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C8855-B01A-40C4-AD96-13E420ECF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788FEA-A982-4C36-8E87-246CAFC02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B108AF-6605-45E4-B712-473674C6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4285-A8D6-4EF3-8D6E-0861B747A137}" type="datetimeFigureOut">
              <a:rPr lang="es-MX" smtClean="0"/>
              <a:t>27/01/2020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549543-92B0-4380-A43F-B65D9055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FA23EB-FEA3-4150-9F72-19256EB8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C0FF-DF18-41DC-A690-3D7FC6590E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172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00033-ED23-47F6-A127-5E62D602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316DBE-2B0B-4A33-BE3A-3ABD9FC2C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8951FA-F9DD-4451-87F5-DB464C44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4285-A8D6-4EF3-8D6E-0861B747A137}" type="datetimeFigureOut">
              <a:rPr lang="es-MX" smtClean="0"/>
              <a:t>27/01/2020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7F2C1F-9F19-4100-8B49-2E886C3E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DD33F3-A257-45EA-A5F7-FE844BC0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C0FF-DF18-41DC-A690-3D7FC6590E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394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DB04E2-EAB3-44A2-A6D5-F66E068DA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A49CB5-291A-4412-8438-AB0B27726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B4B804-3AEA-492E-97F0-515574F3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4285-A8D6-4EF3-8D6E-0861B747A137}" type="datetimeFigureOut">
              <a:rPr lang="es-MX" smtClean="0"/>
              <a:t>27/01/2020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C1A4AA-0AE0-4253-B769-1540F2E6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99513-FC74-454E-BA58-9D367B47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C0FF-DF18-41DC-A690-3D7FC6590E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662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C5E84-3D87-4378-ADDA-E97C0C26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A774E0-A3D2-4975-93E4-3C1B2115A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5DB4F7-F4C5-4EB6-82A0-FE560F47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4285-A8D6-4EF3-8D6E-0861B747A137}" type="datetimeFigureOut">
              <a:rPr lang="es-MX" smtClean="0"/>
              <a:t>27/01/2020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BF0ED9-C35E-45E4-B8A7-7E2D4AA6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42176D-771D-41D5-994A-BCE06B5E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C0FF-DF18-41DC-A690-3D7FC6590E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283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007DA-6AB3-4650-A789-DA3275EFE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10C4AD-B10E-4C5B-938C-CE105A476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81BAA5-C802-489F-AEC4-1CC0DD8F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4285-A8D6-4EF3-8D6E-0861B747A137}" type="datetimeFigureOut">
              <a:rPr lang="es-MX" smtClean="0"/>
              <a:t>27/01/2020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15D76D-7E38-4FCB-9C7C-E4C5582B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BA0297-558F-4A5A-8078-3E90E429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C0FF-DF18-41DC-A690-3D7FC6590E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944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39C88-06BB-4982-9F04-5C5811A5C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38246D-06EE-49CB-B956-744FD3973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3A97D1-EA50-4CA4-B96C-ABA074134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CBA23E-D8D7-4DF4-8E04-4CBBB461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4285-A8D6-4EF3-8D6E-0861B747A137}" type="datetimeFigureOut">
              <a:rPr lang="es-MX" smtClean="0"/>
              <a:t>27/01/2020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02F6C0-3562-48CA-8BBF-B1FBE702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86AF04-519F-4BEC-ADC0-AE363166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C0FF-DF18-41DC-A690-3D7FC6590E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796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7A33A-9685-4F4F-A935-C743B8FA9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F5188-FF7F-43C2-A373-AEBE3C38B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753287-E0BC-41CF-B1DA-6F9A3AFF3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CA46D4B-7ED1-4947-8D80-16296231C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5163FF-4C39-4877-9FD9-AF46DE036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4A784E9-75DA-4524-9D1D-1DF48810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4285-A8D6-4EF3-8D6E-0861B747A137}" type="datetimeFigureOut">
              <a:rPr lang="es-MX" smtClean="0"/>
              <a:t>27/01/2020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87020B2-2B22-4F83-8314-53F23472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D56CD7-D966-47AA-B1DD-B916AFC8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C0FF-DF18-41DC-A690-3D7FC6590E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523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15868-2222-483E-B19A-38736DF7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4CC93D-DB55-4201-93A8-E24E06C6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4285-A8D6-4EF3-8D6E-0861B747A137}" type="datetimeFigureOut">
              <a:rPr lang="es-MX" smtClean="0"/>
              <a:t>27/01/2020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5C34EC-E7AC-4B4C-9C9E-0D0E467D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5CD26F-3F07-4CF3-BDAE-41D3E0AA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C0FF-DF18-41DC-A690-3D7FC6590E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637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8F4731-38E7-4B69-8BB5-09A7244F1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4285-A8D6-4EF3-8D6E-0861B747A137}" type="datetimeFigureOut">
              <a:rPr lang="es-MX" smtClean="0"/>
              <a:t>27/01/2020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550FE46-61AE-4D04-B261-3EAD7A89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4330DF-DA24-4746-A438-2833D8FF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C0FF-DF18-41DC-A690-3D7FC6590E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977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DAE16-03DD-48E2-9C1B-B4E6D9647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6DCA27-444A-4937-9BD7-955BC1C74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59D952-97EA-4C84-85B1-7AF21D6BA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DAE81F-EB19-4300-9024-16654DE3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4285-A8D6-4EF3-8D6E-0861B747A137}" type="datetimeFigureOut">
              <a:rPr lang="es-MX" smtClean="0"/>
              <a:t>27/01/2020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01D4AC-E2C4-4FC8-8C84-F5DDFC74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87F0FD-16A7-4121-B63F-37B2BF5F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C0FF-DF18-41DC-A690-3D7FC6590E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383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B0256-9905-41EB-B2CE-101BCF1EB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9D2BDD-0BC7-423C-8DC8-1CACC0BAD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16D0E7-355B-4DDD-9BBA-AA4147CC4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63F8CA-EAC9-4C08-B55B-E0E9B9986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4285-A8D6-4EF3-8D6E-0861B747A137}" type="datetimeFigureOut">
              <a:rPr lang="es-MX" smtClean="0"/>
              <a:t>27/01/2020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F08411-2318-4BE2-9BB4-D78BE888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BC4807-44D1-40A9-8635-61861481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C0FF-DF18-41DC-A690-3D7FC6590E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128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D59D11E-D4D4-44AD-900B-1BE6EB14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A03695-8E84-425B-8595-BC462A17F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F04892-213C-43BC-ADC6-A3E6B6651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14285-A8D6-4EF3-8D6E-0861B747A137}" type="datetimeFigureOut">
              <a:rPr lang="es-MX" smtClean="0"/>
              <a:t>27/01/2020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51F7E8-C996-42B9-AAC6-C1BA5B616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A62817-CE92-4B32-AC5B-7378A71FC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0C0FF-DF18-41DC-A690-3D7FC6590E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826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proceso alternativo 3">
            <a:extLst>
              <a:ext uri="{FF2B5EF4-FFF2-40B4-BE49-F238E27FC236}">
                <a16:creationId xmlns:a16="http://schemas.microsoft.com/office/drawing/2014/main" id="{A95669AE-472E-4060-8733-D7BDCD99DBC7}"/>
              </a:ext>
            </a:extLst>
          </p:cNvPr>
          <p:cNvSpPr/>
          <p:nvPr/>
        </p:nvSpPr>
        <p:spPr>
          <a:xfrm>
            <a:off x="4598504" y="2584174"/>
            <a:ext cx="2981739" cy="166977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2000" b="1" dirty="0">
                <a:latin typeface="Agency FB" panose="020B0503020202020204" pitchFamily="34" charset="0"/>
                <a:cs typeface="Arial" panose="020B0604020202020204" pitchFamily="34" charset="0"/>
              </a:rPr>
              <a:t>PORQUE SON NECESARIOS LOS PROYECTOS  Y CICLO DE VIDA DE LOS PROYECTOS</a:t>
            </a:r>
            <a:r>
              <a:rPr lang="es-419" b="1" dirty="0">
                <a:latin typeface="Agency FB" panose="020B0503020202020204" pitchFamily="34" charset="0"/>
              </a:rPr>
              <a:t> </a:t>
            </a:r>
            <a:endParaRPr lang="es-MX" b="1" dirty="0">
              <a:latin typeface="Agency FB" panose="020B0503020202020204" pitchFamily="34" charset="0"/>
            </a:endParaRPr>
          </a:p>
        </p:txBody>
      </p:sp>
      <p:sp>
        <p:nvSpPr>
          <p:cNvPr id="5" name="Nube 4">
            <a:extLst>
              <a:ext uri="{FF2B5EF4-FFF2-40B4-BE49-F238E27FC236}">
                <a16:creationId xmlns:a16="http://schemas.microsoft.com/office/drawing/2014/main" id="{ACF82616-6FED-42EE-A505-869C9197A543}"/>
              </a:ext>
            </a:extLst>
          </p:cNvPr>
          <p:cNvSpPr/>
          <p:nvPr/>
        </p:nvSpPr>
        <p:spPr>
          <a:xfrm>
            <a:off x="8761859" y="1778933"/>
            <a:ext cx="3286539" cy="1630017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b="1" dirty="0">
                <a:latin typeface="Agency FB" panose="020B0503020202020204" pitchFamily="34" charset="0"/>
              </a:rPr>
              <a:t>Te ayudan a tener una buena organización para  cumplir un objetivo. </a:t>
            </a:r>
            <a:endParaRPr lang="es-MX" b="1" dirty="0">
              <a:latin typeface="Agency FB" panose="020B0503020202020204" pitchFamily="34" charset="0"/>
            </a:endParaRPr>
          </a:p>
        </p:txBody>
      </p:sp>
      <p:sp>
        <p:nvSpPr>
          <p:cNvPr id="6" name="Nube 5">
            <a:extLst>
              <a:ext uri="{FF2B5EF4-FFF2-40B4-BE49-F238E27FC236}">
                <a16:creationId xmlns:a16="http://schemas.microsoft.com/office/drawing/2014/main" id="{9EBCB3D7-9023-4B81-94A6-837828C75A2C}"/>
              </a:ext>
            </a:extLst>
          </p:cNvPr>
          <p:cNvSpPr/>
          <p:nvPr/>
        </p:nvSpPr>
        <p:spPr>
          <a:xfrm>
            <a:off x="8206570" y="4947857"/>
            <a:ext cx="3180522" cy="1669774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b="1" dirty="0">
                <a:latin typeface="Agency FB" panose="020B0503020202020204" pitchFamily="34" charset="0"/>
              </a:rPr>
              <a:t>Mantienen una búsqueda de alguna solución inteligente y definitiva. </a:t>
            </a:r>
            <a:endParaRPr lang="es-MX" b="1" dirty="0">
              <a:latin typeface="Agency FB" panose="020B0503020202020204" pitchFamily="34" charset="0"/>
            </a:endParaRPr>
          </a:p>
        </p:txBody>
      </p:sp>
      <p:sp>
        <p:nvSpPr>
          <p:cNvPr id="7" name="Nube 6">
            <a:extLst>
              <a:ext uri="{FF2B5EF4-FFF2-40B4-BE49-F238E27FC236}">
                <a16:creationId xmlns:a16="http://schemas.microsoft.com/office/drawing/2014/main" id="{3EEC762B-A360-4A0C-A5C7-9CE76376A0E6}"/>
              </a:ext>
            </a:extLst>
          </p:cNvPr>
          <p:cNvSpPr/>
          <p:nvPr/>
        </p:nvSpPr>
        <p:spPr>
          <a:xfrm>
            <a:off x="609130" y="4817165"/>
            <a:ext cx="3949148" cy="2040835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b="1">
                <a:latin typeface="Agency FB" panose="020B0503020202020204" pitchFamily="34" charset="0"/>
              </a:rPr>
              <a:t>Su objetivo </a:t>
            </a:r>
            <a:r>
              <a:rPr lang="es-419" b="1" dirty="0">
                <a:latin typeface="Agency FB" panose="020B0503020202020204" pitchFamily="34" charset="0"/>
              </a:rPr>
              <a:t>se basa en satisfacer alguna necesidad, con el menor riesgo de un posible fracaso.</a:t>
            </a:r>
            <a:endParaRPr lang="es-MX" b="1" dirty="0">
              <a:latin typeface="Agency FB" panose="020B0503020202020204" pitchFamily="34" charset="0"/>
            </a:endParaRPr>
          </a:p>
        </p:txBody>
      </p:sp>
      <p:sp>
        <p:nvSpPr>
          <p:cNvPr id="8" name="Nube 7">
            <a:extLst>
              <a:ext uri="{FF2B5EF4-FFF2-40B4-BE49-F238E27FC236}">
                <a16:creationId xmlns:a16="http://schemas.microsoft.com/office/drawing/2014/main" id="{4B4B2A7B-1BD4-4DD8-854E-4E2D58BC5327}"/>
              </a:ext>
            </a:extLst>
          </p:cNvPr>
          <p:cNvSpPr/>
          <p:nvPr/>
        </p:nvSpPr>
        <p:spPr>
          <a:xfrm>
            <a:off x="185999" y="1690829"/>
            <a:ext cx="3564835" cy="1630017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b="1" dirty="0">
                <a:latin typeface="Agency FB" panose="020B0503020202020204" pitchFamily="34" charset="0"/>
              </a:rPr>
              <a:t>El ciclo de vida depende de fases y ayudan a marcar el inicio y final de un proyecto.</a:t>
            </a:r>
            <a:endParaRPr lang="es-MX" b="1" dirty="0">
              <a:latin typeface="Agency FB" panose="020B0503020202020204" pitchFamily="34" charset="0"/>
            </a:endParaRPr>
          </a:p>
        </p:txBody>
      </p:sp>
      <p:sp>
        <p:nvSpPr>
          <p:cNvPr id="9" name="Nube 8">
            <a:extLst>
              <a:ext uri="{FF2B5EF4-FFF2-40B4-BE49-F238E27FC236}">
                <a16:creationId xmlns:a16="http://schemas.microsoft.com/office/drawing/2014/main" id="{6FC90C78-C9B8-4AEF-AA5C-EADBFF1408D6}"/>
              </a:ext>
            </a:extLst>
          </p:cNvPr>
          <p:cNvSpPr/>
          <p:nvPr/>
        </p:nvSpPr>
        <p:spPr>
          <a:xfrm>
            <a:off x="3960632" y="6150"/>
            <a:ext cx="3425687" cy="1630016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b="1" dirty="0">
                <a:latin typeface="Agency FB" panose="020B0503020202020204" pitchFamily="34" charset="0"/>
              </a:rPr>
              <a:t>Se ocupa del proceso y de la metodología para desarrollar  un Proyecto.</a:t>
            </a:r>
            <a:endParaRPr lang="es-MX" b="1" dirty="0">
              <a:latin typeface="Agency FB" panose="020B0503020202020204" pitchFamily="34" charset="0"/>
            </a:endParaRPr>
          </a:p>
        </p:txBody>
      </p:sp>
      <p:sp>
        <p:nvSpPr>
          <p:cNvPr id="10" name="Rayo 9">
            <a:extLst>
              <a:ext uri="{FF2B5EF4-FFF2-40B4-BE49-F238E27FC236}">
                <a16:creationId xmlns:a16="http://schemas.microsoft.com/office/drawing/2014/main" id="{5D6239B0-4017-4397-8388-BE2CE5ED6288}"/>
              </a:ext>
            </a:extLst>
          </p:cNvPr>
          <p:cNvSpPr/>
          <p:nvPr/>
        </p:nvSpPr>
        <p:spPr>
          <a:xfrm>
            <a:off x="3408488" y="2767795"/>
            <a:ext cx="1139688" cy="503584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ayo 10">
            <a:extLst>
              <a:ext uri="{FF2B5EF4-FFF2-40B4-BE49-F238E27FC236}">
                <a16:creationId xmlns:a16="http://schemas.microsoft.com/office/drawing/2014/main" id="{B1305794-44B0-4897-A8BB-E5DF083779D7}"/>
              </a:ext>
            </a:extLst>
          </p:cNvPr>
          <p:cNvSpPr/>
          <p:nvPr/>
        </p:nvSpPr>
        <p:spPr>
          <a:xfrm rot="17390225">
            <a:off x="4212525" y="4472077"/>
            <a:ext cx="1139688" cy="503584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ayo 11">
            <a:extLst>
              <a:ext uri="{FF2B5EF4-FFF2-40B4-BE49-F238E27FC236}">
                <a16:creationId xmlns:a16="http://schemas.microsoft.com/office/drawing/2014/main" id="{61EB948A-C993-4E8B-86D3-09FFBB5E54B4}"/>
              </a:ext>
            </a:extLst>
          </p:cNvPr>
          <p:cNvSpPr/>
          <p:nvPr/>
        </p:nvSpPr>
        <p:spPr>
          <a:xfrm rot="11657734">
            <a:off x="7288013" y="4457332"/>
            <a:ext cx="1139688" cy="503584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ayo 12">
            <a:extLst>
              <a:ext uri="{FF2B5EF4-FFF2-40B4-BE49-F238E27FC236}">
                <a16:creationId xmlns:a16="http://schemas.microsoft.com/office/drawing/2014/main" id="{2D6B9F5E-5133-4A0D-88C1-3FC903D15769}"/>
              </a:ext>
            </a:extLst>
          </p:cNvPr>
          <p:cNvSpPr/>
          <p:nvPr/>
        </p:nvSpPr>
        <p:spPr>
          <a:xfrm rot="7865484">
            <a:off x="7636726" y="2542937"/>
            <a:ext cx="1139688" cy="503584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ayo 13">
            <a:extLst>
              <a:ext uri="{FF2B5EF4-FFF2-40B4-BE49-F238E27FC236}">
                <a16:creationId xmlns:a16="http://schemas.microsoft.com/office/drawing/2014/main" id="{40D3E74B-08AE-4FFF-861E-2945675C8956}"/>
              </a:ext>
            </a:extLst>
          </p:cNvPr>
          <p:cNvSpPr/>
          <p:nvPr/>
        </p:nvSpPr>
        <p:spPr>
          <a:xfrm rot="1980685">
            <a:off x="5534846" y="1846569"/>
            <a:ext cx="883800" cy="540482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Resultado de imagen para planeacion">
            <a:extLst>
              <a:ext uri="{FF2B5EF4-FFF2-40B4-BE49-F238E27FC236}">
                <a16:creationId xmlns:a16="http://schemas.microsoft.com/office/drawing/2014/main" id="{E3A0E160-2910-4318-9BCB-B283E4ADA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994" y="5175423"/>
            <a:ext cx="2250249" cy="150016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4" descr="Resultado de imagen para planeacion">
            <a:extLst>
              <a:ext uri="{FF2B5EF4-FFF2-40B4-BE49-F238E27FC236}">
                <a16:creationId xmlns:a16="http://schemas.microsoft.com/office/drawing/2014/main" id="{812DCDEC-37B5-4E15-87F6-60ACA0DC2F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6" name="AutoShape 6" descr="Resultado de imagen para planeacion">
            <a:extLst>
              <a:ext uri="{FF2B5EF4-FFF2-40B4-BE49-F238E27FC236}">
                <a16:creationId xmlns:a16="http://schemas.microsoft.com/office/drawing/2014/main" id="{8459F4B2-39BC-4DA4-A1C8-2B269E9BA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7" name="AutoShape 8" descr="Resultado de imagen para planeacion">
            <a:extLst>
              <a:ext uri="{FF2B5EF4-FFF2-40B4-BE49-F238E27FC236}">
                <a16:creationId xmlns:a16="http://schemas.microsoft.com/office/drawing/2014/main" id="{1961CE00-40F1-409D-8BA0-9DAD2AC10C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8816" y="791816"/>
            <a:ext cx="3094384" cy="309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7758DF21-EE15-49F8-AEDC-194C1E52D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94" y="194510"/>
            <a:ext cx="2093843" cy="13838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319692F9-2060-4050-A08A-68EC70A657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314" y="221174"/>
            <a:ext cx="2594248" cy="131194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69555804-7381-4511-92CA-C23A386E4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110751">
            <a:off x="437082" y="3833719"/>
            <a:ext cx="1495811" cy="9987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C32B170E-2041-4392-9187-599C5E7D92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0408" y="3769982"/>
            <a:ext cx="1520688" cy="81684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71871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84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Hernandez</dc:creator>
  <cp:lastModifiedBy>Rodrigo Hernandez</cp:lastModifiedBy>
  <cp:revision>6</cp:revision>
  <dcterms:created xsi:type="dcterms:W3CDTF">2020-01-28T05:08:24Z</dcterms:created>
  <dcterms:modified xsi:type="dcterms:W3CDTF">2020-01-28T06:05:03Z</dcterms:modified>
</cp:coreProperties>
</file>