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574" y="3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68A-7026-41CE-B2F9-0EF482EF9DE3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E3F-931C-4FB4-9E46-E1405CE17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90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68A-7026-41CE-B2F9-0EF482EF9DE3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E3F-931C-4FB4-9E46-E1405CE17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83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68A-7026-41CE-B2F9-0EF482EF9DE3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E3F-931C-4FB4-9E46-E1405CE17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59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68A-7026-41CE-B2F9-0EF482EF9DE3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E3F-931C-4FB4-9E46-E1405CE17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8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68A-7026-41CE-B2F9-0EF482EF9DE3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E3F-931C-4FB4-9E46-E1405CE17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64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68A-7026-41CE-B2F9-0EF482EF9DE3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E3F-931C-4FB4-9E46-E1405CE17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297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68A-7026-41CE-B2F9-0EF482EF9DE3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E3F-931C-4FB4-9E46-E1405CE17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411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68A-7026-41CE-B2F9-0EF482EF9DE3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E3F-931C-4FB4-9E46-E1405CE17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5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68A-7026-41CE-B2F9-0EF482EF9DE3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E3F-931C-4FB4-9E46-E1405CE17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00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68A-7026-41CE-B2F9-0EF482EF9DE3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E3F-931C-4FB4-9E46-E1405CE17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16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68A-7026-41CE-B2F9-0EF482EF9DE3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6E3F-931C-4FB4-9E46-E1405CE17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94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468A-7026-41CE-B2F9-0EF482EF9DE3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6E3F-931C-4FB4-9E46-E1405CE170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77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be 3"/>
          <p:cNvSpPr/>
          <p:nvPr/>
        </p:nvSpPr>
        <p:spPr>
          <a:xfrm>
            <a:off x="3884590" y="2991537"/>
            <a:ext cx="1529385" cy="867808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Gráfica de Gantt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068702" y="1837056"/>
            <a:ext cx="1239520" cy="5456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Representación gráfica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554718" y="199526"/>
            <a:ext cx="1239520" cy="5456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Planificar el proyecto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179569" y="199526"/>
            <a:ext cx="1239520" cy="5456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Vista general del proyecto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804420" y="199525"/>
            <a:ext cx="1239520" cy="5456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Duración total del  proyecto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6732268" y="3137139"/>
            <a:ext cx="927103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Tareas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6734859" y="1684656"/>
            <a:ext cx="927103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Fechas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8382051" y="1323894"/>
            <a:ext cx="74163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Inicio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8143241" y="3142854"/>
            <a:ext cx="94996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Duración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805165" y="2370821"/>
            <a:ext cx="927103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Muestra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8143241" y="3647918"/>
            <a:ext cx="94996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Relaciones 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8143241" y="2637790"/>
            <a:ext cx="94996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Progreso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8143241" y="4145643"/>
            <a:ext cx="94996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Encargados 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8382051" y="1993503"/>
            <a:ext cx="74163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Fin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6497468" y="5403526"/>
            <a:ext cx="1363385" cy="4531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Mayor transparencia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8015431" y="5403525"/>
            <a:ext cx="885021" cy="4531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Claridad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5298833" y="4205199"/>
            <a:ext cx="980442" cy="438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Ventajas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2635905" y="6269989"/>
            <a:ext cx="900053" cy="428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Progreso 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4799329" y="5414027"/>
            <a:ext cx="1543561" cy="4531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Mejor distribución de recursos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2265680" y="5413910"/>
            <a:ext cx="1115700" cy="4531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Mejor gestión de tiempo 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535958" y="5414027"/>
            <a:ext cx="1108793" cy="4531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Vista general 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4643121" y="6269990"/>
            <a:ext cx="980441" cy="428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A corto y largo plazo 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2615246" y="3210920"/>
            <a:ext cx="829341" cy="421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Tabla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2614569" y="2267986"/>
            <a:ext cx="829341" cy="421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Filas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2614569" y="4246246"/>
            <a:ext cx="829341" cy="421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Columnas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262126" y="5099151"/>
            <a:ext cx="811496" cy="352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Días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976199" y="4245133"/>
            <a:ext cx="1064291" cy="421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Unidades de tiempo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262126" y="5680275"/>
            <a:ext cx="811496" cy="352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Semanas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262126" y="6227497"/>
            <a:ext cx="811496" cy="352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Meses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35702" y="3474852"/>
            <a:ext cx="885360" cy="203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Inicio 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444054" y="1338762"/>
            <a:ext cx="1064291" cy="421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Barra horizontal</a:t>
            </a:r>
          </a:p>
        </p:txBody>
      </p:sp>
      <p:sp>
        <p:nvSpPr>
          <p:cNvPr id="64" name="Rectángulo 63"/>
          <p:cNvSpPr/>
          <p:nvPr/>
        </p:nvSpPr>
        <p:spPr>
          <a:xfrm>
            <a:off x="1262215" y="3474852"/>
            <a:ext cx="885360" cy="203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 smtClean="0"/>
              <a:t>Fin</a:t>
            </a:r>
            <a:endParaRPr lang="es-MX" sz="1350" dirty="0"/>
          </a:p>
        </p:txBody>
      </p:sp>
      <p:sp>
        <p:nvSpPr>
          <p:cNvPr id="65" name="Rectángulo 64"/>
          <p:cNvSpPr/>
          <p:nvPr/>
        </p:nvSpPr>
        <p:spPr>
          <a:xfrm>
            <a:off x="1890190" y="1338762"/>
            <a:ext cx="775395" cy="421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Tareas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444055" y="549909"/>
            <a:ext cx="1064291" cy="421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Tiempo estimado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444053" y="2115107"/>
            <a:ext cx="1064291" cy="421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Extremo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35702" y="2982519"/>
            <a:ext cx="885360" cy="203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Izquierdo 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1262215" y="2978628"/>
            <a:ext cx="885360" cy="2037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350" dirty="0"/>
              <a:t>Derecho</a:t>
            </a:r>
          </a:p>
        </p:txBody>
      </p:sp>
      <p:cxnSp>
        <p:nvCxnSpPr>
          <p:cNvPr id="87" name="Conector recto de flecha 86"/>
          <p:cNvCxnSpPr>
            <a:stCxn id="4" idx="2"/>
            <a:endCxn id="40" idx="3"/>
          </p:cNvCxnSpPr>
          <p:nvPr/>
        </p:nvCxnSpPr>
        <p:spPr>
          <a:xfrm flipH="1" flipV="1">
            <a:off x="3444587" y="3421501"/>
            <a:ext cx="444747" cy="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7" idx="0"/>
            <a:endCxn id="12" idx="2"/>
          </p:cNvCxnSpPr>
          <p:nvPr/>
        </p:nvCxnSpPr>
        <p:spPr>
          <a:xfrm rot="5400000" flipH="1" flipV="1">
            <a:off x="5010367" y="423243"/>
            <a:ext cx="1091908" cy="17357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7" idx="0"/>
            <a:endCxn id="10" idx="2"/>
          </p:cNvCxnSpPr>
          <p:nvPr/>
        </p:nvCxnSpPr>
        <p:spPr>
          <a:xfrm rot="16200000" flipV="1">
            <a:off x="3385517" y="534111"/>
            <a:ext cx="1091907" cy="151398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27" idx="3"/>
            <a:endCxn id="23" idx="0"/>
          </p:cNvCxnSpPr>
          <p:nvPr/>
        </p:nvCxnSpPr>
        <p:spPr>
          <a:xfrm>
            <a:off x="6732268" y="2523221"/>
            <a:ext cx="463552" cy="6139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angular 106"/>
          <p:cNvCxnSpPr>
            <a:stCxn id="27" idx="3"/>
            <a:endCxn id="24" idx="2"/>
          </p:cNvCxnSpPr>
          <p:nvPr/>
        </p:nvCxnSpPr>
        <p:spPr>
          <a:xfrm flipV="1">
            <a:off x="6732268" y="1989456"/>
            <a:ext cx="466143" cy="5337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angular 109"/>
          <p:cNvCxnSpPr>
            <a:stCxn id="24" idx="3"/>
            <a:endCxn id="25" idx="1"/>
          </p:cNvCxnSpPr>
          <p:nvPr/>
        </p:nvCxnSpPr>
        <p:spPr>
          <a:xfrm flipV="1">
            <a:off x="7661962" y="1476294"/>
            <a:ext cx="720089" cy="3607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angular 113"/>
          <p:cNvCxnSpPr>
            <a:stCxn id="24" idx="3"/>
            <a:endCxn id="31" idx="1"/>
          </p:cNvCxnSpPr>
          <p:nvPr/>
        </p:nvCxnSpPr>
        <p:spPr>
          <a:xfrm>
            <a:off x="7661962" y="1837056"/>
            <a:ext cx="720089" cy="3088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angular 116"/>
          <p:cNvCxnSpPr>
            <a:stCxn id="23" idx="3"/>
            <a:endCxn id="29" idx="1"/>
          </p:cNvCxnSpPr>
          <p:nvPr/>
        </p:nvCxnSpPr>
        <p:spPr>
          <a:xfrm flipV="1">
            <a:off x="7659371" y="2790190"/>
            <a:ext cx="483870" cy="4993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angular 119"/>
          <p:cNvCxnSpPr>
            <a:stCxn id="23" idx="3"/>
            <a:endCxn id="30" idx="1"/>
          </p:cNvCxnSpPr>
          <p:nvPr/>
        </p:nvCxnSpPr>
        <p:spPr>
          <a:xfrm>
            <a:off x="7659371" y="3289539"/>
            <a:ext cx="483870" cy="10085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r 122"/>
          <p:cNvCxnSpPr>
            <a:stCxn id="23" idx="3"/>
            <a:endCxn id="28" idx="1"/>
          </p:cNvCxnSpPr>
          <p:nvPr/>
        </p:nvCxnSpPr>
        <p:spPr>
          <a:xfrm>
            <a:off x="7659371" y="3289539"/>
            <a:ext cx="483870" cy="51077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stCxn id="23" idx="3"/>
            <a:endCxn id="26" idx="1"/>
          </p:cNvCxnSpPr>
          <p:nvPr/>
        </p:nvCxnSpPr>
        <p:spPr>
          <a:xfrm>
            <a:off x="7659371" y="3289539"/>
            <a:ext cx="483870" cy="57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ector angular 128"/>
          <p:cNvCxnSpPr>
            <a:stCxn id="34" idx="2"/>
            <a:endCxn id="37" idx="0"/>
          </p:cNvCxnSpPr>
          <p:nvPr/>
        </p:nvCxnSpPr>
        <p:spPr>
          <a:xfrm rot="5400000">
            <a:off x="3921290" y="3546146"/>
            <a:ext cx="770004" cy="29655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ctor angular 131"/>
          <p:cNvCxnSpPr>
            <a:stCxn id="34" idx="2"/>
            <a:endCxn id="33" idx="0"/>
          </p:cNvCxnSpPr>
          <p:nvPr/>
        </p:nvCxnSpPr>
        <p:spPr>
          <a:xfrm rot="16200000" flipH="1">
            <a:off x="6743689" y="3689271"/>
            <a:ext cx="759619" cy="26688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angular 134"/>
          <p:cNvCxnSpPr>
            <a:stCxn id="34" idx="2"/>
            <a:endCxn id="32" idx="0"/>
          </p:cNvCxnSpPr>
          <p:nvPr/>
        </p:nvCxnSpPr>
        <p:spPr>
          <a:xfrm rot="16200000" flipH="1">
            <a:off x="6104297" y="4328662"/>
            <a:ext cx="759620" cy="13901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stCxn id="34" idx="2"/>
            <a:endCxn id="36" idx="0"/>
          </p:cNvCxnSpPr>
          <p:nvPr/>
        </p:nvCxnSpPr>
        <p:spPr>
          <a:xfrm rot="5400000">
            <a:off x="5295022" y="4919994"/>
            <a:ext cx="770121" cy="2179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angular 140"/>
          <p:cNvCxnSpPr>
            <a:stCxn id="34" idx="2"/>
            <a:endCxn id="38" idx="0"/>
          </p:cNvCxnSpPr>
          <p:nvPr/>
        </p:nvCxnSpPr>
        <p:spPr>
          <a:xfrm rot="5400000">
            <a:off x="4554645" y="4179617"/>
            <a:ext cx="770121" cy="16986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38" idx="2"/>
            <a:endCxn id="35" idx="3"/>
          </p:cNvCxnSpPr>
          <p:nvPr/>
        </p:nvCxnSpPr>
        <p:spPr>
          <a:xfrm rot="5400000">
            <a:off x="3504650" y="5898485"/>
            <a:ext cx="617014" cy="5543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38" idx="2"/>
            <a:endCxn id="39" idx="1"/>
          </p:cNvCxnSpPr>
          <p:nvPr/>
        </p:nvCxnSpPr>
        <p:spPr>
          <a:xfrm rot="16200000" flipH="1">
            <a:off x="4058231" y="5899300"/>
            <a:ext cx="617015" cy="55276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angular 157"/>
          <p:cNvCxnSpPr>
            <a:stCxn id="7" idx="0"/>
            <a:endCxn id="11" idx="2"/>
          </p:cNvCxnSpPr>
          <p:nvPr/>
        </p:nvCxnSpPr>
        <p:spPr>
          <a:xfrm rot="5400000" flipH="1" flipV="1">
            <a:off x="4197942" y="1235670"/>
            <a:ext cx="1091907" cy="11086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ector angular 160"/>
          <p:cNvCxnSpPr>
            <a:stCxn id="40" idx="2"/>
            <a:endCxn id="47" idx="0"/>
          </p:cNvCxnSpPr>
          <p:nvPr/>
        </p:nvCxnSpPr>
        <p:spPr>
          <a:xfrm rot="5400000">
            <a:off x="2722497" y="3938825"/>
            <a:ext cx="614165" cy="6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40" idx="0"/>
            <a:endCxn id="45" idx="2"/>
          </p:cNvCxnSpPr>
          <p:nvPr/>
        </p:nvCxnSpPr>
        <p:spPr>
          <a:xfrm rot="16200000" flipV="1">
            <a:off x="2768693" y="2949695"/>
            <a:ext cx="521773" cy="6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ector angular 168"/>
          <p:cNvCxnSpPr>
            <a:stCxn id="47" idx="1"/>
            <a:endCxn id="57" idx="3"/>
          </p:cNvCxnSpPr>
          <p:nvPr/>
        </p:nvCxnSpPr>
        <p:spPr>
          <a:xfrm rot="10800000">
            <a:off x="2040491" y="4455715"/>
            <a:ext cx="574079" cy="11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ector angular 172"/>
          <p:cNvCxnSpPr>
            <a:stCxn id="57" idx="2"/>
            <a:endCxn id="59" idx="3"/>
          </p:cNvCxnSpPr>
          <p:nvPr/>
        </p:nvCxnSpPr>
        <p:spPr>
          <a:xfrm rot="5400000">
            <a:off x="422183" y="5317734"/>
            <a:ext cx="1737603" cy="4347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ector angular 175"/>
          <p:cNvCxnSpPr>
            <a:stCxn id="57" idx="2"/>
            <a:endCxn id="58" idx="3"/>
          </p:cNvCxnSpPr>
          <p:nvPr/>
        </p:nvCxnSpPr>
        <p:spPr>
          <a:xfrm rot="5400000">
            <a:off x="695794" y="5044123"/>
            <a:ext cx="1190381" cy="4347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ector angular 178"/>
          <p:cNvCxnSpPr>
            <a:stCxn id="57" idx="2"/>
            <a:endCxn id="56" idx="3"/>
          </p:cNvCxnSpPr>
          <p:nvPr/>
        </p:nvCxnSpPr>
        <p:spPr>
          <a:xfrm rot="5400000">
            <a:off x="986356" y="4753561"/>
            <a:ext cx="609257" cy="4347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ector angular 181"/>
          <p:cNvCxnSpPr>
            <a:stCxn id="45" idx="0"/>
            <a:endCxn id="65" idx="3"/>
          </p:cNvCxnSpPr>
          <p:nvPr/>
        </p:nvCxnSpPr>
        <p:spPr>
          <a:xfrm rot="16200000" flipV="1">
            <a:off x="2488092" y="1726837"/>
            <a:ext cx="718643" cy="3636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65" idx="0"/>
            <a:endCxn id="66" idx="3"/>
          </p:cNvCxnSpPr>
          <p:nvPr/>
        </p:nvCxnSpPr>
        <p:spPr>
          <a:xfrm rot="16200000" flipV="1">
            <a:off x="1603981" y="664855"/>
            <a:ext cx="578272" cy="76954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ector angular 187"/>
          <p:cNvCxnSpPr>
            <a:stCxn id="66" idx="2"/>
            <a:endCxn id="63" idx="0"/>
          </p:cNvCxnSpPr>
          <p:nvPr/>
        </p:nvCxnSpPr>
        <p:spPr>
          <a:xfrm rot="5400000">
            <a:off x="792355" y="1154916"/>
            <a:ext cx="36769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63" idx="2"/>
            <a:endCxn id="67" idx="0"/>
          </p:cNvCxnSpPr>
          <p:nvPr/>
        </p:nvCxnSpPr>
        <p:spPr>
          <a:xfrm rot="5400000">
            <a:off x="798608" y="1937515"/>
            <a:ext cx="355184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ector angular 194"/>
          <p:cNvCxnSpPr>
            <a:stCxn id="67" idx="2"/>
            <a:endCxn id="68" idx="0"/>
          </p:cNvCxnSpPr>
          <p:nvPr/>
        </p:nvCxnSpPr>
        <p:spPr>
          <a:xfrm rot="5400000">
            <a:off x="504166" y="2510485"/>
            <a:ext cx="446251" cy="4978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ector angular 197"/>
          <p:cNvCxnSpPr>
            <a:stCxn id="67" idx="2"/>
            <a:endCxn id="69" idx="0"/>
          </p:cNvCxnSpPr>
          <p:nvPr/>
        </p:nvCxnSpPr>
        <p:spPr>
          <a:xfrm rot="16200000" flipH="1">
            <a:off x="1119367" y="2393100"/>
            <a:ext cx="442360" cy="7286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Conector angular 200"/>
          <p:cNvCxnSpPr>
            <a:stCxn id="69" idx="2"/>
            <a:endCxn id="64" idx="0"/>
          </p:cNvCxnSpPr>
          <p:nvPr/>
        </p:nvCxnSpPr>
        <p:spPr>
          <a:xfrm rot="5400000">
            <a:off x="1558660" y="3328617"/>
            <a:ext cx="292470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ector angular 203"/>
          <p:cNvCxnSpPr>
            <a:stCxn id="68" idx="2"/>
            <a:endCxn id="62" idx="0"/>
          </p:cNvCxnSpPr>
          <p:nvPr/>
        </p:nvCxnSpPr>
        <p:spPr>
          <a:xfrm rot="5400000">
            <a:off x="334093" y="3330562"/>
            <a:ext cx="28857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onector angular 218"/>
          <p:cNvCxnSpPr>
            <a:stCxn id="4" idx="3"/>
            <a:endCxn id="7" idx="2"/>
          </p:cNvCxnSpPr>
          <p:nvPr/>
        </p:nvCxnSpPr>
        <p:spPr>
          <a:xfrm rot="5400000" flipH="1" flipV="1">
            <a:off x="4339634" y="2692328"/>
            <a:ext cx="658476" cy="3917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Conector angular 221"/>
          <p:cNvCxnSpPr>
            <a:stCxn id="4" idx="1"/>
            <a:endCxn id="34" idx="1"/>
          </p:cNvCxnSpPr>
          <p:nvPr/>
        </p:nvCxnSpPr>
        <p:spPr>
          <a:xfrm rot="16200000" flipH="1">
            <a:off x="4690992" y="3816712"/>
            <a:ext cx="566132" cy="6495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ector angular 224"/>
          <p:cNvCxnSpPr>
            <a:stCxn id="4" idx="0"/>
            <a:endCxn id="27" idx="2"/>
          </p:cNvCxnSpPr>
          <p:nvPr/>
        </p:nvCxnSpPr>
        <p:spPr>
          <a:xfrm flipV="1">
            <a:off x="5412701" y="2675621"/>
            <a:ext cx="856016" cy="74982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186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64</Words>
  <Application>Microsoft Office PowerPoint</Application>
  <PresentationFormat>Presentación en pantalla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FerMatadamas</dc:creator>
  <cp:lastModifiedBy>LENOVO</cp:lastModifiedBy>
  <cp:revision>10</cp:revision>
  <dcterms:created xsi:type="dcterms:W3CDTF">2020-01-29T04:03:10Z</dcterms:created>
  <dcterms:modified xsi:type="dcterms:W3CDTF">2020-01-29T05:28:33Z</dcterms:modified>
</cp:coreProperties>
</file>