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42" r:id="rId4"/>
  </p:sldMasterIdLst>
  <p:notesMasterIdLst>
    <p:notesMasterId r:id="rId52"/>
  </p:notesMasterIdLst>
  <p:handoutMasterIdLst>
    <p:handoutMasterId r:id="rId53"/>
  </p:handoutMasterIdLst>
  <p:sldIdLst>
    <p:sldId id="705" r:id="rId5"/>
    <p:sldId id="714" r:id="rId6"/>
    <p:sldId id="386" r:id="rId7"/>
    <p:sldId id="542" r:id="rId8"/>
    <p:sldId id="438" r:id="rId9"/>
    <p:sldId id="385" r:id="rId10"/>
    <p:sldId id="392" r:id="rId11"/>
    <p:sldId id="387" r:id="rId12"/>
    <p:sldId id="541" r:id="rId13"/>
    <p:sldId id="388" r:id="rId14"/>
    <p:sldId id="389" r:id="rId15"/>
    <p:sldId id="531" r:id="rId16"/>
    <p:sldId id="695" r:id="rId17"/>
    <p:sldId id="732" r:id="rId18"/>
    <p:sldId id="697" r:id="rId19"/>
    <p:sldId id="543" r:id="rId20"/>
    <p:sldId id="497" r:id="rId21"/>
    <p:sldId id="391" r:id="rId22"/>
    <p:sldId id="390" r:id="rId23"/>
    <p:sldId id="536" r:id="rId24"/>
    <p:sldId id="537" r:id="rId25"/>
    <p:sldId id="538" r:id="rId26"/>
    <p:sldId id="395" r:id="rId27"/>
    <p:sldId id="396" r:id="rId28"/>
    <p:sldId id="397" r:id="rId29"/>
    <p:sldId id="398" r:id="rId30"/>
    <p:sldId id="716" r:id="rId31"/>
    <p:sldId id="717" r:id="rId32"/>
    <p:sldId id="718" r:id="rId33"/>
    <p:sldId id="728" r:id="rId34"/>
    <p:sldId id="724" r:id="rId35"/>
    <p:sldId id="522" r:id="rId36"/>
    <p:sldId id="521" r:id="rId37"/>
    <p:sldId id="700" r:id="rId38"/>
    <p:sldId id="715" r:id="rId39"/>
    <p:sldId id="727" r:id="rId40"/>
    <p:sldId id="729" r:id="rId41"/>
    <p:sldId id="726" r:id="rId42"/>
    <p:sldId id="733" r:id="rId43"/>
    <p:sldId id="544" r:id="rId44"/>
    <p:sldId id="730" r:id="rId45"/>
    <p:sldId id="731" r:id="rId46"/>
    <p:sldId id="539" r:id="rId47"/>
    <p:sldId id="719" r:id="rId48"/>
    <p:sldId id="540" r:id="rId49"/>
    <p:sldId id="433" r:id="rId50"/>
    <p:sldId id="547" r:id="rId51"/>
  </p:sldIdLst>
  <p:sldSz cx="9144000" cy="6858000" type="screen4x3"/>
  <p:notesSz cx="7315200" cy="9601200"/>
  <p:defaultTextStyle>
    <a:defPPr>
      <a:defRPr lang="es-E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74E1"/>
    <a:srgbClr val="CA24C2"/>
    <a:srgbClr val="00FF99"/>
    <a:srgbClr val="FFD653"/>
    <a:srgbClr val="FFFFCC"/>
    <a:srgbClr val="3399FF"/>
    <a:srgbClr val="03B0FD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DB60FF-3A44-4B6C-B7D9-A727A56CD6BE}" v="131" dt="2020-11-03T19:38:39.601"/>
    <p1510:client id="{5D01F378-0F5C-40F3-AB64-E1F71CAF754E}" v="14" dt="2020-11-03T19:30:07.392"/>
    <p1510:client id="{60941258-575B-4071-B988-F36EE6AEC7EA}" v="7" dt="2020-10-13T14:37:22.81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27102A9-8310-4765-A935-A1911B00CA55}" styleName="Estilo claro 1 - Acento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Estilo me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8B1032C-EA38-4F05-BA0D-38AFFFC7BED3}" styleName="Estilo claro 3 - Acento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25E5076-3810-47DD-B79F-674D7AD40C01}" styleName="Estilo oscuro 1 - Énfasis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B301B821-A1FF-4177-AEE7-76D212191A09}" styleName="Estilo medio 1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Estilo medio 1 - Énfasis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ED083AE6-46FA-4A59-8FB0-9F97EB10719F}" styleName="Estilo claro 3 - Acento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0A1B5D5-9B99-4C35-A422-299274C87663}" styleName="Estilo medio 1 - Énfasis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46F890A9-2807-4EBB-B81D-B2AA78EC7F39}" styleName="Estilo oscuro 2 - Énfasis 5/Énfasis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8FD4443E-F989-4FC4-A0C8-D5A2AF1F390B}" styleName="Estilo oscuro 1 - Énfasis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A488322-F2BA-4B5B-9748-0D474271808F}" styleName="Estilo medio 3 - Énfasis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27" autoAdjust="0"/>
  </p:normalViewPr>
  <p:slideViewPr>
    <p:cSldViewPr>
      <p:cViewPr varScale="1">
        <p:scale>
          <a:sx n="73" d="100"/>
          <a:sy n="73" d="100"/>
        </p:scale>
        <p:origin x="1116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handoutMaster" Target="handoutMasters/handoutMaster1.xml"/><Relationship Id="rId58" Type="http://schemas.microsoft.com/office/2016/11/relationships/changesInfo" Target="changesInfos/changesInfo1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microsoft.com/office/2015/10/relationships/revisionInfo" Target="revisionInfo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tableStyles" Target="tableStyle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a Elena Cruz Meza" userId="S::mcruzm@ipn.mx::f7a7522d-34b4-4f78-a277-e6647efa8222" providerId="AD" clId="Web-{5D01F378-0F5C-40F3-AB64-E1F71CAF754E}"/>
    <pc:docChg chg="modSld">
      <pc:chgData name="Maria Elena Cruz Meza" userId="S::mcruzm@ipn.mx::f7a7522d-34b4-4f78-a277-e6647efa8222" providerId="AD" clId="Web-{5D01F378-0F5C-40F3-AB64-E1F71CAF754E}" dt="2020-11-03T19:30:07.392" v="13" actId="14100"/>
      <pc:docMkLst>
        <pc:docMk/>
      </pc:docMkLst>
      <pc:sldChg chg="addSp modSp mod modClrScheme chgLayout">
        <pc:chgData name="Maria Elena Cruz Meza" userId="S::mcruzm@ipn.mx::f7a7522d-34b4-4f78-a277-e6647efa8222" providerId="AD" clId="Web-{5D01F378-0F5C-40F3-AB64-E1F71CAF754E}" dt="2020-11-03T19:29:39.594" v="8"/>
        <pc:sldMkLst>
          <pc:docMk/>
          <pc:sldMk cId="0" sldId="386"/>
        </pc:sldMkLst>
        <pc:spChg chg="add mod ord">
          <ac:chgData name="Maria Elena Cruz Meza" userId="S::mcruzm@ipn.mx::f7a7522d-34b4-4f78-a277-e6647efa8222" providerId="AD" clId="Web-{5D01F378-0F5C-40F3-AB64-E1F71CAF754E}" dt="2020-11-03T19:29:39.594" v="8"/>
          <ac:spMkLst>
            <pc:docMk/>
            <pc:sldMk cId="0" sldId="386"/>
            <ac:spMk id="18" creationId="{3893DEB9-30BF-41BD-9DB5-5AACA44295BC}"/>
          </ac:spMkLst>
        </pc:spChg>
      </pc:sldChg>
      <pc:sldChg chg="delSp">
        <pc:chgData name="Maria Elena Cruz Meza" userId="S::mcruzm@ipn.mx::f7a7522d-34b4-4f78-a277-e6647efa8222" providerId="AD" clId="Web-{5D01F378-0F5C-40F3-AB64-E1F71CAF754E}" dt="2020-11-03T19:27:17.903" v="1"/>
        <pc:sldMkLst>
          <pc:docMk/>
          <pc:sldMk cId="0" sldId="387"/>
        </pc:sldMkLst>
        <pc:spChg chg="del">
          <ac:chgData name="Maria Elena Cruz Meza" userId="S::mcruzm@ipn.mx::f7a7522d-34b4-4f78-a277-e6647efa8222" providerId="AD" clId="Web-{5D01F378-0F5C-40F3-AB64-E1F71CAF754E}" dt="2020-11-03T19:27:17.903" v="1"/>
          <ac:spMkLst>
            <pc:docMk/>
            <pc:sldMk cId="0" sldId="387"/>
            <ac:spMk id="5" creationId="{570CC453-AA6F-487D-920E-A4DCF77B5E5D}"/>
          </ac:spMkLst>
        </pc:spChg>
      </pc:sldChg>
      <pc:sldChg chg="delSp modSp">
        <pc:chgData name="Maria Elena Cruz Meza" userId="S::mcruzm@ipn.mx::f7a7522d-34b4-4f78-a277-e6647efa8222" providerId="AD" clId="Web-{5D01F378-0F5C-40F3-AB64-E1F71CAF754E}" dt="2020-11-03T19:29:17.203" v="7" actId="1076"/>
        <pc:sldMkLst>
          <pc:docMk/>
          <pc:sldMk cId="0" sldId="389"/>
        </pc:sldMkLst>
        <pc:spChg chg="del">
          <ac:chgData name="Maria Elena Cruz Meza" userId="S::mcruzm@ipn.mx::f7a7522d-34b4-4f78-a277-e6647efa8222" providerId="AD" clId="Web-{5D01F378-0F5C-40F3-AB64-E1F71CAF754E}" dt="2020-11-03T19:28:44.639" v="4"/>
          <ac:spMkLst>
            <pc:docMk/>
            <pc:sldMk cId="0" sldId="389"/>
            <ac:spMk id="5" creationId="{99FF1FDD-DEF0-4621-8681-F3CBB5F02475}"/>
          </ac:spMkLst>
        </pc:spChg>
        <pc:picChg chg="mod">
          <ac:chgData name="Maria Elena Cruz Meza" userId="S::mcruzm@ipn.mx::f7a7522d-34b4-4f78-a277-e6647efa8222" providerId="AD" clId="Web-{5D01F378-0F5C-40F3-AB64-E1F71CAF754E}" dt="2020-11-03T19:29:17.203" v="7" actId="1076"/>
          <ac:picMkLst>
            <pc:docMk/>
            <pc:sldMk cId="0" sldId="389"/>
            <ac:picMk id="19458" creationId="{59EBC043-6F5F-4D2A-96B8-931CF3A471EE}"/>
          </ac:picMkLst>
        </pc:picChg>
      </pc:sldChg>
      <pc:sldChg chg="addSp delSp modSp mod modClrScheme chgLayout">
        <pc:chgData name="Maria Elena Cruz Meza" userId="S::mcruzm@ipn.mx::f7a7522d-34b4-4f78-a277-e6647efa8222" providerId="AD" clId="Web-{5D01F378-0F5C-40F3-AB64-E1F71CAF754E}" dt="2020-11-03T19:28:32.280" v="3"/>
        <pc:sldMkLst>
          <pc:docMk/>
          <pc:sldMk cId="0" sldId="392"/>
        </pc:sldMkLst>
        <pc:spChg chg="add del mod ord">
          <ac:chgData name="Maria Elena Cruz Meza" userId="S::mcruzm@ipn.mx::f7a7522d-34b4-4f78-a277-e6647efa8222" providerId="AD" clId="Web-{5D01F378-0F5C-40F3-AB64-E1F71CAF754E}" dt="2020-11-03T19:28:32.280" v="3"/>
          <ac:spMkLst>
            <pc:docMk/>
            <pc:sldMk cId="0" sldId="392"/>
            <ac:spMk id="3" creationId="{C0687947-77FC-4B66-9C5B-3F4970C4E866}"/>
          </ac:spMkLst>
        </pc:spChg>
      </pc:sldChg>
      <pc:sldChg chg="modSp mod modClrScheme chgLayout">
        <pc:chgData name="Maria Elena Cruz Meza" userId="S::mcruzm@ipn.mx::f7a7522d-34b4-4f78-a277-e6647efa8222" providerId="AD" clId="Web-{5D01F378-0F5C-40F3-AB64-E1F71CAF754E}" dt="2020-11-03T19:29:04.437" v="5"/>
        <pc:sldMkLst>
          <pc:docMk/>
          <pc:sldMk cId="0" sldId="531"/>
        </pc:sldMkLst>
        <pc:spChg chg="mod ord">
          <ac:chgData name="Maria Elena Cruz Meza" userId="S::mcruzm@ipn.mx::f7a7522d-34b4-4f78-a277-e6647efa8222" providerId="AD" clId="Web-{5D01F378-0F5C-40F3-AB64-E1F71CAF754E}" dt="2020-11-03T19:29:04.437" v="5"/>
          <ac:spMkLst>
            <pc:docMk/>
            <pc:sldMk cId="0" sldId="531"/>
            <ac:spMk id="20484" creationId="{14105FA2-5117-4C0F-B7FA-CC9302AF788A}"/>
          </ac:spMkLst>
        </pc:spChg>
      </pc:sldChg>
      <pc:sldChg chg="delSp">
        <pc:chgData name="Maria Elena Cruz Meza" userId="S::mcruzm@ipn.mx::f7a7522d-34b4-4f78-a277-e6647efa8222" providerId="AD" clId="Web-{5D01F378-0F5C-40F3-AB64-E1F71CAF754E}" dt="2020-11-03T19:27:13.621" v="0"/>
        <pc:sldMkLst>
          <pc:docMk/>
          <pc:sldMk cId="0" sldId="541"/>
        </pc:sldMkLst>
        <pc:spChg chg="del">
          <ac:chgData name="Maria Elena Cruz Meza" userId="S::mcruzm@ipn.mx::f7a7522d-34b4-4f78-a277-e6647efa8222" providerId="AD" clId="Web-{5D01F378-0F5C-40F3-AB64-E1F71CAF754E}" dt="2020-11-03T19:27:13.621" v="0"/>
          <ac:spMkLst>
            <pc:docMk/>
            <pc:sldMk cId="0" sldId="541"/>
            <ac:spMk id="5" creationId="{B232F4EC-03C5-46D8-BFBC-1DEA669CC944}"/>
          </ac:spMkLst>
        </pc:spChg>
      </pc:sldChg>
      <pc:sldChg chg="modSp">
        <pc:chgData name="Maria Elena Cruz Meza" userId="S::mcruzm@ipn.mx::f7a7522d-34b4-4f78-a277-e6647efa8222" providerId="AD" clId="Web-{5D01F378-0F5C-40F3-AB64-E1F71CAF754E}" dt="2020-11-03T19:30:07.392" v="13" actId="14100"/>
        <pc:sldMkLst>
          <pc:docMk/>
          <pc:sldMk cId="0" sldId="714"/>
        </pc:sldMkLst>
        <pc:spChg chg="mod">
          <ac:chgData name="Maria Elena Cruz Meza" userId="S::mcruzm@ipn.mx::f7a7522d-34b4-4f78-a277-e6647efa8222" providerId="AD" clId="Web-{5D01F378-0F5C-40F3-AB64-E1F71CAF754E}" dt="2020-11-03T19:30:07.392" v="13" actId="14100"/>
          <ac:spMkLst>
            <pc:docMk/>
            <pc:sldMk cId="0" sldId="714"/>
            <ac:spMk id="7" creationId="{720A2136-F717-43BC-88CE-0A7B42A02478}"/>
          </ac:spMkLst>
        </pc:spChg>
      </pc:sldChg>
    </pc:docChg>
  </pc:docChgLst>
  <pc:docChgLst>
    <pc:chgData name="Maria Elena Cruz Meza" userId="S::mcruzm@ipn.mx::f7a7522d-34b4-4f78-a277-e6647efa8222" providerId="AD" clId="Web-{60941258-575B-4071-B988-F36EE6AEC7EA}"/>
    <pc:docChg chg="modSld">
      <pc:chgData name="Maria Elena Cruz Meza" userId="S::mcruzm@ipn.mx::f7a7522d-34b4-4f78-a277-e6647efa8222" providerId="AD" clId="Web-{60941258-575B-4071-B988-F36EE6AEC7EA}" dt="2020-10-13T14:37:22.812" v="6" actId="20577"/>
      <pc:docMkLst>
        <pc:docMk/>
      </pc:docMkLst>
      <pc:sldChg chg="modSp">
        <pc:chgData name="Maria Elena Cruz Meza" userId="S::mcruzm@ipn.mx::f7a7522d-34b4-4f78-a277-e6647efa8222" providerId="AD" clId="Web-{60941258-575B-4071-B988-F36EE6AEC7EA}" dt="2020-10-13T14:37:00.295" v="1" actId="1076"/>
        <pc:sldMkLst>
          <pc:docMk/>
          <pc:sldMk cId="0" sldId="705"/>
        </pc:sldMkLst>
        <pc:picChg chg="mod">
          <ac:chgData name="Maria Elena Cruz Meza" userId="S::mcruzm@ipn.mx::f7a7522d-34b4-4f78-a277-e6647efa8222" providerId="AD" clId="Web-{60941258-575B-4071-B988-F36EE6AEC7EA}" dt="2020-10-13T14:37:00.295" v="1" actId="1076"/>
          <ac:picMkLst>
            <pc:docMk/>
            <pc:sldMk cId="0" sldId="705"/>
            <ac:picMk id="11266" creationId="{9F9E2507-76D2-4E20-A87C-15E5B4EBB5FD}"/>
          </ac:picMkLst>
        </pc:picChg>
      </pc:sldChg>
      <pc:sldChg chg="modSp">
        <pc:chgData name="Maria Elena Cruz Meza" userId="S::mcruzm@ipn.mx::f7a7522d-34b4-4f78-a277-e6647efa8222" providerId="AD" clId="Web-{60941258-575B-4071-B988-F36EE6AEC7EA}" dt="2020-10-13T14:37:22.812" v="5" actId="20577"/>
        <pc:sldMkLst>
          <pc:docMk/>
          <pc:sldMk cId="0" sldId="714"/>
        </pc:sldMkLst>
        <pc:spChg chg="mod">
          <ac:chgData name="Maria Elena Cruz Meza" userId="S::mcruzm@ipn.mx::f7a7522d-34b4-4f78-a277-e6647efa8222" providerId="AD" clId="Web-{60941258-575B-4071-B988-F36EE6AEC7EA}" dt="2020-10-13T14:37:22.812" v="5" actId="20577"/>
          <ac:spMkLst>
            <pc:docMk/>
            <pc:sldMk cId="0" sldId="714"/>
            <ac:spMk id="12290" creationId="{1834AD1A-518F-4EC6-8045-8CFDA34D50D2}"/>
          </ac:spMkLst>
        </pc:spChg>
      </pc:sldChg>
    </pc:docChg>
  </pc:docChgLst>
  <pc:docChgLst>
    <pc:chgData name="Maria Elena Cruz Meza" userId="S::mcruzm@ipn.mx::f7a7522d-34b4-4f78-a277-e6647efa8222" providerId="AD" clId="Web-{21DB60FF-3A44-4B6C-B7D9-A727A56CD6BE}"/>
    <pc:docChg chg="addSld modSld">
      <pc:chgData name="Maria Elena Cruz Meza" userId="S::mcruzm@ipn.mx::f7a7522d-34b4-4f78-a277-e6647efa8222" providerId="AD" clId="Web-{21DB60FF-3A44-4B6C-B7D9-A727A56CD6BE}" dt="2020-11-03T19:38:39.601" v="135" actId="1076"/>
      <pc:docMkLst>
        <pc:docMk/>
      </pc:docMkLst>
      <pc:sldChg chg="delSp mod modClrScheme chgLayout">
        <pc:chgData name="Maria Elena Cruz Meza" userId="S::mcruzm@ipn.mx::f7a7522d-34b4-4f78-a277-e6647efa8222" providerId="AD" clId="Web-{21DB60FF-3A44-4B6C-B7D9-A727A56CD6BE}" dt="2020-11-03T19:31:37.247" v="1"/>
        <pc:sldMkLst>
          <pc:docMk/>
          <pc:sldMk cId="0" sldId="386"/>
        </pc:sldMkLst>
        <pc:spChg chg="del">
          <ac:chgData name="Maria Elena Cruz Meza" userId="S::mcruzm@ipn.mx::f7a7522d-34b4-4f78-a277-e6647efa8222" providerId="AD" clId="Web-{21DB60FF-3A44-4B6C-B7D9-A727A56CD6BE}" dt="2020-11-03T19:31:26.341" v="0"/>
          <ac:spMkLst>
            <pc:docMk/>
            <pc:sldMk cId="0" sldId="386"/>
            <ac:spMk id="18" creationId="{3893DEB9-30BF-41BD-9DB5-5AACA44295BC}"/>
          </ac:spMkLst>
        </pc:spChg>
      </pc:sldChg>
      <pc:sldChg chg="delSp modSp mod modClrScheme chgLayout">
        <pc:chgData name="Maria Elena Cruz Meza" userId="S::mcruzm@ipn.mx::f7a7522d-34b4-4f78-a277-e6647efa8222" providerId="AD" clId="Web-{21DB60FF-3A44-4B6C-B7D9-A727A56CD6BE}" dt="2020-11-03T19:35:13.987" v="95"/>
        <pc:sldMkLst>
          <pc:docMk/>
          <pc:sldMk cId="0" sldId="390"/>
        </pc:sldMkLst>
        <pc:spChg chg="del">
          <ac:chgData name="Maria Elena Cruz Meza" userId="S::mcruzm@ipn.mx::f7a7522d-34b4-4f78-a277-e6647efa8222" providerId="AD" clId="Web-{21DB60FF-3A44-4B6C-B7D9-A727A56CD6BE}" dt="2020-11-03T19:34:53.720" v="89"/>
          <ac:spMkLst>
            <pc:docMk/>
            <pc:sldMk cId="0" sldId="390"/>
            <ac:spMk id="5" creationId="{0F6331A1-D1D0-428D-AC86-72C7E3BEDDE9}"/>
          </ac:spMkLst>
        </pc:spChg>
        <pc:spChg chg="mod">
          <ac:chgData name="Maria Elena Cruz Meza" userId="S::mcruzm@ipn.mx::f7a7522d-34b4-4f78-a277-e6647efa8222" providerId="AD" clId="Web-{21DB60FF-3A44-4B6C-B7D9-A727A56CD6BE}" dt="2020-11-03T19:35:06.752" v="92" actId="20577"/>
          <ac:spMkLst>
            <pc:docMk/>
            <pc:sldMk cId="0" sldId="390"/>
            <ac:spMk id="30722" creationId="{68A4D511-3478-4936-8C92-C01339537E39}"/>
          </ac:spMkLst>
        </pc:spChg>
        <pc:graphicFrameChg chg="mod">
          <ac:chgData name="Maria Elena Cruz Meza" userId="S::mcruzm@ipn.mx::f7a7522d-34b4-4f78-a277-e6647efa8222" providerId="AD" clId="Web-{21DB60FF-3A44-4B6C-B7D9-A727A56CD6BE}" dt="2020-11-03T19:35:04.330" v="91" actId="1076"/>
          <ac:graphicFrameMkLst>
            <pc:docMk/>
            <pc:sldMk cId="0" sldId="390"/>
            <ac:graphicFrameMk id="2" creationId="{57B8060C-6470-466D-82F0-F9DB3C7F01CD}"/>
          </ac:graphicFrameMkLst>
        </pc:graphicFrameChg>
      </pc:sldChg>
      <pc:sldChg chg="modSp mod modClrScheme chgLayout">
        <pc:chgData name="Maria Elena Cruz Meza" userId="S::mcruzm@ipn.mx::f7a7522d-34b4-4f78-a277-e6647efa8222" providerId="AD" clId="Web-{21DB60FF-3A44-4B6C-B7D9-A727A56CD6BE}" dt="2020-11-03T19:34:39.658" v="88" actId="1076"/>
        <pc:sldMkLst>
          <pc:docMk/>
          <pc:sldMk cId="0" sldId="391"/>
        </pc:sldMkLst>
        <pc:spChg chg="mod">
          <ac:chgData name="Maria Elena Cruz Meza" userId="S::mcruzm@ipn.mx::f7a7522d-34b4-4f78-a277-e6647efa8222" providerId="AD" clId="Web-{21DB60FF-3A44-4B6C-B7D9-A727A56CD6BE}" dt="2020-11-03T19:34:39.658" v="88" actId="1076"/>
          <ac:spMkLst>
            <pc:docMk/>
            <pc:sldMk cId="0" sldId="391"/>
            <ac:spMk id="6" creationId="{53E7225A-8429-4C6D-A8EA-9D9E51967042}"/>
          </ac:spMkLst>
        </pc:spChg>
        <pc:graphicFrameChg chg="mod ord">
          <ac:chgData name="Maria Elena Cruz Meza" userId="S::mcruzm@ipn.mx::f7a7522d-34b4-4f78-a277-e6647efa8222" providerId="AD" clId="Web-{21DB60FF-3A44-4B6C-B7D9-A727A56CD6BE}" dt="2020-11-03T19:34:35.236" v="87" actId="1076"/>
          <ac:graphicFrameMkLst>
            <pc:docMk/>
            <pc:sldMk cId="0" sldId="391"/>
            <ac:graphicFrameMk id="2" creationId="{07A78DF3-C4F2-4D42-AEEF-C4E1BF689285}"/>
          </ac:graphicFrameMkLst>
        </pc:graphicFrameChg>
      </pc:sldChg>
      <pc:sldChg chg="delSp modSp">
        <pc:chgData name="Maria Elena Cruz Meza" userId="S::mcruzm@ipn.mx::f7a7522d-34b4-4f78-a277-e6647efa8222" providerId="AD" clId="Web-{21DB60FF-3A44-4B6C-B7D9-A727A56CD6BE}" dt="2020-11-03T19:37:04.177" v="117" actId="1076"/>
        <pc:sldMkLst>
          <pc:docMk/>
          <pc:sldMk cId="0" sldId="395"/>
        </pc:sldMkLst>
        <pc:spChg chg="del mod">
          <ac:chgData name="Maria Elena Cruz Meza" userId="S::mcruzm@ipn.mx::f7a7522d-34b4-4f78-a277-e6647efa8222" providerId="AD" clId="Web-{21DB60FF-3A44-4B6C-B7D9-A727A56CD6BE}" dt="2020-11-03T19:37:00.989" v="116"/>
          <ac:spMkLst>
            <pc:docMk/>
            <pc:sldMk cId="0" sldId="395"/>
            <ac:spMk id="7" creationId="{7C338ABC-07B6-4A80-9C0B-4890AE05EC74}"/>
          </ac:spMkLst>
        </pc:spChg>
        <pc:spChg chg="mod">
          <ac:chgData name="Maria Elena Cruz Meza" userId="S::mcruzm@ipn.mx::f7a7522d-34b4-4f78-a277-e6647efa8222" providerId="AD" clId="Web-{21DB60FF-3A44-4B6C-B7D9-A727A56CD6BE}" dt="2020-11-03T19:37:04.177" v="117" actId="1076"/>
          <ac:spMkLst>
            <pc:docMk/>
            <pc:sldMk cId="0" sldId="395"/>
            <ac:spMk id="34819" creationId="{73D2E5D4-036F-4A51-B84E-54028E67F8E6}"/>
          </ac:spMkLst>
        </pc:spChg>
      </pc:sldChg>
      <pc:sldChg chg="delSp modSp mod modClrScheme chgLayout">
        <pc:chgData name="Maria Elena Cruz Meza" userId="S::mcruzm@ipn.mx::f7a7522d-34b4-4f78-a277-e6647efa8222" providerId="AD" clId="Web-{21DB60FF-3A44-4B6C-B7D9-A727A56CD6BE}" dt="2020-11-03T19:37:21.099" v="120"/>
        <pc:sldMkLst>
          <pc:docMk/>
          <pc:sldMk cId="0" sldId="396"/>
        </pc:sldMkLst>
        <pc:spChg chg="del">
          <ac:chgData name="Maria Elena Cruz Meza" userId="S::mcruzm@ipn.mx::f7a7522d-34b4-4f78-a277-e6647efa8222" providerId="AD" clId="Web-{21DB60FF-3A44-4B6C-B7D9-A727A56CD6BE}" dt="2020-11-03T19:37:09.317" v="118"/>
          <ac:spMkLst>
            <pc:docMk/>
            <pc:sldMk cId="0" sldId="396"/>
            <ac:spMk id="7" creationId="{228E7846-69ED-4340-A791-7575CFDFA502}"/>
          </ac:spMkLst>
        </pc:spChg>
        <pc:spChg chg="mod">
          <ac:chgData name="Maria Elena Cruz Meza" userId="S::mcruzm@ipn.mx::f7a7522d-34b4-4f78-a277-e6647efa8222" providerId="AD" clId="Web-{21DB60FF-3A44-4B6C-B7D9-A727A56CD6BE}" dt="2020-11-03T19:37:14.911" v="119" actId="1076"/>
          <ac:spMkLst>
            <pc:docMk/>
            <pc:sldMk cId="0" sldId="396"/>
            <ac:spMk id="35844" creationId="{4E792F12-73AC-4FF6-829C-8B89BE91B628}"/>
          </ac:spMkLst>
        </pc:spChg>
        <pc:graphicFrameChg chg="mod ord">
          <ac:chgData name="Maria Elena Cruz Meza" userId="S::mcruzm@ipn.mx::f7a7522d-34b4-4f78-a277-e6647efa8222" providerId="AD" clId="Web-{21DB60FF-3A44-4B6C-B7D9-A727A56CD6BE}" dt="2020-11-03T19:37:21.099" v="120"/>
          <ac:graphicFrameMkLst>
            <pc:docMk/>
            <pc:sldMk cId="0" sldId="396"/>
            <ac:graphicFrameMk id="9" creationId="{AFD6AA6A-4334-4B75-8B5F-EA31B291CC37}"/>
          </ac:graphicFrameMkLst>
        </pc:graphicFrameChg>
      </pc:sldChg>
      <pc:sldChg chg="delSp modSp mod modClrScheme chgLayout">
        <pc:chgData name="Maria Elena Cruz Meza" userId="S::mcruzm@ipn.mx::f7a7522d-34b4-4f78-a277-e6647efa8222" providerId="AD" clId="Web-{21DB60FF-3A44-4B6C-B7D9-A727A56CD6BE}" dt="2020-11-03T19:37:34.818" v="122"/>
        <pc:sldMkLst>
          <pc:docMk/>
          <pc:sldMk cId="0" sldId="397"/>
        </pc:sldMkLst>
        <pc:spChg chg="del">
          <ac:chgData name="Maria Elena Cruz Meza" userId="S::mcruzm@ipn.mx::f7a7522d-34b4-4f78-a277-e6647efa8222" providerId="AD" clId="Web-{21DB60FF-3A44-4B6C-B7D9-A727A56CD6BE}" dt="2020-11-03T19:37:34.818" v="122"/>
          <ac:spMkLst>
            <pc:docMk/>
            <pc:sldMk cId="0" sldId="397"/>
            <ac:spMk id="8" creationId="{21CF0E3E-C144-4415-AE88-5AFE38CED5C0}"/>
          </ac:spMkLst>
        </pc:spChg>
        <pc:spChg chg="mod ord">
          <ac:chgData name="Maria Elena Cruz Meza" userId="S::mcruzm@ipn.mx::f7a7522d-34b4-4f78-a277-e6647efa8222" providerId="AD" clId="Web-{21DB60FF-3A44-4B6C-B7D9-A727A56CD6BE}" dt="2020-11-03T19:37:29.568" v="121"/>
          <ac:spMkLst>
            <pc:docMk/>
            <pc:sldMk cId="0" sldId="397"/>
            <ac:spMk id="36867" creationId="{7A799BCF-FCF6-4C2D-8833-4A396B9D5722}"/>
          </ac:spMkLst>
        </pc:spChg>
      </pc:sldChg>
      <pc:sldChg chg="delSp modSp mod modClrScheme chgLayout">
        <pc:chgData name="Maria Elena Cruz Meza" userId="S::mcruzm@ipn.mx::f7a7522d-34b4-4f78-a277-e6647efa8222" providerId="AD" clId="Web-{21DB60FF-3A44-4B6C-B7D9-A727A56CD6BE}" dt="2020-11-03T19:38:39.601" v="135" actId="1076"/>
        <pc:sldMkLst>
          <pc:docMk/>
          <pc:sldMk cId="0" sldId="398"/>
        </pc:sldMkLst>
        <pc:spChg chg="mod">
          <ac:chgData name="Maria Elena Cruz Meza" userId="S::mcruzm@ipn.mx::f7a7522d-34b4-4f78-a277-e6647efa8222" providerId="AD" clId="Web-{21DB60FF-3A44-4B6C-B7D9-A727A56CD6BE}" dt="2020-11-03T19:38:39.601" v="135" actId="1076"/>
          <ac:spMkLst>
            <pc:docMk/>
            <pc:sldMk cId="0" sldId="398"/>
            <ac:spMk id="3" creationId="{A7C2E072-CB77-4E2A-AA16-6E6B830AB68B}"/>
          </ac:spMkLst>
        </pc:spChg>
        <pc:spChg chg="mod">
          <ac:chgData name="Maria Elena Cruz Meza" userId="S::mcruzm@ipn.mx::f7a7522d-34b4-4f78-a277-e6647efa8222" providerId="AD" clId="Web-{21DB60FF-3A44-4B6C-B7D9-A727A56CD6BE}" dt="2020-11-03T19:38:15.334" v="129" actId="1076"/>
          <ac:spMkLst>
            <pc:docMk/>
            <pc:sldMk cId="0" sldId="398"/>
            <ac:spMk id="5" creationId="{3632DAC6-9574-419B-BCD0-79718247257D}"/>
          </ac:spMkLst>
        </pc:spChg>
        <pc:spChg chg="del">
          <ac:chgData name="Maria Elena Cruz Meza" userId="S::mcruzm@ipn.mx::f7a7522d-34b4-4f78-a277-e6647efa8222" providerId="AD" clId="Web-{21DB60FF-3A44-4B6C-B7D9-A727A56CD6BE}" dt="2020-11-03T19:37:48.896" v="124"/>
          <ac:spMkLst>
            <pc:docMk/>
            <pc:sldMk cId="0" sldId="398"/>
            <ac:spMk id="6" creationId="{37A8B053-9BBB-42BC-B0AC-42436953FE68}"/>
          </ac:spMkLst>
        </pc:spChg>
        <pc:graphicFrameChg chg="mod ord">
          <ac:chgData name="Maria Elena Cruz Meza" userId="S::mcruzm@ipn.mx::f7a7522d-34b4-4f78-a277-e6647efa8222" providerId="AD" clId="Web-{21DB60FF-3A44-4B6C-B7D9-A727A56CD6BE}" dt="2020-11-03T19:38:19.850" v="132" actId="1076"/>
          <ac:graphicFrameMkLst>
            <pc:docMk/>
            <pc:sldMk cId="0" sldId="398"/>
            <ac:graphicFrameMk id="2" creationId="{7D9AF19D-0450-4490-BA42-C8DE4F4E20D1}"/>
          </ac:graphicFrameMkLst>
        </pc:graphicFrameChg>
        <pc:graphicFrameChg chg="mod">
          <ac:chgData name="Maria Elena Cruz Meza" userId="S::mcruzm@ipn.mx::f7a7522d-34b4-4f78-a277-e6647efa8222" providerId="AD" clId="Web-{21DB60FF-3A44-4B6C-B7D9-A727A56CD6BE}" dt="2020-11-03T19:37:53.975" v="125" actId="1076"/>
          <ac:graphicFrameMkLst>
            <pc:docMk/>
            <pc:sldMk cId="0" sldId="398"/>
            <ac:graphicFrameMk id="7" creationId="{416D5578-4B6A-46F2-938C-EA90B708E7D2}"/>
          </ac:graphicFrameMkLst>
        </pc:graphicFrameChg>
      </pc:sldChg>
      <pc:sldChg chg="mod modClrScheme chgLayout">
        <pc:chgData name="Maria Elena Cruz Meza" userId="S::mcruzm@ipn.mx::f7a7522d-34b4-4f78-a277-e6647efa8222" providerId="AD" clId="Web-{21DB60FF-3A44-4B6C-B7D9-A727A56CD6BE}" dt="2020-11-03T19:34:30.470" v="86"/>
        <pc:sldMkLst>
          <pc:docMk/>
          <pc:sldMk cId="0" sldId="497"/>
        </pc:sldMkLst>
      </pc:sldChg>
      <pc:sldChg chg="delSp modSp mod modClrScheme chgLayout">
        <pc:chgData name="Maria Elena Cruz Meza" userId="S::mcruzm@ipn.mx::f7a7522d-34b4-4f78-a277-e6647efa8222" providerId="AD" clId="Web-{21DB60FF-3A44-4B6C-B7D9-A727A56CD6BE}" dt="2020-11-03T19:35:36.096" v="99" actId="1076"/>
        <pc:sldMkLst>
          <pc:docMk/>
          <pc:sldMk cId="0" sldId="536"/>
        </pc:sldMkLst>
        <pc:spChg chg="del">
          <ac:chgData name="Maria Elena Cruz Meza" userId="S::mcruzm@ipn.mx::f7a7522d-34b4-4f78-a277-e6647efa8222" providerId="AD" clId="Web-{21DB60FF-3A44-4B6C-B7D9-A727A56CD6BE}" dt="2020-11-03T19:35:21.471" v="96"/>
          <ac:spMkLst>
            <pc:docMk/>
            <pc:sldMk cId="0" sldId="536"/>
            <ac:spMk id="5" creationId="{54BA3C5B-1E4A-4744-BD42-0DBA416E3019}"/>
          </ac:spMkLst>
        </pc:spChg>
        <pc:spChg chg="mod ord">
          <ac:chgData name="Maria Elena Cruz Meza" userId="S::mcruzm@ipn.mx::f7a7522d-34b4-4f78-a277-e6647efa8222" providerId="AD" clId="Web-{21DB60FF-3A44-4B6C-B7D9-A727A56CD6BE}" dt="2020-11-03T19:35:36.096" v="99" actId="1076"/>
          <ac:spMkLst>
            <pc:docMk/>
            <pc:sldMk cId="0" sldId="536"/>
            <ac:spMk id="31746" creationId="{64129CEF-C8A4-428B-9DE2-9460364A65FB}"/>
          </ac:spMkLst>
        </pc:spChg>
        <pc:graphicFrameChg chg="mod">
          <ac:chgData name="Maria Elena Cruz Meza" userId="S::mcruzm@ipn.mx::f7a7522d-34b4-4f78-a277-e6647efa8222" providerId="AD" clId="Web-{21DB60FF-3A44-4B6C-B7D9-A727A56CD6BE}" dt="2020-11-03T19:35:33.378" v="98" actId="1076"/>
          <ac:graphicFrameMkLst>
            <pc:docMk/>
            <pc:sldMk cId="0" sldId="536"/>
            <ac:graphicFrameMk id="2" creationId="{EAF6A81D-B961-4F92-AE61-73177FC69D9B}"/>
          </ac:graphicFrameMkLst>
        </pc:graphicFrameChg>
      </pc:sldChg>
      <pc:sldChg chg="delSp modSp mod modClrScheme chgLayout">
        <pc:chgData name="Maria Elena Cruz Meza" userId="S::mcruzm@ipn.mx::f7a7522d-34b4-4f78-a277-e6647efa8222" providerId="AD" clId="Web-{21DB60FF-3A44-4B6C-B7D9-A727A56CD6BE}" dt="2020-11-03T19:35:48.503" v="101"/>
        <pc:sldMkLst>
          <pc:docMk/>
          <pc:sldMk cId="0" sldId="537"/>
        </pc:sldMkLst>
        <pc:spChg chg="del">
          <ac:chgData name="Maria Elena Cruz Meza" userId="S::mcruzm@ipn.mx::f7a7522d-34b4-4f78-a277-e6647efa8222" providerId="AD" clId="Web-{21DB60FF-3A44-4B6C-B7D9-A727A56CD6BE}" dt="2020-11-03T19:35:42.362" v="100"/>
          <ac:spMkLst>
            <pc:docMk/>
            <pc:sldMk cId="0" sldId="537"/>
            <ac:spMk id="11" creationId="{9742A3CD-8A9A-4028-9809-181739340FE0}"/>
          </ac:spMkLst>
        </pc:spChg>
        <pc:spChg chg="mod ord">
          <ac:chgData name="Maria Elena Cruz Meza" userId="S::mcruzm@ipn.mx::f7a7522d-34b4-4f78-a277-e6647efa8222" providerId="AD" clId="Web-{21DB60FF-3A44-4B6C-B7D9-A727A56CD6BE}" dt="2020-11-03T19:35:48.503" v="101"/>
          <ac:spMkLst>
            <pc:docMk/>
            <pc:sldMk cId="0" sldId="537"/>
            <ac:spMk id="32770" creationId="{A1C4990B-CF7E-4CAD-B7B0-FAE00F8310DC}"/>
          </ac:spMkLst>
        </pc:spChg>
      </pc:sldChg>
      <pc:sldChg chg="delSp modSp mod modClrScheme chgLayout">
        <pc:chgData name="Maria Elena Cruz Meza" userId="S::mcruzm@ipn.mx::f7a7522d-34b4-4f78-a277-e6647efa8222" providerId="AD" clId="Web-{21DB60FF-3A44-4B6C-B7D9-A727A56CD6BE}" dt="2020-11-03T19:36:50.051" v="113" actId="1076"/>
        <pc:sldMkLst>
          <pc:docMk/>
          <pc:sldMk cId="0" sldId="538"/>
        </pc:sldMkLst>
        <pc:spChg chg="del">
          <ac:chgData name="Maria Elena Cruz Meza" userId="S::mcruzm@ipn.mx::f7a7522d-34b4-4f78-a277-e6647efa8222" providerId="AD" clId="Web-{21DB60FF-3A44-4B6C-B7D9-A727A56CD6BE}" dt="2020-11-03T19:36:09.472" v="103"/>
          <ac:spMkLst>
            <pc:docMk/>
            <pc:sldMk cId="0" sldId="538"/>
            <ac:spMk id="46" creationId="{22212750-3421-40BF-B50A-E36F315FF2F0}"/>
          </ac:spMkLst>
        </pc:spChg>
        <pc:spChg chg="mod">
          <ac:chgData name="Maria Elena Cruz Meza" userId="S::mcruzm@ipn.mx::f7a7522d-34b4-4f78-a277-e6647efa8222" providerId="AD" clId="Web-{21DB60FF-3A44-4B6C-B7D9-A727A56CD6BE}" dt="2020-11-03T19:36:50.051" v="113" actId="1076"/>
          <ac:spMkLst>
            <pc:docMk/>
            <pc:sldMk cId="0" sldId="538"/>
            <ac:spMk id="14349" creationId="{B610FFC6-5000-484C-9825-B20DB74D36C7}"/>
          </ac:spMkLst>
        </pc:spChg>
        <pc:spChg chg="mod ord">
          <ac:chgData name="Maria Elena Cruz Meza" userId="S::mcruzm@ipn.mx::f7a7522d-34b4-4f78-a277-e6647efa8222" providerId="AD" clId="Web-{21DB60FF-3A44-4B6C-B7D9-A727A56CD6BE}" dt="2020-11-03T19:36:12.379" v="104" actId="1076"/>
          <ac:spMkLst>
            <pc:docMk/>
            <pc:sldMk cId="0" sldId="538"/>
            <ac:spMk id="28675" creationId="{95FD46B2-B323-4D66-8D33-E3DC22E67410}"/>
          </ac:spMkLst>
        </pc:spChg>
        <pc:spChg chg="mod">
          <ac:chgData name="Maria Elena Cruz Meza" userId="S::mcruzm@ipn.mx::f7a7522d-34b4-4f78-a277-e6647efa8222" providerId="AD" clId="Web-{21DB60FF-3A44-4B6C-B7D9-A727A56CD6BE}" dt="2020-11-03T19:36:23.113" v="108" actId="1076"/>
          <ac:spMkLst>
            <pc:docMk/>
            <pc:sldMk cId="0" sldId="538"/>
            <ac:spMk id="33806" creationId="{850BAE64-187B-4FEA-A25C-75565790063E}"/>
          </ac:spMkLst>
        </pc:spChg>
        <pc:grpChg chg="mod">
          <ac:chgData name="Maria Elena Cruz Meza" userId="S::mcruzm@ipn.mx::f7a7522d-34b4-4f78-a277-e6647efa8222" providerId="AD" clId="Web-{21DB60FF-3A44-4B6C-B7D9-A727A56CD6BE}" dt="2020-11-03T19:36:23.066" v="105" actId="1076"/>
          <ac:grpSpMkLst>
            <pc:docMk/>
            <pc:sldMk cId="0" sldId="538"/>
            <ac:grpSpMk id="2" creationId="{00E87C85-C8D0-4A0F-A857-BA8CF38215CC}"/>
          </ac:grpSpMkLst>
        </pc:grpChg>
        <pc:picChg chg="mod ord">
          <ac:chgData name="Maria Elena Cruz Meza" userId="S::mcruzm@ipn.mx::f7a7522d-34b4-4f78-a277-e6647efa8222" providerId="AD" clId="Web-{21DB60FF-3A44-4B6C-B7D9-A727A56CD6BE}" dt="2020-11-03T19:36:46.442" v="112"/>
          <ac:picMkLst>
            <pc:docMk/>
            <pc:sldMk cId="0" sldId="538"/>
            <ac:picMk id="33804" creationId="{7DC65019-0BFC-4E8E-A5EE-443F33685D0C}"/>
          </ac:picMkLst>
        </pc:picChg>
        <pc:picChg chg="mod">
          <ac:chgData name="Maria Elena Cruz Meza" userId="S::mcruzm@ipn.mx::f7a7522d-34b4-4f78-a277-e6647efa8222" providerId="AD" clId="Web-{21DB60FF-3A44-4B6C-B7D9-A727A56CD6BE}" dt="2020-11-03T19:36:23.098" v="107" actId="1076"/>
          <ac:picMkLst>
            <pc:docMk/>
            <pc:sldMk cId="0" sldId="538"/>
            <ac:picMk id="33805" creationId="{7743E840-D647-4D0E-B851-018F05B90556}"/>
          </ac:picMkLst>
        </pc:picChg>
      </pc:sldChg>
      <pc:sldChg chg="delSp modSp mod modClrScheme chgLayout">
        <pc:chgData name="Maria Elena Cruz Meza" userId="S::mcruzm@ipn.mx::f7a7522d-34b4-4f78-a277-e6647efa8222" providerId="AD" clId="Web-{21DB60FF-3A44-4B6C-B7D9-A727A56CD6BE}" dt="2020-11-03T19:31:55.451" v="3"/>
        <pc:sldMkLst>
          <pc:docMk/>
          <pc:sldMk cId="0" sldId="542"/>
        </pc:sldMkLst>
        <pc:spChg chg="del">
          <ac:chgData name="Maria Elena Cruz Meza" userId="S::mcruzm@ipn.mx::f7a7522d-34b4-4f78-a277-e6647efa8222" providerId="AD" clId="Web-{21DB60FF-3A44-4B6C-B7D9-A727A56CD6BE}" dt="2020-11-03T19:31:55.451" v="3"/>
          <ac:spMkLst>
            <pc:docMk/>
            <pc:sldMk cId="0" sldId="542"/>
            <ac:spMk id="6" creationId="{E882D971-F9F9-4B41-82E2-CD94B5B90817}"/>
          </ac:spMkLst>
        </pc:spChg>
        <pc:graphicFrameChg chg="mod ord">
          <ac:chgData name="Maria Elena Cruz Meza" userId="S::mcruzm@ipn.mx::f7a7522d-34b4-4f78-a277-e6647efa8222" providerId="AD" clId="Web-{21DB60FF-3A44-4B6C-B7D9-A727A56CD6BE}" dt="2020-11-03T19:31:48.638" v="2"/>
          <ac:graphicFrameMkLst>
            <pc:docMk/>
            <pc:sldMk cId="0" sldId="542"/>
            <ac:graphicFrameMk id="2" creationId="{5D348764-48B5-4483-A7F8-59843883253E}"/>
          </ac:graphicFrameMkLst>
        </pc:graphicFrameChg>
      </pc:sldChg>
      <pc:sldChg chg="delSp modSp mod modClrScheme chgLayout">
        <pc:chgData name="Maria Elena Cruz Meza" userId="S::mcruzm@ipn.mx::f7a7522d-34b4-4f78-a277-e6647efa8222" providerId="AD" clId="Web-{21DB60FF-3A44-4B6C-B7D9-A727A56CD6BE}" dt="2020-11-03T19:32:35.764" v="7" actId="1076"/>
        <pc:sldMkLst>
          <pc:docMk/>
          <pc:sldMk cId="0" sldId="695"/>
        </pc:sldMkLst>
        <pc:spChg chg="del">
          <ac:chgData name="Maria Elena Cruz Meza" userId="S::mcruzm@ipn.mx::f7a7522d-34b4-4f78-a277-e6647efa8222" providerId="AD" clId="Web-{21DB60FF-3A44-4B6C-B7D9-A727A56CD6BE}" dt="2020-11-03T19:32:13.982" v="4"/>
          <ac:spMkLst>
            <pc:docMk/>
            <pc:sldMk cId="0" sldId="695"/>
            <ac:spMk id="7" creationId="{C1755F6B-CF54-434D-813E-B8CAE1EB09D3}"/>
          </ac:spMkLst>
        </pc:spChg>
        <pc:spChg chg="mod">
          <ac:chgData name="Maria Elena Cruz Meza" userId="S::mcruzm@ipn.mx::f7a7522d-34b4-4f78-a277-e6647efa8222" providerId="AD" clId="Web-{21DB60FF-3A44-4B6C-B7D9-A727A56CD6BE}" dt="2020-11-03T19:32:35.764" v="7" actId="1076"/>
          <ac:spMkLst>
            <pc:docMk/>
            <pc:sldMk cId="0" sldId="695"/>
            <ac:spMk id="24579" creationId="{865B304C-4038-4AD3-AC22-CD6639951F9D}"/>
          </ac:spMkLst>
        </pc:spChg>
        <pc:picChg chg="mod">
          <ac:chgData name="Maria Elena Cruz Meza" userId="S::mcruzm@ipn.mx::f7a7522d-34b4-4f78-a277-e6647efa8222" providerId="AD" clId="Web-{21DB60FF-3A44-4B6C-B7D9-A727A56CD6BE}" dt="2020-11-03T19:32:35.764" v="6" actId="1076"/>
          <ac:picMkLst>
            <pc:docMk/>
            <pc:sldMk cId="0" sldId="695"/>
            <ac:picMk id="18434" creationId="{306524E2-F204-4908-A66F-9847B4B7E5C4}"/>
          </ac:picMkLst>
        </pc:picChg>
      </pc:sldChg>
      <pc:sldChg chg="delSp mod modClrScheme chgLayout">
        <pc:chgData name="Maria Elena Cruz Meza" userId="S::mcruzm@ipn.mx::f7a7522d-34b4-4f78-a277-e6647efa8222" providerId="AD" clId="Web-{21DB60FF-3A44-4B6C-B7D9-A727A56CD6BE}" dt="2020-11-03T19:32:52.655" v="9"/>
        <pc:sldMkLst>
          <pc:docMk/>
          <pc:sldMk cId="0" sldId="697"/>
        </pc:sldMkLst>
        <pc:spChg chg="del">
          <ac:chgData name="Maria Elena Cruz Meza" userId="S::mcruzm@ipn.mx::f7a7522d-34b4-4f78-a277-e6647efa8222" providerId="AD" clId="Web-{21DB60FF-3A44-4B6C-B7D9-A727A56CD6BE}" dt="2020-11-03T19:32:45.733" v="8"/>
          <ac:spMkLst>
            <pc:docMk/>
            <pc:sldMk cId="0" sldId="697"/>
            <ac:spMk id="6" creationId="{4B7A3D19-0FC8-4EC4-AFF2-C0C6C7948A0F}"/>
          </ac:spMkLst>
        </pc:spChg>
      </pc:sldChg>
      <pc:sldChg chg="addSp delSp modSp add mod replId modClrScheme chgLayout">
        <pc:chgData name="Maria Elena Cruz Meza" userId="S::mcruzm@ipn.mx::f7a7522d-34b4-4f78-a277-e6647efa8222" providerId="AD" clId="Web-{21DB60FF-3A44-4B6C-B7D9-A727A56CD6BE}" dt="2020-11-03T19:33:43.844" v="82" actId="20577"/>
        <pc:sldMkLst>
          <pc:docMk/>
          <pc:sldMk cId="4030675113" sldId="732"/>
        </pc:sldMkLst>
        <pc:spChg chg="add del mod ord">
          <ac:chgData name="Maria Elena Cruz Meza" userId="S::mcruzm@ipn.mx::f7a7522d-34b4-4f78-a277-e6647efa8222" providerId="AD" clId="Web-{21DB60FF-3A44-4B6C-B7D9-A727A56CD6BE}" dt="2020-11-03T19:33:24.390" v="12"/>
          <ac:spMkLst>
            <pc:docMk/>
            <pc:sldMk cId="4030675113" sldId="732"/>
            <ac:spMk id="2" creationId="{D5ABBEF4-BE61-4116-AA6D-F9796C91DBF2}"/>
          </ac:spMkLst>
        </pc:spChg>
        <pc:spChg chg="add mod ord">
          <ac:chgData name="Maria Elena Cruz Meza" userId="S::mcruzm@ipn.mx::f7a7522d-34b4-4f78-a277-e6647efa8222" providerId="AD" clId="Web-{21DB60FF-3A44-4B6C-B7D9-A727A56CD6BE}" dt="2020-11-03T19:33:15.187" v="11"/>
          <ac:spMkLst>
            <pc:docMk/>
            <pc:sldMk cId="4030675113" sldId="732"/>
            <ac:spMk id="3" creationId="{9DF40A61-D33A-44E3-BB73-82D1F6DD888D}"/>
          </ac:spMkLst>
        </pc:spChg>
        <pc:spChg chg="add mod ord">
          <ac:chgData name="Maria Elena Cruz Meza" userId="S::mcruzm@ipn.mx::f7a7522d-34b4-4f78-a277-e6647efa8222" providerId="AD" clId="Web-{21DB60FF-3A44-4B6C-B7D9-A727A56CD6BE}" dt="2020-11-03T19:33:43.844" v="82" actId="20577"/>
          <ac:spMkLst>
            <pc:docMk/>
            <pc:sldMk cId="4030675113" sldId="732"/>
            <ac:spMk id="4" creationId="{47F7132E-E841-433D-B688-13532D83EFE5}"/>
          </ac:spMkLst>
        </pc:spChg>
        <pc:picChg chg="del">
          <ac:chgData name="Maria Elena Cruz Meza" userId="S::mcruzm@ipn.mx::f7a7522d-34b4-4f78-a277-e6647efa8222" providerId="AD" clId="Web-{21DB60FF-3A44-4B6C-B7D9-A727A56CD6BE}" dt="2020-11-03T19:33:26.703" v="13"/>
          <ac:picMkLst>
            <pc:docMk/>
            <pc:sldMk cId="4030675113" sldId="732"/>
            <ac:picMk id="18434" creationId="{306524E2-F204-4908-A66F-9847B4B7E5C4}"/>
          </ac:picMkLst>
        </pc:picChg>
      </pc:sldChg>
    </pc:docChg>
  </pc:docChgLst>
</pc:chgInfo>
</file>

<file path=ppt/diagrams/_rels/data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diagrams/_rels/data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9.jpg"/></Relationships>
</file>

<file path=ppt/diagrams/_rels/drawing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diagrams/_rels/drawing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9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2EFC872-9EE7-43B6-8FE4-17379A2000F2}" type="doc">
      <dgm:prSet loTypeId="urn:microsoft.com/office/officeart/2005/8/layout/cycle2" loCatId="cycle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73536605-8421-4F62-8E89-4CF31685B7F6}">
      <dgm:prSet custT="1"/>
      <dgm:spPr>
        <a:solidFill>
          <a:srgbClr val="0070C0"/>
        </a:solidFill>
      </dgm:spPr>
      <dgm:t>
        <a:bodyPr/>
        <a:lstStyle/>
        <a:p>
          <a:pPr rtl="0"/>
          <a:r>
            <a:rPr lang="es-ES" sz="1400" b="1"/>
            <a:t>La Convolución y la Correlación</a:t>
          </a:r>
          <a:endParaRPr lang="es-MX" sz="1400"/>
        </a:p>
      </dgm:t>
    </dgm:pt>
    <dgm:pt modelId="{D1FC068C-F387-497F-9A7B-09452EF17998}" type="parTrans" cxnId="{7C9F5FCB-2DAF-4E38-AA8A-787EB038F281}">
      <dgm:prSet/>
      <dgm:spPr/>
      <dgm:t>
        <a:bodyPr/>
        <a:lstStyle/>
        <a:p>
          <a:endParaRPr lang="es-ES" sz="3200"/>
        </a:p>
      </dgm:t>
    </dgm:pt>
    <dgm:pt modelId="{DEE244B7-1416-40B4-B8B2-139F89F3AB60}" type="sibTrans" cxnId="{7C9F5FCB-2DAF-4E38-AA8A-787EB038F281}">
      <dgm:prSet custT="1"/>
      <dgm:spPr>
        <a:solidFill>
          <a:srgbClr val="6492A0"/>
        </a:solidFill>
      </dgm:spPr>
      <dgm:t>
        <a:bodyPr/>
        <a:lstStyle/>
        <a:p>
          <a:endParaRPr lang="es-ES" sz="1100"/>
        </a:p>
      </dgm:t>
    </dgm:pt>
    <dgm:pt modelId="{EB55DAED-7DFB-43B9-A00F-DB039D315ED4}">
      <dgm:prSet custT="1"/>
      <dgm:spPr>
        <a:solidFill>
          <a:srgbClr val="7030A0"/>
        </a:solidFill>
      </dgm:spPr>
      <dgm:t>
        <a:bodyPr/>
        <a:lstStyle/>
        <a:p>
          <a:pPr rtl="0"/>
          <a:r>
            <a:rPr lang="es-ES" sz="1400"/>
            <a:t>Son dos relaciones de la transformada de Fourier que constituyen la unión fundamental entre los dominios espacial y de frecuencias</a:t>
          </a:r>
          <a:endParaRPr lang="es-MX" sz="1400"/>
        </a:p>
      </dgm:t>
    </dgm:pt>
    <dgm:pt modelId="{B2BD708E-220A-47D7-A715-3F01865F9E0B}" type="parTrans" cxnId="{BD2601BE-70B8-460A-A8EE-147803F20E9D}">
      <dgm:prSet/>
      <dgm:spPr/>
      <dgm:t>
        <a:bodyPr/>
        <a:lstStyle/>
        <a:p>
          <a:endParaRPr lang="es-ES" sz="3200"/>
        </a:p>
      </dgm:t>
    </dgm:pt>
    <dgm:pt modelId="{7079D7C2-6F3C-444F-8AC2-31DAD345A4D6}" type="sibTrans" cxnId="{BD2601BE-70B8-460A-A8EE-147803F20E9D}">
      <dgm:prSet custT="1"/>
      <dgm:spPr>
        <a:solidFill>
          <a:srgbClr val="E674E1"/>
        </a:solidFill>
      </dgm:spPr>
      <dgm:t>
        <a:bodyPr/>
        <a:lstStyle/>
        <a:p>
          <a:endParaRPr lang="es-ES" sz="1100"/>
        </a:p>
      </dgm:t>
    </dgm:pt>
    <dgm:pt modelId="{74C3D4B0-5AF3-4CE5-922D-308DD9694A62}">
      <dgm:prSet custT="1"/>
      <dgm:spPr>
        <a:solidFill>
          <a:srgbClr val="00B050"/>
        </a:solidFill>
      </dgm:spPr>
      <dgm:t>
        <a:bodyPr/>
        <a:lstStyle/>
        <a:p>
          <a:pPr rtl="0"/>
          <a:r>
            <a:rPr lang="es-ES" sz="1400" dirty="0"/>
            <a:t>Ambas son de importancia fundamental para la comprensión de las técnicas de procesado de imágenes  basadas en la transformada de Fourier.</a:t>
          </a:r>
          <a:endParaRPr lang="es-MX" sz="1400" dirty="0"/>
        </a:p>
      </dgm:t>
    </dgm:pt>
    <dgm:pt modelId="{11B74D5E-1FF0-430C-B7E3-DCCA2F9A390E}" type="parTrans" cxnId="{9F688C9E-B2AD-4955-AB72-1190B004ED08}">
      <dgm:prSet/>
      <dgm:spPr/>
      <dgm:t>
        <a:bodyPr/>
        <a:lstStyle/>
        <a:p>
          <a:endParaRPr lang="es-ES" sz="3200"/>
        </a:p>
      </dgm:t>
    </dgm:pt>
    <dgm:pt modelId="{5D730064-B560-4632-AD11-2A1C69171D18}" type="sibTrans" cxnId="{9F688C9E-B2AD-4955-AB72-1190B004ED08}">
      <dgm:prSet custT="1"/>
      <dgm:spPr>
        <a:solidFill>
          <a:srgbClr val="92D050"/>
        </a:solidFill>
      </dgm:spPr>
      <dgm:t>
        <a:bodyPr/>
        <a:lstStyle/>
        <a:p>
          <a:endParaRPr lang="es-ES" sz="1100"/>
        </a:p>
      </dgm:t>
    </dgm:pt>
    <dgm:pt modelId="{6715672B-F3D8-4246-A21A-DFACC4752304}" type="pres">
      <dgm:prSet presAssocID="{92EFC872-9EE7-43B6-8FE4-17379A2000F2}" presName="cycle" presStyleCnt="0">
        <dgm:presLayoutVars>
          <dgm:dir/>
          <dgm:resizeHandles val="exact"/>
        </dgm:presLayoutVars>
      </dgm:prSet>
      <dgm:spPr/>
    </dgm:pt>
    <dgm:pt modelId="{03263619-8A7F-453F-9891-192343BDF171}" type="pres">
      <dgm:prSet presAssocID="{73536605-8421-4F62-8E89-4CF31685B7F6}" presName="node" presStyleLbl="node1" presStyleIdx="0" presStyleCnt="3">
        <dgm:presLayoutVars>
          <dgm:bulletEnabled val="1"/>
        </dgm:presLayoutVars>
      </dgm:prSet>
      <dgm:spPr/>
    </dgm:pt>
    <dgm:pt modelId="{6D7D9056-2B61-4B85-859D-6CE53DE6B2AE}" type="pres">
      <dgm:prSet presAssocID="{DEE244B7-1416-40B4-B8B2-139F89F3AB60}" presName="sibTrans" presStyleLbl="sibTrans2D1" presStyleIdx="0" presStyleCnt="3"/>
      <dgm:spPr/>
    </dgm:pt>
    <dgm:pt modelId="{4D54902D-7350-4856-8DDC-2528F16F1507}" type="pres">
      <dgm:prSet presAssocID="{DEE244B7-1416-40B4-B8B2-139F89F3AB60}" presName="connectorText" presStyleLbl="sibTrans2D1" presStyleIdx="0" presStyleCnt="3"/>
      <dgm:spPr/>
    </dgm:pt>
    <dgm:pt modelId="{5D625D9E-1676-4ADA-911A-8A50A861277D}" type="pres">
      <dgm:prSet presAssocID="{EB55DAED-7DFB-43B9-A00F-DB039D315ED4}" presName="node" presStyleLbl="node1" presStyleIdx="1" presStyleCnt="3">
        <dgm:presLayoutVars>
          <dgm:bulletEnabled val="1"/>
        </dgm:presLayoutVars>
      </dgm:prSet>
      <dgm:spPr/>
    </dgm:pt>
    <dgm:pt modelId="{795AF63A-343F-4214-A6BC-6599C6828C26}" type="pres">
      <dgm:prSet presAssocID="{7079D7C2-6F3C-444F-8AC2-31DAD345A4D6}" presName="sibTrans" presStyleLbl="sibTrans2D1" presStyleIdx="1" presStyleCnt="3"/>
      <dgm:spPr/>
    </dgm:pt>
    <dgm:pt modelId="{5D02030A-802C-4F1C-ACB7-B68F9853E905}" type="pres">
      <dgm:prSet presAssocID="{7079D7C2-6F3C-444F-8AC2-31DAD345A4D6}" presName="connectorText" presStyleLbl="sibTrans2D1" presStyleIdx="1" presStyleCnt="3"/>
      <dgm:spPr/>
    </dgm:pt>
    <dgm:pt modelId="{6C763F66-5729-4C80-B4E5-2F5DDA9E48C3}" type="pres">
      <dgm:prSet presAssocID="{74C3D4B0-5AF3-4CE5-922D-308DD9694A62}" presName="node" presStyleLbl="node1" presStyleIdx="2" presStyleCnt="3">
        <dgm:presLayoutVars>
          <dgm:bulletEnabled val="1"/>
        </dgm:presLayoutVars>
      </dgm:prSet>
      <dgm:spPr/>
    </dgm:pt>
    <dgm:pt modelId="{59A612EB-6D52-40D1-AFE8-6FD6532EB13E}" type="pres">
      <dgm:prSet presAssocID="{5D730064-B560-4632-AD11-2A1C69171D18}" presName="sibTrans" presStyleLbl="sibTrans2D1" presStyleIdx="2" presStyleCnt="3"/>
      <dgm:spPr/>
    </dgm:pt>
    <dgm:pt modelId="{E51B03C5-C57D-40F9-8D30-347D8136FBCA}" type="pres">
      <dgm:prSet presAssocID="{5D730064-B560-4632-AD11-2A1C69171D18}" presName="connectorText" presStyleLbl="sibTrans2D1" presStyleIdx="2" presStyleCnt="3"/>
      <dgm:spPr/>
    </dgm:pt>
  </dgm:ptLst>
  <dgm:cxnLst>
    <dgm:cxn modelId="{3FF7EF0D-1D96-42B0-BDE2-60EE101801CF}" type="presOf" srcId="{5D730064-B560-4632-AD11-2A1C69171D18}" destId="{59A612EB-6D52-40D1-AFE8-6FD6532EB13E}" srcOrd="0" destOrd="0" presId="urn:microsoft.com/office/officeart/2005/8/layout/cycle2"/>
    <dgm:cxn modelId="{FC4ECF0E-64B6-4626-87B7-6031367D0A95}" type="presOf" srcId="{DEE244B7-1416-40B4-B8B2-139F89F3AB60}" destId="{4D54902D-7350-4856-8DDC-2528F16F1507}" srcOrd="1" destOrd="0" presId="urn:microsoft.com/office/officeart/2005/8/layout/cycle2"/>
    <dgm:cxn modelId="{D570E161-3ED3-4639-8526-EF31CC265B01}" type="presOf" srcId="{5D730064-B560-4632-AD11-2A1C69171D18}" destId="{E51B03C5-C57D-40F9-8D30-347D8136FBCA}" srcOrd="1" destOrd="0" presId="urn:microsoft.com/office/officeart/2005/8/layout/cycle2"/>
    <dgm:cxn modelId="{74D1624A-2255-452D-AAA0-E1C6AB6A79DF}" type="presOf" srcId="{74C3D4B0-5AF3-4CE5-922D-308DD9694A62}" destId="{6C763F66-5729-4C80-B4E5-2F5DDA9E48C3}" srcOrd="0" destOrd="0" presId="urn:microsoft.com/office/officeart/2005/8/layout/cycle2"/>
    <dgm:cxn modelId="{61A7EC54-D6BE-4174-B349-3B556649B299}" type="presOf" srcId="{DEE244B7-1416-40B4-B8B2-139F89F3AB60}" destId="{6D7D9056-2B61-4B85-859D-6CE53DE6B2AE}" srcOrd="0" destOrd="0" presId="urn:microsoft.com/office/officeart/2005/8/layout/cycle2"/>
    <dgm:cxn modelId="{F5F86A9C-6EC8-4FA5-9531-038134A30FDF}" type="presOf" srcId="{92EFC872-9EE7-43B6-8FE4-17379A2000F2}" destId="{6715672B-F3D8-4246-A21A-DFACC4752304}" srcOrd="0" destOrd="0" presId="urn:microsoft.com/office/officeart/2005/8/layout/cycle2"/>
    <dgm:cxn modelId="{9F688C9E-B2AD-4955-AB72-1190B004ED08}" srcId="{92EFC872-9EE7-43B6-8FE4-17379A2000F2}" destId="{74C3D4B0-5AF3-4CE5-922D-308DD9694A62}" srcOrd="2" destOrd="0" parTransId="{11B74D5E-1FF0-430C-B7E3-DCCA2F9A390E}" sibTransId="{5D730064-B560-4632-AD11-2A1C69171D18}"/>
    <dgm:cxn modelId="{9E64C8AB-6E49-41C1-9995-C26CFFB2F1B0}" type="presOf" srcId="{7079D7C2-6F3C-444F-8AC2-31DAD345A4D6}" destId="{795AF63A-343F-4214-A6BC-6599C6828C26}" srcOrd="0" destOrd="0" presId="urn:microsoft.com/office/officeart/2005/8/layout/cycle2"/>
    <dgm:cxn modelId="{BD2601BE-70B8-460A-A8EE-147803F20E9D}" srcId="{92EFC872-9EE7-43B6-8FE4-17379A2000F2}" destId="{EB55DAED-7DFB-43B9-A00F-DB039D315ED4}" srcOrd="1" destOrd="0" parTransId="{B2BD708E-220A-47D7-A715-3F01865F9E0B}" sibTransId="{7079D7C2-6F3C-444F-8AC2-31DAD345A4D6}"/>
    <dgm:cxn modelId="{7C9F5FCB-2DAF-4E38-AA8A-787EB038F281}" srcId="{92EFC872-9EE7-43B6-8FE4-17379A2000F2}" destId="{73536605-8421-4F62-8E89-4CF31685B7F6}" srcOrd="0" destOrd="0" parTransId="{D1FC068C-F387-497F-9A7B-09452EF17998}" sibTransId="{DEE244B7-1416-40B4-B8B2-139F89F3AB60}"/>
    <dgm:cxn modelId="{B8C73EE7-A236-44DC-98AE-0A8BBF3A7932}" type="presOf" srcId="{73536605-8421-4F62-8E89-4CF31685B7F6}" destId="{03263619-8A7F-453F-9891-192343BDF171}" srcOrd="0" destOrd="0" presId="urn:microsoft.com/office/officeart/2005/8/layout/cycle2"/>
    <dgm:cxn modelId="{34CC62E7-86C8-4B46-9C9B-F9D54F2989A8}" type="presOf" srcId="{7079D7C2-6F3C-444F-8AC2-31DAD345A4D6}" destId="{5D02030A-802C-4F1C-ACB7-B68F9853E905}" srcOrd="1" destOrd="0" presId="urn:microsoft.com/office/officeart/2005/8/layout/cycle2"/>
    <dgm:cxn modelId="{F8DFC9F5-E570-458C-A9BB-7F6CAE24D4D0}" type="presOf" srcId="{EB55DAED-7DFB-43B9-A00F-DB039D315ED4}" destId="{5D625D9E-1676-4ADA-911A-8A50A861277D}" srcOrd="0" destOrd="0" presId="urn:microsoft.com/office/officeart/2005/8/layout/cycle2"/>
    <dgm:cxn modelId="{FB77327D-A4F9-49FE-BD76-C35D2BAF0680}" type="presParOf" srcId="{6715672B-F3D8-4246-A21A-DFACC4752304}" destId="{03263619-8A7F-453F-9891-192343BDF171}" srcOrd="0" destOrd="0" presId="urn:microsoft.com/office/officeart/2005/8/layout/cycle2"/>
    <dgm:cxn modelId="{C25E316D-2472-4017-99B0-6A1CFAFFC010}" type="presParOf" srcId="{6715672B-F3D8-4246-A21A-DFACC4752304}" destId="{6D7D9056-2B61-4B85-859D-6CE53DE6B2AE}" srcOrd="1" destOrd="0" presId="urn:microsoft.com/office/officeart/2005/8/layout/cycle2"/>
    <dgm:cxn modelId="{52D106EE-EEC0-4C2B-8F42-26ED30548B4B}" type="presParOf" srcId="{6D7D9056-2B61-4B85-859D-6CE53DE6B2AE}" destId="{4D54902D-7350-4856-8DDC-2528F16F1507}" srcOrd="0" destOrd="0" presId="urn:microsoft.com/office/officeart/2005/8/layout/cycle2"/>
    <dgm:cxn modelId="{56B23644-B28F-4A91-AD05-DFDC477D13C3}" type="presParOf" srcId="{6715672B-F3D8-4246-A21A-DFACC4752304}" destId="{5D625D9E-1676-4ADA-911A-8A50A861277D}" srcOrd="2" destOrd="0" presId="urn:microsoft.com/office/officeart/2005/8/layout/cycle2"/>
    <dgm:cxn modelId="{DFCA1964-4879-4BBB-A513-5D98913A35AC}" type="presParOf" srcId="{6715672B-F3D8-4246-A21A-DFACC4752304}" destId="{795AF63A-343F-4214-A6BC-6599C6828C26}" srcOrd="3" destOrd="0" presId="urn:microsoft.com/office/officeart/2005/8/layout/cycle2"/>
    <dgm:cxn modelId="{5DEB234C-7F77-4CCA-9AE7-C7969AB94176}" type="presParOf" srcId="{795AF63A-343F-4214-A6BC-6599C6828C26}" destId="{5D02030A-802C-4F1C-ACB7-B68F9853E905}" srcOrd="0" destOrd="0" presId="urn:microsoft.com/office/officeart/2005/8/layout/cycle2"/>
    <dgm:cxn modelId="{8303B0D2-0F28-4EB4-9DDB-781E28089774}" type="presParOf" srcId="{6715672B-F3D8-4246-A21A-DFACC4752304}" destId="{6C763F66-5729-4C80-B4E5-2F5DDA9E48C3}" srcOrd="4" destOrd="0" presId="urn:microsoft.com/office/officeart/2005/8/layout/cycle2"/>
    <dgm:cxn modelId="{C3019DD5-5F33-4146-B33E-4DE5DDAE5B42}" type="presParOf" srcId="{6715672B-F3D8-4246-A21A-DFACC4752304}" destId="{59A612EB-6D52-40D1-AFE8-6FD6532EB13E}" srcOrd="5" destOrd="0" presId="urn:microsoft.com/office/officeart/2005/8/layout/cycle2"/>
    <dgm:cxn modelId="{E277EDF2-7D29-47EA-BFA9-2C7AA606748A}" type="presParOf" srcId="{59A612EB-6D52-40D1-AFE8-6FD6532EB13E}" destId="{E51B03C5-C57D-40F9-8D30-347D8136FBCA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BD7C0A55-2B74-4E11-9964-8D4A199A0A15}" type="doc">
      <dgm:prSet loTypeId="urn:microsoft.com/office/officeart/2005/8/layout/vList4" loCatId="picture" qsTypeId="urn:microsoft.com/office/officeart/2005/8/quickstyle/simple3" qsCatId="simple" csTypeId="urn:microsoft.com/office/officeart/2005/8/colors/colorful4" csCatId="colorful" phldr="1"/>
      <dgm:spPr/>
      <dgm:t>
        <a:bodyPr/>
        <a:lstStyle/>
        <a:p>
          <a:endParaRPr lang="es-ES"/>
        </a:p>
      </dgm:t>
    </dgm:pt>
    <dgm:pt modelId="{0235CB1D-B83F-494D-BBBB-EE3F4B7F9BAF}">
      <dgm:prSet custT="1"/>
      <dgm:spPr/>
      <dgm:t>
        <a:bodyPr/>
        <a:lstStyle/>
        <a:p>
          <a:pPr rtl="0"/>
          <a:r>
            <a:rPr lang="es-MX" altLang="es-MX" sz="2000" dirty="0"/>
            <a:t>Usando una máscara o filtro, la </a:t>
          </a:r>
          <a:r>
            <a:rPr lang="es-MX" altLang="es-MX" sz="2000" dirty="0" err="1"/>
            <a:t>convolución</a:t>
          </a:r>
          <a:r>
            <a:rPr lang="es-MX" altLang="es-MX" sz="2000" dirty="0"/>
            <a:t> puede expresarse como:</a:t>
          </a:r>
          <a:endParaRPr lang="es-MX" sz="2000" dirty="0"/>
        </a:p>
      </dgm:t>
    </dgm:pt>
    <dgm:pt modelId="{7AA3F8AD-89E8-40DE-878B-D2815B8280F3}" type="parTrans" cxnId="{99E13E6E-4ECE-4683-8CD2-1D775AFB186D}">
      <dgm:prSet/>
      <dgm:spPr/>
      <dgm:t>
        <a:bodyPr/>
        <a:lstStyle/>
        <a:p>
          <a:endParaRPr lang="es-ES" sz="1100"/>
        </a:p>
      </dgm:t>
    </dgm:pt>
    <dgm:pt modelId="{7B757F41-6168-4E34-BB05-DD38CD4A38E6}" type="sibTrans" cxnId="{99E13E6E-4ECE-4683-8CD2-1D775AFB186D}">
      <dgm:prSet/>
      <dgm:spPr/>
      <dgm:t>
        <a:bodyPr/>
        <a:lstStyle/>
        <a:p>
          <a:endParaRPr lang="es-ES" sz="1100"/>
        </a:p>
      </dgm:t>
    </dgm:pt>
    <dgm:pt modelId="{FA3185A5-6F3D-4732-A7D1-A2B336A6322B}">
      <dgm:prSet custT="1"/>
      <dgm:spPr/>
      <dgm:t>
        <a:bodyPr/>
        <a:lstStyle/>
        <a:p>
          <a:pPr rtl="0"/>
          <a:r>
            <a:rPr lang="es-MX" altLang="es-MX" sz="1800" dirty="0"/>
            <a:t>Se multiplican los valores correspondientes de la máscara con los pixeles de la ventana considerada</a:t>
          </a:r>
          <a:endParaRPr lang="es-MX" sz="1800" dirty="0"/>
        </a:p>
      </dgm:t>
    </dgm:pt>
    <dgm:pt modelId="{8BFD82CF-3203-41C3-A80E-AEE3471C00ED}" type="parTrans" cxnId="{FBC5118C-2CC5-4B33-844D-2DD684F0605C}">
      <dgm:prSet/>
      <dgm:spPr/>
      <dgm:t>
        <a:bodyPr/>
        <a:lstStyle/>
        <a:p>
          <a:endParaRPr lang="es-ES" sz="1100"/>
        </a:p>
      </dgm:t>
    </dgm:pt>
    <dgm:pt modelId="{CDC710CD-D0BF-425E-9F28-E4E2BB60AA4E}" type="sibTrans" cxnId="{FBC5118C-2CC5-4B33-844D-2DD684F0605C}">
      <dgm:prSet/>
      <dgm:spPr/>
      <dgm:t>
        <a:bodyPr/>
        <a:lstStyle/>
        <a:p>
          <a:endParaRPr lang="es-ES" sz="1100"/>
        </a:p>
      </dgm:t>
    </dgm:pt>
    <dgm:pt modelId="{D466502F-2394-41AA-81DA-91777DB20E82}">
      <dgm:prSet custT="1"/>
      <dgm:spPr/>
      <dgm:t>
        <a:bodyPr/>
        <a:lstStyle/>
        <a:p>
          <a:pPr rtl="0"/>
          <a:r>
            <a:rPr lang="es-MX" sz="2000"/>
            <a:t>Normalmente la máscara se suele expresar como una matriz:</a:t>
          </a:r>
        </a:p>
      </dgm:t>
    </dgm:pt>
    <dgm:pt modelId="{80F435AE-041D-4370-9F4A-C48D97E8AB39}" type="parTrans" cxnId="{78161CAF-3D4D-4450-9288-4105725AD78C}">
      <dgm:prSet/>
      <dgm:spPr/>
      <dgm:t>
        <a:bodyPr/>
        <a:lstStyle/>
        <a:p>
          <a:endParaRPr lang="es-ES"/>
        </a:p>
      </dgm:t>
    </dgm:pt>
    <dgm:pt modelId="{3104DB0D-F3DE-4BCF-A4B7-DEA0D02B7E24}" type="sibTrans" cxnId="{78161CAF-3D4D-4450-9288-4105725AD78C}">
      <dgm:prSet/>
      <dgm:spPr/>
      <dgm:t>
        <a:bodyPr/>
        <a:lstStyle/>
        <a:p>
          <a:endParaRPr lang="es-ES"/>
        </a:p>
      </dgm:t>
    </dgm:pt>
    <dgm:pt modelId="{333D7D89-4927-4DFB-B5F6-740474C8872B}">
      <dgm:prSet custT="1"/>
      <dgm:spPr/>
      <dgm:t>
        <a:bodyPr/>
        <a:lstStyle/>
        <a:p>
          <a:pPr rtl="0"/>
          <a:endParaRPr lang="es-MX" sz="2000" dirty="0"/>
        </a:p>
      </dgm:t>
    </dgm:pt>
    <dgm:pt modelId="{E8D92F54-7477-4535-A849-A0A2CC8C9395}" type="parTrans" cxnId="{F7C3F3A2-5C58-40FF-88A1-CA0F979EFE77}">
      <dgm:prSet/>
      <dgm:spPr/>
      <dgm:t>
        <a:bodyPr/>
        <a:lstStyle/>
        <a:p>
          <a:endParaRPr lang="es-ES"/>
        </a:p>
      </dgm:t>
    </dgm:pt>
    <dgm:pt modelId="{7270B1D8-7DEA-4DAC-B26F-DBB3830A0FD3}" type="sibTrans" cxnId="{F7C3F3A2-5C58-40FF-88A1-CA0F979EFE77}">
      <dgm:prSet/>
      <dgm:spPr/>
      <dgm:t>
        <a:bodyPr/>
        <a:lstStyle/>
        <a:p>
          <a:endParaRPr lang="es-ES"/>
        </a:p>
      </dgm:t>
    </dgm:pt>
    <dgm:pt modelId="{D8320C55-392D-4800-BDFD-FCB432C9A8C1}" type="pres">
      <dgm:prSet presAssocID="{BD7C0A55-2B74-4E11-9964-8D4A199A0A15}" presName="linear" presStyleCnt="0">
        <dgm:presLayoutVars>
          <dgm:dir/>
          <dgm:resizeHandles val="exact"/>
        </dgm:presLayoutVars>
      </dgm:prSet>
      <dgm:spPr/>
    </dgm:pt>
    <dgm:pt modelId="{73FBFD22-CB46-4F3D-A7B0-B30744250E83}" type="pres">
      <dgm:prSet presAssocID="{0235CB1D-B83F-494D-BBBB-EE3F4B7F9BAF}" presName="comp" presStyleCnt="0"/>
      <dgm:spPr/>
    </dgm:pt>
    <dgm:pt modelId="{C027F298-1369-4362-85E4-CFF824A64397}" type="pres">
      <dgm:prSet presAssocID="{0235CB1D-B83F-494D-BBBB-EE3F4B7F9BAF}" presName="box" presStyleLbl="node1" presStyleIdx="0" presStyleCnt="2" custLinFactNeighborX="2151" custLinFactNeighborY="-6256"/>
      <dgm:spPr/>
    </dgm:pt>
    <dgm:pt modelId="{E8FAF549-6288-4AAE-B299-F3AB4D276D27}" type="pres">
      <dgm:prSet presAssocID="{0235CB1D-B83F-494D-BBBB-EE3F4B7F9BAF}" presName="img" presStyleLbl="fgImgPlace1" presStyleIdx="0" presStyleCnt="2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</dgm:pt>
    <dgm:pt modelId="{FD910DE0-0987-4244-9B3C-568E6AD62AAD}" type="pres">
      <dgm:prSet presAssocID="{0235CB1D-B83F-494D-BBBB-EE3F4B7F9BAF}" presName="text" presStyleLbl="node1" presStyleIdx="0" presStyleCnt="2">
        <dgm:presLayoutVars>
          <dgm:bulletEnabled val="1"/>
        </dgm:presLayoutVars>
      </dgm:prSet>
      <dgm:spPr/>
    </dgm:pt>
    <dgm:pt modelId="{D6493C1A-E5DA-403F-87C0-443926AF8D3B}" type="pres">
      <dgm:prSet presAssocID="{7B757F41-6168-4E34-BB05-DD38CD4A38E6}" presName="spacer" presStyleCnt="0"/>
      <dgm:spPr/>
    </dgm:pt>
    <dgm:pt modelId="{2C6F69DC-1905-4E5C-8A9A-91031BE58D88}" type="pres">
      <dgm:prSet presAssocID="{D466502F-2394-41AA-81DA-91777DB20E82}" presName="comp" presStyleCnt="0"/>
      <dgm:spPr/>
    </dgm:pt>
    <dgm:pt modelId="{EB84E8DD-0194-4205-807D-E4130049805A}" type="pres">
      <dgm:prSet presAssocID="{D466502F-2394-41AA-81DA-91777DB20E82}" presName="box" presStyleLbl="node1" presStyleIdx="1" presStyleCnt="2"/>
      <dgm:spPr/>
    </dgm:pt>
    <dgm:pt modelId="{09E2B512-7FA1-43A0-B3F2-F30F89D9D141}" type="pres">
      <dgm:prSet presAssocID="{D466502F-2394-41AA-81DA-91777DB20E82}" presName="img" presStyleLbl="fgImgPlace1" presStyleIdx="1" presStyleCnt="2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</dgm:pt>
    <dgm:pt modelId="{02DCD0B3-7CB5-4ED1-8E95-3FF5B877FAFA}" type="pres">
      <dgm:prSet presAssocID="{D466502F-2394-41AA-81DA-91777DB20E82}" presName="text" presStyleLbl="node1" presStyleIdx="1" presStyleCnt="2">
        <dgm:presLayoutVars>
          <dgm:bulletEnabled val="1"/>
        </dgm:presLayoutVars>
      </dgm:prSet>
      <dgm:spPr/>
    </dgm:pt>
  </dgm:ptLst>
  <dgm:cxnLst>
    <dgm:cxn modelId="{BD41C112-2B91-469B-8BB4-5D1F9860E74B}" type="presOf" srcId="{0235CB1D-B83F-494D-BBBB-EE3F4B7F9BAF}" destId="{FD910DE0-0987-4244-9B3C-568E6AD62AAD}" srcOrd="1" destOrd="0" presId="urn:microsoft.com/office/officeart/2005/8/layout/vList4"/>
    <dgm:cxn modelId="{99E13E6E-4ECE-4683-8CD2-1D775AFB186D}" srcId="{BD7C0A55-2B74-4E11-9964-8D4A199A0A15}" destId="{0235CB1D-B83F-494D-BBBB-EE3F4B7F9BAF}" srcOrd="0" destOrd="0" parTransId="{7AA3F8AD-89E8-40DE-878B-D2815B8280F3}" sibTransId="{7B757F41-6168-4E34-BB05-DD38CD4A38E6}"/>
    <dgm:cxn modelId="{CCAF6672-C488-45DD-ABAA-1D6B7CE7ADA7}" type="presOf" srcId="{FA3185A5-6F3D-4732-A7D1-A2B336A6322B}" destId="{EB84E8DD-0194-4205-807D-E4130049805A}" srcOrd="0" destOrd="2" presId="urn:microsoft.com/office/officeart/2005/8/layout/vList4"/>
    <dgm:cxn modelId="{D615EC55-3E07-4018-805F-BF7555475F04}" type="presOf" srcId="{0235CB1D-B83F-494D-BBBB-EE3F4B7F9BAF}" destId="{C027F298-1369-4362-85E4-CFF824A64397}" srcOrd="0" destOrd="0" presId="urn:microsoft.com/office/officeart/2005/8/layout/vList4"/>
    <dgm:cxn modelId="{01CAD48A-FB85-43B6-A133-49C0B545A53A}" type="presOf" srcId="{BD7C0A55-2B74-4E11-9964-8D4A199A0A15}" destId="{D8320C55-392D-4800-BDFD-FCB432C9A8C1}" srcOrd="0" destOrd="0" presId="urn:microsoft.com/office/officeart/2005/8/layout/vList4"/>
    <dgm:cxn modelId="{FBC5118C-2CC5-4B33-844D-2DD684F0605C}" srcId="{D466502F-2394-41AA-81DA-91777DB20E82}" destId="{FA3185A5-6F3D-4732-A7D1-A2B336A6322B}" srcOrd="1" destOrd="0" parTransId="{8BFD82CF-3203-41C3-A80E-AEE3471C00ED}" sibTransId="{CDC710CD-D0BF-425E-9F28-E4E2BB60AA4E}"/>
    <dgm:cxn modelId="{F7C3F3A2-5C58-40FF-88A1-CA0F979EFE77}" srcId="{D466502F-2394-41AA-81DA-91777DB20E82}" destId="{333D7D89-4927-4DFB-B5F6-740474C8872B}" srcOrd="0" destOrd="0" parTransId="{E8D92F54-7477-4535-A849-A0A2CC8C9395}" sibTransId="{7270B1D8-7DEA-4DAC-B26F-DBB3830A0FD3}"/>
    <dgm:cxn modelId="{78161CAF-3D4D-4450-9288-4105725AD78C}" srcId="{BD7C0A55-2B74-4E11-9964-8D4A199A0A15}" destId="{D466502F-2394-41AA-81DA-91777DB20E82}" srcOrd="1" destOrd="0" parTransId="{80F435AE-041D-4370-9F4A-C48D97E8AB39}" sibTransId="{3104DB0D-F3DE-4BCF-A4B7-DEA0D02B7E24}"/>
    <dgm:cxn modelId="{9C631AB7-5BEB-4427-A81C-D632843B2D65}" type="presOf" srcId="{333D7D89-4927-4DFB-B5F6-740474C8872B}" destId="{02DCD0B3-7CB5-4ED1-8E95-3FF5B877FAFA}" srcOrd="1" destOrd="1" presId="urn:microsoft.com/office/officeart/2005/8/layout/vList4"/>
    <dgm:cxn modelId="{A23474D2-04D3-4E85-9D20-D263B4E9DC0C}" type="presOf" srcId="{333D7D89-4927-4DFB-B5F6-740474C8872B}" destId="{EB84E8DD-0194-4205-807D-E4130049805A}" srcOrd="0" destOrd="1" presId="urn:microsoft.com/office/officeart/2005/8/layout/vList4"/>
    <dgm:cxn modelId="{4EF31DE5-DF31-45DB-B74C-4C644560A402}" type="presOf" srcId="{FA3185A5-6F3D-4732-A7D1-A2B336A6322B}" destId="{02DCD0B3-7CB5-4ED1-8E95-3FF5B877FAFA}" srcOrd="1" destOrd="2" presId="urn:microsoft.com/office/officeart/2005/8/layout/vList4"/>
    <dgm:cxn modelId="{2B703DEA-9824-4E60-9C5D-7C20F25B0163}" type="presOf" srcId="{D466502F-2394-41AA-81DA-91777DB20E82}" destId="{EB84E8DD-0194-4205-807D-E4130049805A}" srcOrd="0" destOrd="0" presId="urn:microsoft.com/office/officeart/2005/8/layout/vList4"/>
    <dgm:cxn modelId="{3376F2ED-A67A-44C6-B9C0-1C905559532A}" type="presOf" srcId="{D466502F-2394-41AA-81DA-91777DB20E82}" destId="{02DCD0B3-7CB5-4ED1-8E95-3FF5B877FAFA}" srcOrd="1" destOrd="0" presId="urn:microsoft.com/office/officeart/2005/8/layout/vList4"/>
    <dgm:cxn modelId="{CD8063D0-A634-4F40-B921-64AD0C1FA47F}" type="presParOf" srcId="{D8320C55-392D-4800-BDFD-FCB432C9A8C1}" destId="{73FBFD22-CB46-4F3D-A7B0-B30744250E83}" srcOrd="0" destOrd="0" presId="urn:microsoft.com/office/officeart/2005/8/layout/vList4"/>
    <dgm:cxn modelId="{D7C27320-AD9A-4E9A-AA28-083CDA7A9DE9}" type="presParOf" srcId="{73FBFD22-CB46-4F3D-A7B0-B30744250E83}" destId="{C027F298-1369-4362-85E4-CFF824A64397}" srcOrd="0" destOrd="0" presId="urn:microsoft.com/office/officeart/2005/8/layout/vList4"/>
    <dgm:cxn modelId="{980A88D5-1966-4078-BB3B-246B132E48AA}" type="presParOf" srcId="{73FBFD22-CB46-4F3D-A7B0-B30744250E83}" destId="{E8FAF549-6288-4AAE-B299-F3AB4D276D27}" srcOrd="1" destOrd="0" presId="urn:microsoft.com/office/officeart/2005/8/layout/vList4"/>
    <dgm:cxn modelId="{E7244C41-612B-44D3-BFFE-A4CC6853E087}" type="presParOf" srcId="{73FBFD22-CB46-4F3D-A7B0-B30744250E83}" destId="{FD910DE0-0987-4244-9B3C-568E6AD62AAD}" srcOrd="2" destOrd="0" presId="urn:microsoft.com/office/officeart/2005/8/layout/vList4"/>
    <dgm:cxn modelId="{F3BC5559-4011-47BD-8F5D-6B6A9BB47A63}" type="presParOf" srcId="{D8320C55-392D-4800-BDFD-FCB432C9A8C1}" destId="{D6493C1A-E5DA-403F-87C0-443926AF8D3B}" srcOrd="1" destOrd="0" presId="urn:microsoft.com/office/officeart/2005/8/layout/vList4"/>
    <dgm:cxn modelId="{2F5AEA68-7E9A-4B7E-83FC-F11BFCE4807F}" type="presParOf" srcId="{D8320C55-392D-4800-BDFD-FCB432C9A8C1}" destId="{2C6F69DC-1905-4E5C-8A9A-91031BE58D88}" srcOrd="2" destOrd="0" presId="urn:microsoft.com/office/officeart/2005/8/layout/vList4"/>
    <dgm:cxn modelId="{E27D164F-EAB0-4B49-BAFC-3084045FF986}" type="presParOf" srcId="{2C6F69DC-1905-4E5C-8A9A-91031BE58D88}" destId="{EB84E8DD-0194-4205-807D-E4130049805A}" srcOrd="0" destOrd="0" presId="urn:microsoft.com/office/officeart/2005/8/layout/vList4"/>
    <dgm:cxn modelId="{B9A5B88B-34A4-40E5-8CFD-E3FB596BE5E7}" type="presParOf" srcId="{2C6F69DC-1905-4E5C-8A9A-91031BE58D88}" destId="{09E2B512-7FA1-43A0-B3F2-F30F89D9D141}" srcOrd="1" destOrd="0" presId="urn:microsoft.com/office/officeart/2005/8/layout/vList4"/>
    <dgm:cxn modelId="{B71D51DD-1C3A-4E5D-93EF-7D7A5D5CF984}" type="presParOf" srcId="{2C6F69DC-1905-4E5C-8A9A-91031BE58D88}" destId="{02DCD0B3-7CB5-4ED1-8E95-3FF5B877FAFA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319AE020-EFC5-48F5-BA13-E35B5BB9FA58}" type="doc">
      <dgm:prSet loTypeId="urn:microsoft.com/office/officeart/2005/8/layout/hProcess9" loCatId="process" qsTypeId="urn:microsoft.com/office/officeart/2005/8/quickstyle/simple3" qsCatId="simple" csTypeId="urn:microsoft.com/office/officeart/2005/8/colors/colorful4" csCatId="colorful"/>
      <dgm:spPr/>
      <dgm:t>
        <a:bodyPr/>
        <a:lstStyle/>
        <a:p>
          <a:endParaRPr lang="es-ES"/>
        </a:p>
      </dgm:t>
    </dgm:pt>
    <dgm:pt modelId="{3EC1686E-44C3-4F64-BD0E-DE0FA18090D9}">
      <dgm:prSet/>
      <dgm:spPr/>
      <dgm:t>
        <a:bodyPr/>
        <a:lstStyle/>
        <a:p>
          <a:pPr rtl="0"/>
          <a:r>
            <a:rPr lang="es-MX"/>
            <a:t>Uno de los arreglos de entrada es usualmente una imagen en niveles de gris en 2D. </a:t>
          </a:r>
        </a:p>
      </dgm:t>
    </dgm:pt>
    <dgm:pt modelId="{BD199F1F-245B-4C09-918C-61ED2BC02D8A}" type="parTrans" cxnId="{BC7B9946-1BC7-46AD-94D6-93415F45FD21}">
      <dgm:prSet/>
      <dgm:spPr/>
      <dgm:t>
        <a:bodyPr/>
        <a:lstStyle/>
        <a:p>
          <a:endParaRPr lang="es-ES"/>
        </a:p>
      </dgm:t>
    </dgm:pt>
    <dgm:pt modelId="{1056BCE4-C4AF-40AC-ABB2-E1893C0F9D10}" type="sibTrans" cxnId="{BC7B9946-1BC7-46AD-94D6-93415F45FD21}">
      <dgm:prSet/>
      <dgm:spPr/>
      <dgm:t>
        <a:bodyPr/>
        <a:lstStyle/>
        <a:p>
          <a:endParaRPr lang="es-ES"/>
        </a:p>
      </dgm:t>
    </dgm:pt>
    <dgm:pt modelId="{5BCBD5C0-256E-4DF7-8BFE-01320248A268}">
      <dgm:prSet/>
      <dgm:spPr/>
      <dgm:t>
        <a:bodyPr/>
        <a:lstStyle/>
        <a:p>
          <a:pPr rtl="0"/>
          <a:r>
            <a:rPr lang="es-MX"/>
            <a:t>El segundo arreglo es usualmente mucho más pequeño y también es 2D (aunque puede ser de 1x1, ej. un píxel)</a:t>
          </a:r>
        </a:p>
      </dgm:t>
    </dgm:pt>
    <dgm:pt modelId="{7CEB264B-2215-4052-ACA9-76D7005DB97E}" type="parTrans" cxnId="{A674B6B0-AE94-49F9-AB08-CEC3214F169D}">
      <dgm:prSet/>
      <dgm:spPr/>
      <dgm:t>
        <a:bodyPr/>
        <a:lstStyle/>
        <a:p>
          <a:endParaRPr lang="es-ES"/>
        </a:p>
      </dgm:t>
    </dgm:pt>
    <dgm:pt modelId="{6B6ADC66-CF28-4907-A22F-F8C268F8A65C}" type="sibTrans" cxnId="{A674B6B0-AE94-49F9-AB08-CEC3214F169D}">
      <dgm:prSet/>
      <dgm:spPr/>
      <dgm:t>
        <a:bodyPr/>
        <a:lstStyle/>
        <a:p>
          <a:endParaRPr lang="es-ES"/>
        </a:p>
      </dgm:t>
    </dgm:pt>
    <dgm:pt modelId="{36542051-CA95-44B3-BD2E-F4E80ABB4179}" type="pres">
      <dgm:prSet presAssocID="{319AE020-EFC5-48F5-BA13-E35B5BB9FA58}" presName="CompostProcess" presStyleCnt="0">
        <dgm:presLayoutVars>
          <dgm:dir/>
          <dgm:resizeHandles val="exact"/>
        </dgm:presLayoutVars>
      </dgm:prSet>
      <dgm:spPr/>
    </dgm:pt>
    <dgm:pt modelId="{BD1E39BA-011E-48D6-ADDC-F9BA3C74057C}" type="pres">
      <dgm:prSet presAssocID="{319AE020-EFC5-48F5-BA13-E35B5BB9FA58}" presName="arrow" presStyleLbl="bgShp" presStyleIdx="0" presStyleCnt="1"/>
      <dgm:spPr/>
    </dgm:pt>
    <dgm:pt modelId="{F89F5F17-0279-4DA3-A130-B8B617F057DC}" type="pres">
      <dgm:prSet presAssocID="{319AE020-EFC5-48F5-BA13-E35B5BB9FA58}" presName="linearProcess" presStyleCnt="0"/>
      <dgm:spPr/>
    </dgm:pt>
    <dgm:pt modelId="{31AC603E-9538-43D0-AE53-239403E3E521}" type="pres">
      <dgm:prSet presAssocID="{3EC1686E-44C3-4F64-BD0E-DE0FA18090D9}" presName="textNode" presStyleLbl="node1" presStyleIdx="0" presStyleCnt="2">
        <dgm:presLayoutVars>
          <dgm:bulletEnabled val="1"/>
        </dgm:presLayoutVars>
      </dgm:prSet>
      <dgm:spPr/>
    </dgm:pt>
    <dgm:pt modelId="{666334DB-1D5B-47B9-A4A8-3185018F6456}" type="pres">
      <dgm:prSet presAssocID="{1056BCE4-C4AF-40AC-ABB2-E1893C0F9D10}" presName="sibTrans" presStyleCnt="0"/>
      <dgm:spPr/>
    </dgm:pt>
    <dgm:pt modelId="{FF4FB4E6-4005-44E7-B257-8893BA2264D1}" type="pres">
      <dgm:prSet presAssocID="{5BCBD5C0-256E-4DF7-8BFE-01320248A268}" presName="textNode" presStyleLbl="node1" presStyleIdx="1" presStyleCnt="2">
        <dgm:presLayoutVars>
          <dgm:bulletEnabled val="1"/>
        </dgm:presLayoutVars>
      </dgm:prSet>
      <dgm:spPr/>
    </dgm:pt>
  </dgm:ptLst>
  <dgm:cxnLst>
    <dgm:cxn modelId="{70BBFA36-E2FB-4D24-8E8F-70474CCA69B7}" type="presOf" srcId="{3EC1686E-44C3-4F64-BD0E-DE0FA18090D9}" destId="{31AC603E-9538-43D0-AE53-239403E3E521}" srcOrd="0" destOrd="0" presId="urn:microsoft.com/office/officeart/2005/8/layout/hProcess9"/>
    <dgm:cxn modelId="{BC7B9946-1BC7-46AD-94D6-93415F45FD21}" srcId="{319AE020-EFC5-48F5-BA13-E35B5BB9FA58}" destId="{3EC1686E-44C3-4F64-BD0E-DE0FA18090D9}" srcOrd="0" destOrd="0" parTransId="{BD199F1F-245B-4C09-918C-61ED2BC02D8A}" sibTransId="{1056BCE4-C4AF-40AC-ABB2-E1893C0F9D10}"/>
    <dgm:cxn modelId="{F646B17C-1ECF-4DE8-B672-483E617E514E}" type="presOf" srcId="{5BCBD5C0-256E-4DF7-8BFE-01320248A268}" destId="{FF4FB4E6-4005-44E7-B257-8893BA2264D1}" srcOrd="0" destOrd="0" presId="urn:microsoft.com/office/officeart/2005/8/layout/hProcess9"/>
    <dgm:cxn modelId="{A674B6B0-AE94-49F9-AB08-CEC3214F169D}" srcId="{319AE020-EFC5-48F5-BA13-E35B5BB9FA58}" destId="{5BCBD5C0-256E-4DF7-8BFE-01320248A268}" srcOrd="1" destOrd="0" parTransId="{7CEB264B-2215-4052-ACA9-76D7005DB97E}" sibTransId="{6B6ADC66-CF28-4907-A22F-F8C268F8A65C}"/>
    <dgm:cxn modelId="{7735EDCA-1BDB-4D3A-ADB7-76D32A8A56E1}" type="presOf" srcId="{319AE020-EFC5-48F5-BA13-E35B5BB9FA58}" destId="{36542051-CA95-44B3-BD2E-F4E80ABB4179}" srcOrd="0" destOrd="0" presId="urn:microsoft.com/office/officeart/2005/8/layout/hProcess9"/>
    <dgm:cxn modelId="{603E6ACA-DAE2-4738-AC00-FCA54E17A520}" type="presParOf" srcId="{36542051-CA95-44B3-BD2E-F4E80ABB4179}" destId="{BD1E39BA-011E-48D6-ADDC-F9BA3C74057C}" srcOrd="0" destOrd="0" presId="urn:microsoft.com/office/officeart/2005/8/layout/hProcess9"/>
    <dgm:cxn modelId="{002B9657-6FD3-4D26-AA06-3A5AAA349C08}" type="presParOf" srcId="{36542051-CA95-44B3-BD2E-F4E80ABB4179}" destId="{F89F5F17-0279-4DA3-A130-B8B617F057DC}" srcOrd="1" destOrd="0" presId="urn:microsoft.com/office/officeart/2005/8/layout/hProcess9"/>
    <dgm:cxn modelId="{2EE88D09-99BB-42D7-9758-5F0AEE82717B}" type="presParOf" srcId="{F89F5F17-0279-4DA3-A130-B8B617F057DC}" destId="{31AC603E-9538-43D0-AE53-239403E3E521}" srcOrd="0" destOrd="0" presId="urn:microsoft.com/office/officeart/2005/8/layout/hProcess9"/>
    <dgm:cxn modelId="{71152B92-017D-4858-9E12-15C2C92DA159}" type="presParOf" srcId="{F89F5F17-0279-4DA3-A130-B8B617F057DC}" destId="{666334DB-1D5B-47B9-A4A8-3185018F6456}" srcOrd="1" destOrd="0" presId="urn:microsoft.com/office/officeart/2005/8/layout/hProcess9"/>
    <dgm:cxn modelId="{D8C44809-15D3-4093-990E-5966A2AE3FA3}" type="presParOf" srcId="{F89F5F17-0279-4DA3-A130-B8B617F057DC}" destId="{FF4FB4E6-4005-44E7-B257-8893BA2264D1}" srcOrd="2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EF4D54FC-11D0-4833-9149-76DC762B584B}" type="doc">
      <dgm:prSet loTypeId="urn:microsoft.com/office/officeart/2005/8/layout/process5" loCatId="process" qsTypeId="urn:microsoft.com/office/officeart/2005/8/quickstyle/simple5" qsCatId="simple" csTypeId="urn:microsoft.com/office/officeart/2005/8/colors/colorful4" csCatId="colorful" phldr="1"/>
      <dgm:spPr/>
      <dgm:t>
        <a:bodyPr/>
        <a:lstStyle/>
        <a:p>
          <a:endParaRPr lang="es-ES"/>
        </a:p>
      </dgm:t>
    </dgm:pt>
    <dgm:pt modelId="{4C6EE3C6-3FA1-405F-836B-DA332C483CEB}">
      <dgm:prSet custT="1"/>
      <dgm:spPr/>
      <dgm:t>
        <a:bodyPr/>
        <a:lstStyle/>
        <a:p>
          <a:pPr rtl="0"/>
          <a:r>
            <a:rPr lang="es-MX" sz="1200" dirty="0"/>
            <a:t>Deslizar máscara sobre la imagen, generalmente iniciando por la esquina superior izquierda, y moviéndolo a todas las posiciones donde quede completamente dentro de los límites de la imagen</a:t>
          </a:r>
        </a:p>
      </dgm:t>
    </dgm:pt>
    <dgm:pt modelId="{472427EA-6DB7-474E-912F-626C0A7D3631}" type="parTrans" cxnId="{4FCDEA43-DF84-42F7-A2F4-DE0E8FA5C853}">
      <dgm:prSet/>
      <dgm:spPr/>
      <dgm:t>
        <a:bodyPr/>
        <a:lstStyle/>
        <a:p>
          <a:endParaRPr lang="es-ES" sz="4400"/>
        </a:p>
      </dgm:t>
    </dgm:pt>
    <dgm:pt modelId="{531FC63C-5FBA-4314-A4A9-149CC85F296F}" type="sibTrans" cxnId="{4FCDEA43-DF84-42F7-A2F4-DE0E8FA5C853}">
      <dgm:prSet custT="1"/>
      <dgm:spPr/>
      <dgm:t>
        <a:bodyPr/>
        <a:lstStyle/>
        <a:p>
          <a:endParaRPr lang="es-ES" sz="4400"/>
        </a:p>
      </dgm:t>
    </dgm:pt>
    <dgm:pt modelId="{ED3B314D-7F40-4F84-8E40-8C6244F44A28}">
      <dgm:prSet custT="1"/>
      <dgm:spPr/>
      <dgm:t>
        <a:bodyPr/>
        <a:lstStyle/>
        <a:p>
          <a:pPr rtl="0"/>
          <a:r>
            <a:rPr lang="es-MX" sz="1200" dirty="0"/>
            <a:t>Si la imagen es de </a:t>
          </a:r>
          <a:r>
            <a:rPr lang="es-MX" sz="1200" dirty="0" err="1"/>
            <a:t>MxN</a:t>
          </a:r>
          <a:r>
            <a:rPr lang="es-MX" sz="1200" dirty="0"/>
            <a:t> y la máscara de </a:t>
          </a:r>
          <a:r>
            <a:rPr lang="es-MX" sz="1200" dirty="0" err="1"/>
            <a:t>nxm</a:t>
          </a:r>
          <a:r>
            <a:rPr lang="es-MX" sz="1200" dirty="0"/>
            <a:t>, el tamaño de la imagen de salida será </a:t>
          </a:r>
        </a:p>
        <a:p>
          <a:pPr rtl="0"/>
          <a:r>
            <a:rPr lang="es-MX" sz="1200" dirty="0"/>
            <a:t> (M-m+1)x(N-n+1)</a:t>
          </a:r>
        </a:p>
      </dgm:t>
    </dgm:pt>
    <dgm:pt modelId="{85D16543-920A-4777-B6A3-14F8B673E573}" type="parTrans" cxnId="{D86B17F6-93CA-4D56-B85B-2BD5EAF15260}">
      <dgm:prSet/>
      <dgm:spPr/>
      <dgm:t>
        <a:bodyPr/>
        <a:lstStyle/>
        <a:p>
          <a:endParaRPr lang="es-ES" sz="4400"/>
        </a:p>
      </dgm:t>
    </dgm:pt>
    <dgm:pt modelId="{10775E92-6F82-482F-9AEE-A90A141A766A}" type="sibTrans" cxnId="{D86B17F6-93CA-4D56-B85B-2BD5EAF15260}">
      <dgm:prSet custT="1"/>
      <dgm:spPr/>
      <dgm:t>
        <a:bodyPr/>
        <a:lstStyle/>
        <a:p>
          <a:endParaRPr lang="es-ES" sz="4400"/>
        </a:p>
      </dgm:t>
    </dgm:pt>
    <dgm:pt modelId="{279EDED9-BE26-486B-9E76-4900E662C4F5}">
      <dgm:prSet custT="1"/>
      <dgm:spPr/>
      <dgm:t>
        <a:bodyPr/>
        <a:lstStyle/>
        <a:p>
          <a:pPr rtl="0"/>
          <a:r>
            <a:rPr lang="es-MX" sz="1200" dirty="0"/>
            <a:t>Cada posición de la máscara corresponde a un solo pixel de salida cuyo valor se calcula como</a:t>
          </a:r>
        </a:p>
      </dgm:t>
    </dgm:pt>
    <dgm:pt modelId="{1F4DCD0A-108F-47D9-AEBD-D863F8A9A61E}" type="parTrans" cxnId="{1CDC8759-8078-4917-A4F9-DF3DE984FFDC}">
      <dgm:prSet/>
      <dgm:spPr/>
      <dgm:t>
        <a:bodyPr/>
        <a:lstStyle/>
        <a:p>
          <a:endParaRPr lang="es-ES" sz="4400"/>
        </a:p>
      </dgm:t>
    </dgm:pt>
    <dgm:pt modelId="{58163DF9-0927-4FB6-B133-03F35C206581}" type="sibTrans" cxnId="{1CDC8759-8078-4917-A4F9-DF3DE984FFDC}">
      <dgm:prSet/>
      <dgm:spPr/>
      <dgm:t>
        <a:bodyPr/>
        <a:lstStyle/>
        <a:p>
          <a:endParaRPr lang="es-ES" sz="4400"/>
        </a:p>
      </dgm:t>
    </dgm:pt>
    <dgm:pt modelId="{3C820286-43BD-4834-A8B0-969B9BCA7797}" type="pres">
      <dgm:prSet presAssocID="{EF4D54FC-11D0-4833-9149-76DC762B584B}" presName="diagram" presStyleCnt="0">
        <dgm:presLayoutVars>
          <dgm:dir/>
          <dgm:resizeHandles val="exact"/>
        </dgm:presLayoutVars>
      </dgm:prSet>
      <dgm:spPr/>
    </dgm:pt>
    <dgm:pt modelId="{A5806E39-FBC3-43A3-8901-FD70B0C52A9F}" type="pres">
      <dgm:prSet presAssocID="{4C6EE3C6-3FA1-405F-836B-DA332C483CEB}" presName="node" presStyleLbl="node1" presStyleIdx="0" presStyleCnt="3">
        <dgm:presLayoutVars>
          <dgm:bulletEnabled val="1"/>
        </dgm:presLayoutVars>
      </dgm:prSet>
      <dgm:spPr/>
    </dgm:pt>
    <dgm:pt modelId="{3AA3F637-D8BC-44C2-BED4-EA834DD338F7}" type="pres">
      <dgm:prSet presAssocID="{531FC63C-5FBA-4314-A4A9-149CC85F296F}" presName="sibTrans" presStyleLbl="sibTrans2D1" presStyleIdx="0" presStyleCnt="2"/>
      <dgm:spPr/>
    </dgm:pt>
    <dgm:pt modelId="{FA40A123-9EB8-4FF7-AF09-EF78C02EEA4B}" type="pres">
      <dgm:prSet presAssocID="{531FC63C-5FBA-4314-A4A9-149CC85F296F}" presName="connectorText" presStyleLbl="sibTrans2D1" presStyleIdx="0" presStyleCnt="2"/>
      <dgm:spPr/>
    </dgm:pt>
    <dgm:pt modelId="{59787FBF-DC52-412F-993A-C192285C605F}" type="pres">
      <dgm:prSet presAssocID="{ED3B314D-7F40-4F84-8E40-8C6244F44A28}" presName="node" presStyleLbl="node1" presStyleIdx="1" presStyleCnt="3">
        <dgm:presLayoutVars>
          <dgm:bulletEnabled val="1"/>
        </dgm:presLayoutVars>
      </dgm:prSet>
      <dgm:spPr/>
    </dgm:pt>
    <dgm:pt modelId="{039E1755-46B8-49FE-8205-8E9C487B999D}" type="pres">
      <dgm:prSet presAssocID="{10775E92-6F82-482F-9AEE-A90A141A766A}" presName="sibTrans" presStyleLbl="sibTrans2D1" presStyleIdx="1" presStyleCnt="2"/>
      <dgm:spPr/>
    </dgm:pt>
    <dgm:pt modelId="{0845B91D-9A7F-42F8-811D-E7ACDC9AF85F}" type="pres">
      <dgm:prSet presAssocID="{10775E92-6F82-482F-9AEE-A90A141A766A}" presName="connectorText" presStyleLbl="sibTrans2D1" presStyleIdx="1" presStyleCnt="2"/>
      <dgm:spPr/>
    </dgm:pt>
    <dgm:pt modelId="{080B55B6-23A7-462A-A3FD-5C285CA3FFEF}" type="pres">
      <dgm:prSet presAssocID="{279EDED9-BE26-486B-9E76-4900E662C4F5}" presName="node" presStyleLbl="node1" presStyleIdx="2" presStyleCnt="3">
        <dgm:presLayoutVars>
          <dgm:bulletEnabled val="1"/>
        </dgm:presLayoutVars>
      </dgm:prSet>
      <dgm:spPr/>
    </dgm:pt>
  </dgm:ptLst>
  <dgm:cxnLst>
    <dgm:cxn modelId="{4D5A7C1A-55B4-4CB7-B9C8-13DAF735870E}" type="presOf" srcId="{531FC63C-5FBA-4314-A4A9-149CC85F296F}" destId="{3AA3F637-D8BC-44C2-BED4-EA834DD338F7}" srcOrd="0" destOrd="0" presId="urn:microsoft.com/office/officeart/2005/8/layout/process5"/>
    <dgm:cxn modelId="{1F4B563D-AFE1-402B-9549-9A49FB5BDAC1}" type="presOf" srcId="{4C6EE3C6-3FA1-405F-836B-DA332C483CEB}" destId="{A5806E39-FBC3-43A3-8901-FD70B0C52A9F}" srcOrd="0" destOrd="0" presId="urn:microsoft.com/office/officeart/2005/8/layout/process5"/>
    <dgm:cxn modelId="{4FCDEA43-DF84-42F7-A2F4-DE0E8FA5C853}" srcId="{EF4D54FC-11D0-4833-9149-76DC762B584B}" destId="{4C6EE3C6-3FA1-405F-836B-DA332C483CEB}" srcOrd="0" destOrd="0" parTransId="{472427EA-6DB7-474E-912F-626C0A7D3631}" sibTransId="{531FC63C-5FBA-4314-A4A9-149CC85F296F}"/>
    <dgm:cxn modelId="{E6A97954-E43A-40EA-B89B-4B90FDB47FED}" type="presOf" srcId="{531FC63C-5FBA-4314-A4A9-149CC85F296F}" destId="{FA40A123-9EB8-4FF7-AF09-EF78C02EEA4B}" srcOrd="1" destOrd="0" presId="urn:microsoft.com/office/officeart/2005/8/layout/process5"/>
    <dgm:cxn modelId="{1CDC8759-8078-4917-A4F9-DF3DE984FFDC}" srcId="{EF4D54FC-11D0-4833-9149-76DC762B584B}" destId="{279EDED9-BE26-486B-9E76-4900E662C4F5}" srcOrd="2" destOrd="0" parTransId="{1F4DCD0A-108F-47D9-AEBD-D863F8A9A61E}" sibTransId="{58163DF9-0927-4FB6-B133-03F35C206581}"/>
    <dgm:cxn modelId="{C855FDB9-2831-48FD-A51F-E040FCB5ABF1}" type="presOf" srcId="{10775E92-6F82-482F-9AEE-A90A141A766A}" destId="{039E1755-46B8-49FE-8205-8E9C487B999D}" srcOrd="0" destOrd="0" presId="urn:microsoft.com/office/officeart/2005/8/layout/process5"/>
    <dgm:cxn modelId="{F19AD8ED-E35E-47E4-8FD4-E4BB926DAAFD}" type="presOf" srcId="{10775E92-6F82-482F-9AEE-A90A141A766A}" destId="{0845B91D-9A7F-42F8-811D-E7ACDC9AF85F}" srcOrd="1" destOrd="0" presId="urn:microsoft.com/office/officeart/2005/8/layout/process5"/>
    <dgm:cxn modelId="{3F0B31F3-37CC-4584-8091-1D2DAF869FA0}" type="presOf" srcId="{EF4D54FC-11D0-4833-9149-76DC762B584B}" destId="{3C820286-43BD-4834-A8B0-969B9BCA7797}" srcOrd="0" destOrd="0" presId="urn:microsoft.com/office/officeart/2005/8/layout/process5"/>
    <dgm:cxn modelId="{EE48DBF3-AD4D-452E-86F8-8F8FB1B870D5}" type="presOf" srcId="{ED3B314D-7F40-4F84-8E40-8C6244F44A28}" destId="{59787FBF-DC52-412F-993A-C192285C605F}" srcOrd="0" destOrd="0" presId="urn:microsoft.com/office/officeart/2005/8/layout/process5"/>
    <dgm:cxn modelId="{D86B17F6-93CA-4D56-B85B-2BD5EAF15260}" srcId="{EF4D54FC-11D0-4833-9149-76DC762B584B}" destId="{ED3B314D-7F40-4F84-8E40-8C6244F44A28}" srcOrd="1" destOrd="0" parTransId="{85D16543-920A-4777-B6A3-14F8B673E573}" sibTransId="{10775E92-6F82-482F-9AEE-A90A141A766A}"/>
    <dgm:cxn modelId="{BBF48FF6-2FB5-457B-AE60-4CE2C4BFDB98}" type="presOf" srcId="{279EDED9-BE26-486B-9E76-4900E662C4F5}" destId="{080B55B6-23A7-462A-A3FD-5C285CA3FFEF}" srcOrd="0" destOrd="0" presId="urn:microsoft.com/office/officeart/2005/8/layout/process5"/>
    <dgm:cxn modelId="{9231F9B0-08D1-4312-9159-BE6017635860}" type="presParOf" srcId="{3C820286-43BD-4834-A8B0-969B9BCA7797}" destId="{A5806E39-FBC3-43A3-8901-FD70B0C52A9F}" srcOrd="0" destOrd="0" presId="urn:microsoft.com/office/officeart/2005/8/layout/process5"/>
    <dgm:cxn modelId="{81857E1C-ECE3-4BEC-BAB1-CF839ACBB8A6}" type="presParOf" srcId="{3C820286-43BD-4834-A8B0-969B9BCA7797}" destId="{3AA3F637-D8BC-44C2-BED4-EA834DD338F7}" srcOrd="1" destOrd="0" presId="urn:microsoft.com/office/officeart/2005/8/layout/process5"/>
    <dgm:cxn modelId="{A2A306A7-E366-4BAE-AD51-75A2F15E26F9}" type="presParOf" srcId="{3AA3F637-D8BC-44C2-BED4-EA834DD338F7}" destId="{FA40A123-9EB8-4FF7-AF09-EF78C02EEA4B}" srcOrd="0" destOrd="0" presId="urn:microsoft.com/office/officeart/2005/8/layout/process5"/>
    <dgm:cxn modelId="{73C8AE40-41F3-46C9-9F39-5B063DFCA766}" type="presParOf" srcId="{3C820286-43BD-4834-A8B0-969B9BCA7797}" destId="{59787FBF-DC52-412F-993A-C192285C605F}" srcOrd="2" destOrd="0" presId="urn:microsoft.com/office/officeart/2005/8/layout/process5"/>
    <dgm:cxn modelId="{8A220053-10D5-492E-BDD3-7994AFF8044E}" type="presParOf" srcId="{3C820286-43BD-4834-A8B0-969B9BCA7797}" destId="{039E1755-46B8-49FE-8205-8E9C487B999D}" srcOrd="3" destOrd="0" presId="urn:microsoft.com/office/officeart/2005/8/layout/process5"/>
    <dgm:cxn modelId="{626955A9-8EC2-4AD0-9365-8589B8BBDFD9}" type="presParOf" srcId="{039E1755-46B8-49FE-8205-8E9C487B999D}" destId="{0845B91D-9A7F-42F8-811D-E7ACDC9AF85F}" srcOrd="0" destOrd="0" presId="urn:microsoft.com/office/officeart/2005/8/layout/process5"/>
    <dgm:cxn modelId="{8E9AB54E-19A0-45F9-8088-96EA8126A2DE}" type="presParOf" srcId="{3C820286-43BD-4834-A8B0-969B9BCA7797}" destId="{080B55B6-23A7-462A-A3FD-5C285CA3FFEF}" srcOrd="4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806A90DA-2FC4-4852-AD7F-203A9E86E8AC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s-ES"/>
        </a:p>
      </dgm:t>
    </dgm:pt>
    <dgm:pt modelId="{6176DA1B-F3D9-4AE0-B23C-7F5B1430438D}">
      <dgm:prSet/>
      <dgm:spPr/>
      <dgm:t>
        <a:bodyPr/>
        <a:lstStyle/>
        <a:p>
          <a:pPr rtl="0"/>
          <a:r>
            <a:rPr lang="es-MX" dirty="0"/>
            <a:t>Implementación</a:t>
          </a:r>
        </a:p>
      </dgm:t>
    </dgm:pt>
    <dgm:pt modelId="{10526A21-8FCB-42E4-B71D-600489B116E9}" type="parTrans" cxnId="{5623F7F7-3103-4BC5-9B86-0F9F7EA385A5}">
      <dgm:prSet/>
      <dgm:spPr/>
      <dgm:t>
        <a:bodyPr/>
        <a:lstStyle/>
        <a:p>
          <a:endParaRPr lang="es-ES"/>
        </a:p>
      </dgm:t>
    </dgm:pt>
    <dgm:pt modelId="{A40F0FE8-A1CE-43E9-A9F6-DE7A34C57106}" type="sibTrans" cxnId="{5623F7F7-3103-4BC5-9B86-0F9F7EA385A5}">
      <dgm:prSet/>
      <dgm:spPr/>
      <dgm:t>
        <a:bodyPr/>
        <a:lstStyle/>
        <a:p>
          <a:endParaRPr lang="es-ES"/>
        </a:p>
      </dgm:t>
    </dgm:pt>
    <dgm:pt modelId="{697551E5-C729-4633-A5FA-0DB5A3086AEC}" type="pres">
      <dgm:prSet presAssocID="{806A90DA-2FC4-4852-AD7F-203A9E86E8AC}" presName="vert0" presStyleCnt="0">
        <dgm:presLayoutVars>
          <dgm:dir/>
          <dgm:animOne val="branch"/>
          <dgm:animLvl val="lvl"/>
        </dgm:presLayoutVars>
      </dgm:prSet>
      <dgm:spPr/>
    </dgm:pt>
    <dgm:pt modelId="{31036B05-D996-4424-8171-1EA2DD6B117A}" type="pres">
      <dgm:prSet presAssocID="{6176DA1B-F3D9-4AE0-B23C-7F5B1430438D}" presName="thickLine" presStyleLbl="alignNode1" presStyleIdx="0" presStyleCnt="1"/>
      <dgm:spPr/>
    </dgm:pt>
    <dgm:pt modelId="{7AD06641-77B5-4C82-9420-489116FDF00F}" type="pres">
      <dgm:prSet presAssocID="{6176DA1B-F3D9-4AE0-B23C-7F5B1430438D}" presName="horz1" presStyleCnt="0"/>
      <dgm:spPr/>
    </dgm:pt>
    <dgm:pt modelId="{7C0EC3D4-EA39-47E3-8863-8ED26DD36790}" type="pres">
      <dgm:prSet presAssocID="{6176DA1B-F3D9-4AE0-B23C-7F5B1430438D}" presName="tx1" presStyleLbl="revTx" presStyleIdx="0" presStyleCnt="1"/>
      <dgm:spPr/>
    </dgm:pt>
    <dgm:pt modelId="{FEA63E72-9B0A-4AC6-8D33-61E2980E0C4C}" type="pres">
      <dgm:prSet presAssocID="{6176DA1B-F3D9-4AE0-B23C-7F5B1430438D}" presName="vert1" presStyleCnt="0"/>
      <dgm:spPr/>
    </dgm:pt>
  </dgm:ptLst>
  <dgm:cxnLst>
    <dgm:cxn modelId="{FD56AF15-3789-4AA2-B671-3CC2CB77FDED}" type="presOf" srcId="{806A90DA-2FC4-4852-AD7F-203A9E86E8AC}" destId="{697551E5-C729-4633-A5FA-0DB5A3086AEC}" srcOrd="0" destOrd="0" presId="urn:microsoft.com/office/officeart/2008/layout/LinedList"/>
    <dgm:cxn modelId="{A9886F6B-14B0-4DDB-A1C0-E26B2945DEC7}" type="presOf" srcId="{6176DA1B-F3D9-4AE0-B23C-7F5B1430438D}" destId="{7C0EC3D4-EA39-47E3-8863-8ED26DD36790}" srcOrd="0" destOrd="0" presId="urn:microsoft.com/office/officeart/2008/layout/LinedList"/>
    <dgm:cxn modelId="{5623F7F7-3103-4BC5-9B86-0F9F7EA385A5}" srcId="{806A90DA-2FC4-4852-AD7F-203A9E86E8AC}" destId="{6176DA1B-F3D9-4AE0-B23C-7F5B1430438D}" srcOrd="0" destOrd="0" parTransId="{10526A21-8FCB-42E4-B71D-600489B116E9}" sibTransId="{A40F0FE8-A1CE-43E9-A9F6-DE7A34C57106}"/>
    <dgm:cxn modelId="{7310E882-C270-45F2-95F8-0CBA6B2C6AD7}" type="presParOf" srcId="{697551E5-C729-4633-A5FA-0DB5A3086AEC}" destId="{31036B05-D996-4424-8171-1EA2DD6B117A}" srcOrd="0" destOrd="0" presId="urn:microsoft.com/office/officeart/2008/layout/LinedList"/>
    <dgm:cxn modelId="{DE044080-2DD8-4DE9-9102-17CA0461AF3D}" type="presParOf" srcId="{697551E5-C729-4633-A5FA-0DB5A3086AEC}" destId="{7AD06641-77B5-4C82-9420-489116FDF00F}" srcOrd="1" destOrd="0" presId="urn:microsoft.com/office/officeart/2008/layout/LinedList"/>
    <dgm:cxn modelId="{3671EE55-58C4-4341-A7DB-25636140FBA1}" type="presParOf" srcId="{7AD06641-77B5-4C82-9420-489116FDF00F}" destId="{7C0EC3D4-EA39-47E3-8863-8ED26DD36790}" srcOrd="0" destOrd="0" presId="urn:microsoft.com/office/officeart/2008/layout/LinedList"/>
    <dgm:cxn modelId="{69D3714A-F22A-4897-A935-C4CF964D9222}" type="presParOf" srcId="{7AD06641-77B5-4C82-9420-489116FDF00F}" destId="{FEA63E72-9B0A-4AC6-8D33-61E2980E0C4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FD6555E6-7A95-4E7C-824B-B54446DA3992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MX"/>
        </a:p>
      </dgm:t>
    </dgm:pt>
    <dgm:pt modelId="{92F9E461-B251-43FF-BC73-3463D36971D9}">
      <dgm:prSet phldrT="[Texto]" custT="1"/>
      <dgm:spPr>
        <a:solidFill>
          <a:srgbClr val="0070C0"/>
        </a:solidFill>
      </dgm:spPr>
      <dgm:t>
        <a:bodyPr/>
        <a:lstStyle/>
        <a:p>
          <a:pPr algn="just"/>
          <a:r>
            <a:rPr lang="es-ES" sz="1600" dirty="0"/>
            <a:t>Rotar filtro de </a:t>
          </a:r>
          <a:r>
            <a:rPr lang="es-ES" sz="1600" dirty="0" err="1"/>
            <a:t>convolucion</a:t>
          </a:r>
          <a:r>
            <a:rPr lang="es-ES" sz="1600" dirty="0"/>
            <a:t> (</a:t>
          </a:r>
          <a:r>
            <a:rPr lang="es-ES" sz="1600" dirty="0" err="1"/>
            <a:t>kernel</a:t>
          </a:r>
          <a:r>
            <a:rPr lang="es-ES" sz="1600" dirty="0"/>
            <a:t>) 180 grados respecto a su punto central</a:t>
          </a:r>
          <a:endParaRPr lang="es-MX" sz="2800" dirty="0"/>
        </a:p>
      </dgm:t>
    </dgm:pt>
    <dgm:pt modelId="{CF6C3D77-5F50-44CD-B009-81CA87E24683}" type="parTrans" cxnId="{F8EB8889-F6C6-46F0-85D1-1B674FD4FE42}">
      <dgm:prSet/>
      <dgm:spPr/>
      <dgm:t>
        <a:bodyPr/>
        <a:lstStyle/>
        <a:p>
          <a:pPr algn="just"/>
          <a:endParaRPr lang="es-MX" sz="3600"/>
        </a:p>
      </dgm:t>
    </dgm:pt>
    <dgm:pt modelId="{69955983-9B3C-4C96-BB73-BA0C1CF06CDA}" type="sibTrans" cxnId="{F8EB8889-F6C6-46F0-85D1-1B674FD4FE42}">
      <dgm:prSet/>
      <dgm:spPr/>
      <dgm:t>
        <a:bodyPr/>
        <a:lstStyle/>
        <a:p>
          <a:pPr algn="just"/>
          <a:endParaRPr lang="es-MX" sz="3600"/>
        </a:p>
      </dgm:t>
    </dgm:pt>
    <dgm:pt modelId="{189AE6B7-76C1-4852-BA77-7799B136F1AB}">
      <dgm:prSet phldrT="[Texto]" custT="1"/>
      <dgm:spPr>
        <a:solidFill>
          <a:srgbClr val="92D050"/>
        </a:solidFill>
      </dgm:spPr>
      <dgm:t>
        <a:bodyPr anchor="ctr"/>
        <a:lstStyle/>
        <a:p>
          <a:pPr algn="just"/>
          <a:r>
            <a:rPr lang="es-ES" sz="1600" dirty="0"/>
            <a:t>Deslizar filtro alineando el origen de este con el píxel a tratar en la imagen</a:t>
          </a:r>
          <a:endParaRPr lang="es-MX" sz="1600" dirty="0"/>
        </a:p>
      </dgm:t>
    </dgm:pt>
    <dgm:pt modelId="{139038E2-CAF6-4484-94FA-6D50713CC58F}" type="parTrans" cxnId="{B8C61607-8587-4890-AD9B-0CD7DE9E55F4}">
      <dgm:prSet/>
      <dgm:spPr/>
      <dgm:t>
        <a:bodyPr/>
        <a:lstStyle/>
        <a:p>
          <a:pPr algn="just"/>
          <a:endParaRPr lang="es-MX" sz="3600"/>
        </a:p>
      </dgm:t>
    </dgm:pt>
    <dgm:pt modelId="{123DDE11-E606-4637-97EC-EF3192535206}" type="sibTrans" cxnId="{B8C61607-8587-4890-AD9B-0CD7DE9E55F4}">
      <dgm:prSet/>
      <dgm:spPr/>
      <dgm:t>
        <a:bodyPr/>
        <a:lstStyle/>
        <a:p>
          <a:pPr algn="just"/>
          <a:endParaRPr lang="es-MX" sz="3600"/>
        </a:p>
      </dgm:t>
    </dgm:pt>
    <dgm:pt modelId="{994B3666-18DD-4FB1-A0E6-F31EACA8035C}">
      <dgm:prSet phldrT="[Texto]" custT="1"/>
      <dgm:spPr>
        <a:solidFill>
          <a:srgbClr val="FFD653"/>
        </a:solidFill>
      </dgm:spPr>
      <dgm:t>
        <a:bodyPr/>
        <a:lstStyle/>
        <a:p>
          <a:pPr algn="just"/>
          <a:r>
            <a:rPr lang="es-ES" sz="1600" dirty="0"/>
            <a:t>Multiplicar cada peso del filtro por los vecinos del píxel a tratar en la imagen</a:t>
          </a:r>
          <a:endParaRPr lang="es-MX" sz="2800" dirty="0"/>
        </a:p>
      </dgm:t>
    </dgm:pt>
    <dgm:pt modelId="{CE9FDA2E-2C88-40F5-9E19-EE1886C78E0E}" type="sibTrans" cxnId="{5AF3F8BE-48AB-4BA0-873D-6A240A37CD35}">
      <dgm:prSet/>
      <dgm:spPr/>
      <dgm:t>
        <a:bodyPr/>
        <a:lstStyle/>
        <a:p>
          <a:pPr algn="just"/>
          <a:endParaRPr lang="es-MX" sz="3600"/>
        </a:p>
      </dgm:t>
    </dgm:pt>
    <dgm:pt modelId="{16944474-E864-4BE3-9841-59418F22F765}" type="parTrans" cxnId="{5AF3F8BE-48AB-4BA0-873D-6A240A37CD35}">
      <dgm:prSet/>
      <dgm:spPr/>
      <dgm:t>
        <a:bodyPr/>
        <a:lstStyle/>
        <a:p>
          <a:pPr algn="just"/>
          <a:endParaRPr lang="es-MX" sz="3600"/>
        </a:p>
      </dgm:t>
    </dgm:pt>
    <dgm:pt modelId="{E7C7EB2F-F8D7-419D-9EE8-57A217134190}">
      <dgm:prSet phldrT="[Texto]" custT="1"/>
      <dgm:spPr>
        <a:solidFill>
          <a:srgbClr val="E674E1"/>
        </a:solidFill>
      </dgm:spPr>
      <dgm:t>
        <a:bodyPr/>
        <a:lstStyle/>
        <a:p>
          <a:pPr algn="just"/>
          <a:r>
            <a:rPr lang="es-ES" sz="1600" dirty="0"/>
            <a:t>Se suman los productos individuales calculados en el paso 3</a:t>
          </a:r>
          <a:endParaRPr lang="es-MX" sz="1600" dirty="0"/>
        </a:p>
      </dgm:t>
    </dgm:pt>
    <dgm:pt modelId="{584C5892-9C82-415D-88A9-E4B7625B2B3B}" type="parTrans" cxnId="{DFC56492-A243-4021-B93E-D5E114807DA3}">
      <dgm:prSet/>
      <dgm:spPr/>
      <dgm:t>
        <a:bodyPr/>
        <a:lstStyle/>
        <a:p>
          <a:endParaRPr lang="es-ES" sz="2000"/>
        </a:p>
      </dgm:t>
    </dgm:pt>
    <dgm:pt modelId="{DCC93C2A-AB65-4BB7-86C9-C449CC01B77B}" type="sibTrans" cxnId="{DFC56492-A243-4021-B93E-D5E114807DA3}">
      <dgm:prSet/>
      <dgm:spPr/>
      <dgm:t>
        <a:bodyPr/>
        <a:lstStyle/>
        <a:p>
          <a:endParaRPr lang="es-ES" sz="2000"/>
        </a:p>
      </dgm:t>
    </dgm:pt>
    <dgm:pt modelId="{7F0965EA-62D2-49D2-95C5-563DA4A5CFC0}" type="pres">
      <dgm:prSet presAssocID="{FD6555E6-7A95-4E7C-824B-B54446DA3992}" presName="Name0" presStyleCnt="0">
        <dgm:presLayoutVars>
          <dgm:chMax val="7"/>
          <dgm:chPref val="7"/>
          <dgm:dir/>
        </dgm:presLayoutVars>
      </dgm:prSet>
      <dgm:spPr/>
    </dgm:pt>
    <dgm:pt modelId="{FE6E2E5D-786E-4A71-8707-7940659C57FF}" type="pres">
      <dgm:prSet presAssocID="{FD6555E6-7A95-4E7C-824B-B54446DA3992}" presName="Name1" presStyleCnt="0"/>
      <dgm:spPr/>
    </dgm:pt>
    <dgm:pt modelId="{9C0F0083-5EB5-4C57-865C-294D5D975C75}" type="pres">
      <dgm:prSet presAssocID="{FD6555E6-7A95-4E7C-824B-B54446DA3992}" presName="cycle" presStyleCnt="0"/>
      <dgm:spPr/>
    </dgm:pt>
    <dgm:pt modelId="{95D0852B-BF32-4C33-AAD3-357DC6235102}" type="pres">
      <dgm:prSet presAssocID="{FD6555E6-7A95-4E7C-824B-B54446DA3992}" presName="srcNode" presStyleLbl="node1" presStyleIdx="0" presStyleCnt="4"/>
      <dgm:spPr/>
    </dgm:pt>
    <dgm:pt modelId="{2D2962FA-6D88-45DF-B995-5CF64F741DE7}" type="pres">
      <dgm:prSet presAssocID="{FD6555E6-7A95-4E7C-824B-B54446DA3992}" presName="conn" presStyleLbl="parChTrans1D2" presStyleIdx="0" presStyleCnt="1"/>
      <dgm:spPr/>
    </dgm:pt>
    <dgm:pt modelId="{CBE3BC5A-E032-412C-AEA5-BA2E059CDDEF}" type="pres">
      <dgm:prSet presAssocID="{FD6555E6-7A95-4E7C-824B-B54446DA3992}" presName="extraNode" presStyleLbl="node1" presStyleIdx="0" presStyleCnt="4"/>
      <dgm:spPr/>
    </dgm:pt>
    <dgm:pt modelId="{BF799487-0AB1-47CE-B71A-049100A8999F}" type="pres">
      <dgm:prSet presAssocID="{FD6555E6-7A95-4E7C-824B-B54446DA3992}" presName="dstNode" presStyleLbl="node1" presStyleIdx="0" presStyleCnt="4"/>
      <dgm:spPr/>
    </dgm:pt>
    <dgm:pt modelId="{E3BD878A-A6F4-437F-B55B-3FB0B249BFD9}" type="pres">
      <dgm:prSet presAssocID="{92F9E461-B251-43FF-BC73-3463D36971D9}" presName="text_1" presStyleLbl="node1" presStyleIdx="0" presStyleCnt="4">
        <dgm:presLayoutVars>
          <dgm:bulletEnabled val="1"/>
        </dgm:presLayoutVars>
      </dgm:prSet>
      <dgm:spPr/>
    </dgm:pt>
    <dgm:pt modelId="{6F0E6B66-6646-4F4E-AE40-72247AF91D3C}" type="pres">
      <dgm:prSet presAssocID="{92F9E461-B251-43FF-BC73-3463D36971D9}" presName="accent_1" presStyleCnt="0"/>
      <dgm:spPr/>
    </dgm:pt>
    <dgm:pt modelId="{CFEF5B4A-44FF-431D-A30E-E0DD96DAF982}" type="pres">
      <dgm:prSet presAssocID="{92F9E461-B251-43FF-BC73-3463D36971D9}" presName="accentRepeatNode" presStyleLbl="solidFgAcc1" presStyleIdx="0" presStyleCnt="4"/>
      <dgm:spPr>
        <a:solidFill>
          <a:srgbClr val="002060"/>
        </a:solidFill>
      </dgm:spPr>
    </dgm:pt>
    <dgm:pt modelId="{C8113DF0-F9F7-4624-A6A9-6EBCD32EEE2E}" type="pres">
      <dgm:prSet presAssocID="{189AE6B7-76C1-4852-BA77-7799B136F1AB}" presName="text_2" presStyleLbl="node1" presStyleIdx="1" presStyleCnt="4">
        <dgm:presLayoutVars>
          <dgm:bulletEnabled val="1"/>
        </dgm:presLayoutVars>
      </dgm:prSet>
      <dgm:spPr/>
    </dgm:pt>
    <dgm:pt modelId="{36CF7FA0-089A-4E82-A7AD-FB9A91E59FFE}" type="pres">
      <dgm:prSet presAssocID="{189AE6B7-76C1-4852-BA77-7799B136F1AB}" presName="accent_2" presStyleCnt="0"/>
      <dgm:spPr/>
    </dgm:pt>
    <dgm:pt modelId="{53C16BAB-BE60-4CCD-BABD-0C299537A96C}" type="pres">
      <dgm:prSet presAssocID="{189AE6B7-76C1-4852-BA77-7799B136F1AB}" presName="accentRepeatNode" presStyleLbl="solidFgAcc1" presStyleIdx="1" presStyleCnt="4"/>
      <dgm:spPr>
        <a:solidFill>
          <a:srgbClr val="00B050"/>
        </a:solidFill>
      </dgm:spPr>
    </dgm:pt>
    <dgm:pt modelId="{17CD7C03-E4CD-4538-A981-E41EBCCE96F1}" type="pres">
      <dgm:prSet presAssocID="{994B3666-18DD-4FB1-A0E6-F31EACA8035C}" presName="text_3" presStyleLbl="node1" presStyleIdx="2" presStyleCnt="4">
        <dgm:presLayoutVars>
          <dgm:bulletEnabled val="1"/>
        </dgm:presLayoutVars>
      </dgm:prSet>
      <dgm:spPr/>
    </dgm:pt>
    <dgm:pt modelId="{740F14F3-8CFC-4D02-A92D-ABA2A4EABF13}" type="pres">
      <dgm:prSet presAssocID="{994B3666-18DD-4FB1-A0E6-F31EACA8035C}" presName="accent_3" presStyleCnt="0"/>
      <dgm:spPr/>
    </dgm:pt>
    <dgm:pt modelId="{C8278792-08DD-4E5E-968F-C854BE24793C}" type="pres">
      <dgm:prSet presAssocID="{994B3666-18DD-4FB1-A0E6-F31EACA8035C}" presName="accentRepeatNode" presStyleLbl="solidFgAcc1" presStyleIdx="2" presStyleCnt="4"/>
      <dgm:spPr>
        <a:solidFill>
          <a:srgbClr val="FFC000"/>
        </a:solidFill>
      </dgm:spPr>
    </dgm:pt>
    <dgm:pt modelId="{2094071D-1C1E-4E4D-8FA9-1790926B17D0}" type="pres">
      <dgm:prSet presAssocID="{E7C7EB2F-F8D7-419D-9EE8-57A217134190}" presName="text_4" presStyleLbl="node1" presStyleIdx="3" presStyleCnt="4">
        <dgm:presLayoutVars>
          <dgm:bulletEnabled val="1"/>
        </dgm:presLayoutVars>
      </dgm:prSet>
      <dgm:spPr/>
    </dgm:pt>
    <dgm:pt modelId="{DE71DDC7-A8B0-4974-9F63-FAC410D7EEAF}" type="pres">
      <dgm:prSet presAssocID="{E7C7EB2F-F8D7-419D-9EE8-57A217134190}" presName="accent_4" presStyleCnt="0"/>
      <dgm:spPr/>
    </dgm:pt>
    <dgm:pt modelId="{66242BCB-0750-4E70-8F9A-9AE943A8161F}" type="pres">
      <dgm:prSet presAssocID="{E7C7EB2F-F8D7-419D-9EE8-57A217134190}" presName="accentRepeatNode" presStyleLbl="solidFgAcc1" presStyleIdx="3" presStyleCnt="4"/>
      <dgm:spPr>
        <a:solidFill>
          <a:srgbClr val="CA24C2"/>
        </a:solidFill>
      </dgm:spPr>
    </dgm:pt>
  </dgm:ptLst>
  <dgm:cxnLst>
    <dgm:cxn modelId="{B8C61607-8587-4890-AD9B-0CD7DE9E55F4}" srcId="{FD6555E6-7A95-4E7C-824B-B54446DA3992}" destId="{189AE6B7-76C1-4852-BA77-7799B136F1AB}" srcOrd="1" destOrd="0" parTransId="{139038E2-CAF6-4484-94FA-6D50713CC58F}" sibTransId="{123DDE11-E606-4637-97EC-EF3192535206}"/>
    <dgm:cxn modelId="{53683C65-79D8-473C-998C-74B09F330082}" type="presOf" srcId="{994B3666-18DD-4FB1-A0E6-F31EACA8035C}" destId="{17CD7C03-E4CD-4538-A981-E41EBCCE96F1}" srcOrd="0" destOrd="0" presId="urn:microsoft.com/office/officeart/2008/layout/VerticalCurvedList"/>
    <dgm:cxn modelId="{6213566D-8C82-4572-B3FD-0A76CACA81DF}" type="presOf" srcId="{E7C7EB2F-F8D7-419D-9EE8-57A217134190}" destId="{2094071D-1C1E-4E4D-8FA9-1790926B17D0}" srcOrd="0" destOrd="0" presId="urn:microsoft.com/office/officeart/2008/layout/VerticalCurvedList"/>
    <dgm:cxn modelId="{1667C285-9952-42D2-BD3D-E5AC1A764EA2}" type="presOf" srcId="{FD6555E6-7A95-4E7C-824B-B54446DA3992}" destId="{7F0965EA-62D2-49D2-95C5-563DA4A5CFC0}" srcOrd="0" destOrd="0" presId="urn:microsoft.com/office/officeart/2008/layout/VerticalCurvedList"/>
    <dgm:cxn modelId="{F8EB8889-F6C6-46F0-85D1-1B674FD4FE42}" srcId="{FD6555E6-7A95-4E7C-824B-B54446DA3992}" destId="{92F9E461-B251-43FF-BC73-3463D36971D9}" srcOrd="0" destOrd="0" parTransId="{CF6C3D77-5F50-44CD-B009-81CA87E24683}" sibTransId="{69955983-9B3C-4C96-BB73-BA0C1CF06CDA}"/>
    <dgm:cxn modelId="{DFC56492-A243-4021-B93E-D5E114807DA3}" srcId="{FD6555E6-7A95-4E7C-824B-B54446DA3992}" destId="{E7C7EB2F-F8D7-419D-9EE8-57A217134190}" srcOrd="3" destOrd="0" parTransId="{584C5892-9C82-415D-88A9-E4B7625B2B3B}" sibTransId="{DCC93C2A-AB65-4BB7-86C9-C449CC01B77B}"/>
    <dgm:cxn modelId="{E82FC6A1-AC9F-47E0-989B-7F73ECB37235}" type="presOf" srcId="{69955983-9B3C-4C96-BB73-BA0C1CF06CDA}" destId="{2D2962FA-6D88-45DF-B995-5CF64F741DE7}" srcOrd="0" destOrd="0" presId="urn:microsoft.com/office/officeart/2008/layout/VerticalCurvedList"/>
    <dgm:cxn modelId="{5AF3F8BE-48AB-4BA0-873D-6A240A37CD35}" srcId="{FD6555E6-7A95-4E7C-824B-B54446DA3992}" destId="{994B3666-18DD-4FB1-A0E6-F31EACA8035C}" srcOrd="2" destOrd="0" parTransId="{16944474-E864-4BE3-9841-59418F22F765}" sibTransId="{CE9FDA2E-2C88-40F5-9E19-EE1886C78E0E}"/>
    <dgm:cxn modelId="{41CC90DA-B49A-4745-AC12-6B6B56FA8477}" type="presOf" srcId="{189AE6B7-76C1-4852-BA77-7799B136F1AB}" destId="{C8113DF0-F9F7-4624-A6A9-6EBCD32EEE2E}" srcOrd="0" destOrd="0" presId="urn:microsoft.com/office/officeart/2008/layout/VerticalCurvedList"/>
    <dgm:cxn modelId="{2BD255F6-13F0-43B6-AECB-8EA8BF259DC5}" type="presOf" srcId="{92F9E461-B251-43FF-BC73-3463D36971D9}" destId="{E3BD878A-A6F4-437F-B55B-3FB0B249BFD9}" srcOrd="0" destOrd="0" presId="urn:microsoft.com/office/officeart/2008/layout/VerticalCurvedList"/>
    <dgm:cxn modelId="{F6211CE2-4EA6-4B3B-A306-999B4C95788B}" type="presParOf" srcId="{7F0965EA-62D2-49D2-95C5-563DA4A5CFC0}" destId="{FE6E2E5D-786E-4A71-8707-7940659C57FF}" srcOrd="0" destOrd="0" presId="urn:microsoft.com/office/officeart/2008/layout/VerticalCurvedList"/>
    <dgm:cxn modelId="{BADB7AC1-81D4-4EBB-BB9E-8ADE673BFFEA}" type="presParOf" srcId="{FE6E2E5D-786E-4A71-8707-7940659C57FF}" destId="{9C0F0083-5EB5-4C57-865C-294D5D975C75}" srcOrd="0" destOrd="0" presId="urn:microsoft.com/office/officeart/2008/layout/VerticalCurvedList"/>
    <dgm:cxn modelId="{6F126E5A-4BDF-476C-90CB-ED6256C2C17B}" type="presParOf" srcId="{9C0F0083-5EB5-4C57-865C-294D5D975C75}" destId="{95D0852B-BF32-4C33-AAD3-357DC6235102}" srcOrd="0" destOrd="0" presId="urn:microsoft.com/office/officeart/2008/layout/VerticalCurvedList"/>
    <dgm:cxn modelId="{3EA9AB15-BFAC-433F-969B-F6495D707C44}" type="presParOf" srcId="{9C0F0083-5EB5-4C57-865C-294D5D975C75}" destId="{2D2962FA-6D88-45DF-B995-5CF64F741DE7}" srcOrd="1" destOrd="0" presId="urn:microsoft.com/office/officeart/2008/layout/VerticalCurvedList"/>
    <dgm:cxn modelId="{6652744D-457B-4BAD-8456-CDC22635724A}" type="presParOf" srcId="{9C0F0083-5EB5-4C57-865C-294D5D975C75}" destId="{CBE3BC5A-E032-412C-AEA5-BA2E059CDDEF}" srcOrd="2" destOrd="0" presId="urn:microsoft.com/office/officeart/2008/layout/VerticalCurvedList"/>
    <dgm:cxn modelId="{9C17DDCC-E7E2-4E22-8239-11380E564FA2}" type="presParOf" srcId="{9C0F0083-5EB5-4C57-865C-294D5D975C75}" destId="{BF799487-0AB1-47CE-B71A-049100A8999F}" srcOrd="3" destOrd="0" presId="urn:microsoft.com/office/officeart/2008/layout/VerticalCurvedList"/>
    <dgm:cxn modelId="{4EACB449-72BA-4928-AF05-A515AB5B4893}" type="presParOf" srcId="{FE6E2E5D-786E-4A71-8707-7940659C57FF}" destId="{E3BD878A-A6F4-437F-B55B-3FB0B249BFD9}" srcOrd="1" destOrd="0" presId="urn:microsoft.com/office/officeart/2008/layout/VerticalCurvedList"/>
    <dgm:cxn modelId="{4E61EF93-3823-4B41-98F1-798252AE13BE}" type="presParOf" srcId="{FE6E2E5D-786E-4A71-8707-7940659C57FF}" destId="{6F0E6B66-6646-4F4E-AE40-72247AF91D3C}" srcOrd="2" destOrd="0" presId="urn:microsoft.com/office/officeart/2008/layout/VerticalCurvedList"/>
    <dgm:cxn modelId="{01B76244-D5C9-42AA-A2F0-74BC95687562}" type="presParOf" srcId="{6F0E6B66-6646-4F4E-AE40-72247AF91D3C}" destId="{CFEF5B4A-44FF-431D-A30E-E0DD96DAF982}" srcOrd="0" destOrd="0" presId="urn:microsoft.com/office/officeart/2008/layout/VerticalCurvedList"/>
    <dgm:cxn modelId="{AA751C04-806B-4975-863A-35D5C5E5310E}" type="presParOf" srcId="{FE6E2E5D-786E-4A71-8707-7940659C57FF}" destId="{C8113DF0-F9F7-4624-A6A9-6EBCD32EEE2E}" srcOrd="3" destOrd="0" presId="urn:microsoft.com/office/officeart/2008/layout/VerticalCurvedList"/>
    <dgm:cxn modelId="{D830B2F9-0BE0-4BBC-BBEA-19101507BA1E}" type="presParOf" srcId="{FE6E2E5D-786E-4A71-8707-7940659C57FF}" destId="{36CF7FA0-089A-4E82-A7AD-FB9A91E59FFE}" srcOrd="4" destOrd="0" presId="urn:microsoft.com/office/officeart/2008/layout/VerticalCurvedList"/>
    <dgm:cxn modelId="{96A7F864-1B43-428B-B355-7E0EA0D9AE3D}" type="presParOf" srcId="{36CF7FA0-089A-4E82-A7AD-FB9A91E59FFE}" destId="{53C16BAB-BE60-4CCD-BABD-0C299537A96C}" srcOrd="0" destOrd="0" presId="urn:microsoft.com/office/officeart/2008/layout/VerticalCurvedList"/>
    <dgm:cxn modelId="{2C80CD1D-5771-43DF-A3AB-0E2783CC7318}" type="presParOf" srcId="{FE6E2E5D-786E-4A71-8707-7940659C57FF}" destId="{17CD7C03-E4CD-4538-A981-E41EBCCE96F1}" srcOrd="5" destOrd="0" presId="urn:microsoft.com/office/officeart/2008/layout/VerticalCurvedList"/>
    <dgm:cxn modelId="{27F2D4B8-D3BE-4EA3-83FA-2A27287C3990}" type="presParOf" srcId="{FE6E2E5D-786E-4A71-8707-7940659C57FF}" destId="{740F14F3-8CFC-4D02-A92D-ABA2A4EABF13}" srcOrd="6" destOrd="0" presId="urn:microsoft.com/office/officeart/2008/layout/VerticalCurvedList"/>
    <dgm:cxn modelId="{BE529541-F0E7-4815-9D5C-04901CC429CB}" type="presParOf" srcId="{740F14F3-8CFC-4D02-A92D-ABA2A4EABF13}" destId="{C8278792-08DD-4E5E-968F-C854BE24793C}" srcOrd="0" destOrd="0" presId="urn:microsoft.com/office/officeart/2008/layout/VerticalCurvedList"/>
    <dgm:cxn modelId="{CEC279C3-0B19-4226-85FA-8399922737D9}" type="presParOf" srcId="{FE6E2E5D-786E-4A71-8707-7940659C57FF}" destId="{2094071D-1C1E-4E4D-8FA9-1790926B17D0}" srcOrd="7" destOrd="0" presId="urn:microsoft.com/office/officeart/2008/layout/VerticalCurvedList"/>
    <dgm:cxn modelId="{B919B948-0D11-4F0F-806D-1D09D449C19B}" type="presParOf" srcId="{FE6E2E5D-786E-4A71-8707-7940659C57FF}" destId="{DE71DDC7-A8B0-4974-9F63-FAC410D7EEAF}" srcOrd="8" destOrd="0" presId="urn:microsoft.com/office/officeart/2008/layout/VerticalCurvedList"/>
    <dgm:cxn modelId="{D9DEF385-689C-4842-84FB-C41EF963D687}" type="presParOf" srcId="{DE71DDC7-A8B0-4974-9F63-FAC410D7EEAF}" destId="{66242BCB-0750-4E70-8F9A-9AE943A8161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FD6555E6-7A95-4E7C-824B-B54446DA3992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MX"/>
        </a:p>
      </dgm:t>
    </dgm:pt>
    <dgm:pt modelId="{92F9E461-B251-43FF-BC73-3463D36971D9}">
      <dgm:prSet phldrT="[Texto]" custT="1"/>
      <dgm:spPr>
        <a:solidFill>
          <a:srgbClr val="FFC000"/>
        </a:solidFill>
      </dgm:spPr>
      <dgm:t>
        <a:bodyPr/>
        <a:lstStyle/>
        <a:p>
          <a:pPr algn="just"/>
          <a:r>
            <a:rPr lang="es-MX" sz="2400" dirty="0"/>
            <a:t>Paso 1</a:t>
          </a:r>
        </a:p>
      </dgm:t>
    </dgm:pt>
    <dgm:pt modelId="{CF6C3D77-5F50-44CD-B009-81CA87E24683}" type="parTrans" cxnId="{F8EB8889-F6C6-46F0-85D1-1B674FD4FE42}">
      <dgm:prSet/>
      <dgm:spPr/>
      <dgm:t>
        <a:bodyPr/>
        <a:lstStyle/>
        <a:p>
          <a:pPr algn="just"/>
          <a:endParaRPr lang="es-MX" sz="3200"/>
        </a:p>
      </dgm:t>
    </dgm:pt>
    <dgm:pt modelId="{69955983-9B3C-4C96-BB73-BA0C1CF06CDA}" type="sibTrans" cxnId="{F8EB8889-F6C6-46F0-85D1-1B674FD4FE42}">
      <dgm:prSet/>
      <dgm:spPr/>
      <dgm:t>
        <a:bodyPr/>
        <a:lstStyle/>
        <a:p>
          <a:pPr algn="just"/>
          <a:endParaRPr lang="es-MX" sz="3200"/>
        </a:p>
      </dgm:t>
    </dgm:pt>
    <dgm:pt modelId="{994B3666-18DD-4FB1-A0E6-F31EACA8035C}">
      <dgm:prSet phldrT="[Texto]" custT="1"/>
      <dgm:spPr>
        <a:solidFill>
          <a:srgbClr val="00B050"/>
        </a:solidFill>
      </dgm:spPr>
      <dgm:t>
        <a:bodyPr/>
        <a:lstStyle/>
        <a:p>
          <a:pPr algn="just"/>
          <a:r>
            <a:rPr lang="es-MX" sz="2400" dirty="0"/>
            <a:t>Paso 2</a:t>
          </a:r>
        </a:p>
      </dgm:t>
    </dgm:pt>
    <dgm:pt modelId="{16944474-E864-4BE3-9841-59418F22F765}" type="parTrans" cxnId="{5AF3F8BE-48AB-4BA0-873D-6A240A37CD35}">
      <dgm:prSet/>
      <dgm:spPr/>
      <dgm:t>
        <a:bodyPr/>
        <a:lstStyle/>
        <a:p>
          <a:pPr algn="just"/>
          <a:endParaRPr lang="es-MX" sz="3200"/>
        </a:p>
      </dgm:t>
    </dgm:pt>
    <dgm:pt modelId="{CE9FDA2E-2C88-40F5-9E19-EE1886C78E0E}" type="sibTrans" cxnId="{5AF3F8BE-48AB-4BA0-873D-6A240A37CD35}">
      <dgm:prSet/>
      <dgm:spPr/>
      <dgm:t>
        <a:bodyPr/>
        <a:lstStyle/>
        <a:p>
          <a:pPr algn="just"/>
          <a:endParaRPr lang="es-MX" sz="3200"/>
        </a:p>
      </dgm:t>
    </dgm:pt>
    <dgm:pt modelId="{0E925CCC-23B4-4DAF-BC1A-7CE98CD08E5D}">
      <dgm:prSet phldrT="[Texto]" custT="1"/>
      <dgm:spPr>
        <a:solidFill>
          <a:srgbClr val="00B050"/>
        </a:solidFill>
      </dgm:spPr>
      <dgm:t>
        <a:bodyPr/>
        <a:lstStyle/>
        <a:p>
          <a:pPr algn="just"/>
          <a:r>
            <a:rPr lang="es-ES" sz="1400" dirty="0"/>
            <a:t>Se multiplica cada peso del filtro por los elementos de la imagen que se encuentran debajo</a:t>
          </a:r>
          <a:endParaRPr lang="es-MX" sz="1400" dirty="0"/>
        </a:p>
      </dgm:t>
    </dgm:pt>
    <dgm:pt modelId="{2B4D3D71-D972-4E20-84B9-DE99E42EFDFB}" type="parTrans" cxnId="{0D56A084-6E51-49AB-A591-20824BB000B2}">
      <dgm:prSet/>
      <dgm:spPr/>
      <dgm:t>
        <a:bodyPr/>
        <a:lstStyle/>
        <a:p>
          <a:pPr algn="just"/>
          <a:endParaRPr lang="es-MX" sz="3200"/>
        </a:p>
      </dgm:t>
    </dgm:pt>
    <dgm:pt modelId="{A9B1A6E0-CD31-481E-8053-48E6F2CF4A77}" type="sibTrans" cxnId="{0D56A084-6E51-49AB-A591-20824BB000B2}">
      <dgm:prSet/>
      <dgm:spPr/>
      <dgm:t>
        <a:bodyPr/>
        <a:lstStyle/>
        <a:p>
          <a:pPr algn="just"/>
          <a:endParaRPr lang="es-MX" sz="3200"/>
        </a:p>
      </dgm:t>
    </dgm:pt>
    <dgm:pt modelId="{8B314C6D-4AAB-4F60-A8FB-34294CF0430A}">
      <dgm:prSet phldrT="[Texto]" custT="1"/>
      <dgm:spPr>
        <a:solidFill>
          <a:srgbClr val="7030A0"/>
        </a:solidFill>
      </dgm:spPr>
      <dgm:t>
        <a:bodyPr/>
        <a:lstStyle/>
        <a:p>
          <a:pPr algn="just"/>
          <a:r>
            <a:rPr lang="es-MX" sz="2400" dirty="0"/>
            <a:t>Paso 3</a:t>
          </a:r>
        </a:p>
      </dgm:t>
    </dgm:pt>
    <dgm:pt modelId="{C1BF889A-89B1-4D43-9F91-C0101D279F6F}" type="parTrans" cxnId="{32CF7BCA-3141-4D75-A130-BFC679FC22FE}">
      <dgm:prSet/>
      <dgm:spPr/>
      <dgm:t>
        <a:bodyPr/>
        <a:lstStyle/>
        <a:p>
          <a:pPr algn="just"/>
          <a:endParaRPr lang="es-MX" sz="3200"/>
        </a:p>
      </dgm:t>
    </dgm:pt>
    <dgm:pt modelId="{9DFF1794-34E7-407E-A4D2-FB5F84937575}" type="sibTrans" cxnId="{32CF7BCA-3141-4D75-A130-BFC679FC22FE}">
      <dgm:prSet/>
      <dgm:spPr/>
      <dgm:t>
        <a:bodyPr/>
        <a:lstStyle/>
        <a:p>
          <a:pPr algn="just"/>
          <a:endParaRPr lang="es-MX" sz="3200"/>
        </a:p>
      </dgm:t>
    </dgm:pt>
    <dgm:pt modelId="{0233AC35-7188-4981-98D1-F21946A7F82C}">
      <dgm:prSet phldrT="[Texto]" custT="1"/>
      <dgm:spPr>
        <a:solidFill>
          <a:srgbClr val="7030A0"/>
        </a:solidFill>
      </dgm:spPr>
      <dgm:t>
        <a:bodyPr/>
        <a:lstStyle/>
        <a:p>
          <a:pPr algn="just"/>
          <a:r>
            <a:rPr lang="es-ES" sz="1400" dirty="0"/>
            <a:t>Se suman los productos individuales calculados en el paso 2</a:t>
          </a:r>
          <a:endParaRPr lang="es-MX" sz="1400" dirty="0"/>
        </a:p>
      </dgm:t>
    </dgm:pt>
    <dgm:pt modelId="{7FF9188D-D67D-4644-BEA4-F614462D54CA}" type="parTrans" cxnId="{58D3D213-3AC4-4ED7-A834-11590838F61A}">
      <dgm:prSet/>
      <dgm:spPr/>
      <dgm:t>
        <a:bodyPr/>
        <a:lstStyle/>
        <a:p>
          <a:pPr algn="just"/>
          <a:endParaRPr lang="es-MX" sz="3200"/>
        </a:p>
      </dgm:t>
    </dgm:pt>
    <dgm:pt modelId="{4181DC1D-0BC3-4ADE-8FF6-FB82F87826A9}" type="sibTrans" cxnId="{58D3D213-3AC4-4ED7-A834-11590838F61A}">
      <dgm:prSet/>
      <dgm:spPr/>
      <dgm:t>
        <a:bodyPr/>
        <a:lstStyle/>
        <a:p>
          <a:pPr algn="just"/>
          <a:endParaRPr lang="es-MX" sz="3200"/>
        </a:p>
      </dgm:t>
    </dgm:pt>
    <dgm:pt modelId="{D46F24BC-CE80-4765-A50E-05E6DC04E675}">
      <dgm:prSet phldrT="[Texto]" custT="1"/>
      <dgm:spPr>
        <a:solidFill>
          <a:srgbClr val="FFC000"/>
        </a:solidFill>
      </dgm:spPr>
      <dgm:t>
        <a:bodyPr/>
        <a:lstStyle/>
        <a:p>
          <a:pPr algn="l"/>
          <a:r>
            <a:rPr lang="es-ES" sz="1400" dirty="0"/>
            <a:t>Se desliza el filtro rotado alineando el punto central  del filtro con el pixel (</a:t>
          </a:r>
          <a:r>
            <a:rPr lang="es-ES" sz="1400" dirty="0" err="1"/>
            <a:t>x,y</a:t>
          </a:r>
          <a:r>
            <a:rPr lang="es-ES" sz="1400" dirty="0"/>
            <a:t>) de la imagen</a:t>
          </a:r>
          <a:endParaRPr lang="es-MX" sz="1400" dirty="0"/>
        </a:p>
      </dgm:t>
    </dgm:pt>
    <dgm:pt modelId="{CDE7ED1B-5F2C-460B-96FF-FFBDAB5D8DEB}" type="parTrans" cxnId="{41D43981-14E9-4642-ADA5-4BE0C0620270}">
      <dgm:prSet/>
      <dgm:spPr/>
      <dgm:t>
        <a:bodyPr/>
        <a:lstStyle/>
        <a:p>
          <a:endParaRPr lang="es-MX"/>
        </a:p>
      </dgm:t>
    </dgm:pt>
    <dgm:pt modelId="{A5EC3237-F315-480E-A018-3F6BCD952E5C}" type="sibTrans" cxnId="{41D43981-14E9-4642-ADA5-4BE0C0620270}">
      <dgm:prSet/>
      <dgm:spPr/>
      <dgm:t>
        <a:bodyPr/>
        <a:lstStyle/>
        <a:p>
          <a:endParaRPr lang="es-MX"/>
        </a:p>
      </dgm:t>
    </dgm:pt>
    <dgm:pt modelId="{7F0965EA-62D2-49D2-95C5-563DA4A5CFC0}" type="pres">
      <dgm:prSet presAssocID="{FD6555E6-7A95-4E7C-824B-B54446DA3992}" presName="Name0" presStyleCnt="0">
        <dgm:presLayoutVars>
          <dgm:chMax val="7"/>
          <dgm:chPref val="7"/>
          <dgm:dir/>
        </dgm:presLayoutVars>
      </dgm:prSet>
      <dgm:spPr/>
    </dgm:pt>
    <dgm:pt modelId="{FE6E2E5D-786E-4A71-8707-7940659C57FF}" type="pres">
      <dgm:prSet presAssocID="{FD6555E6-7A95-4E7C-824B-B54446DA3992}" presName="Name1" presStyleCnt="0"/>
      <dgm:spPr/>
    </dgm:pt>
    <dgm:pt modelId="{9C0F0083-5EB5-4C57-865C-294D5D975C75}" type="pres">
      <dgm:prSet presAssocID="{FD6555E6-7A95-4E7C-824B-B54446DA3992}" presName="cycle" presStyleCnt="0"/>
      <dgm:spPr/>
    </dgm:pt>
    <dgm:pt modelId="{95D0852B-BF32-4C33-AAD3-357DC6235102}" type="pres">
      <dgm:prSet presAssocID="{FD6555E6-7A95-4E7C-824B-B54446DA3992}" presName="srcNode" presStyleLbl="node1" presStyleIdx="0" presStyleCnt="3"/>
      <dgm:spPr/>
    </dgm:pt>
    <dgm:pt modelId="{2D2962FA-6D88-45DF-B995-5CF64F741DE7}" type="pres">
      <dgm:prSet presAssocID="{FD6555E6-7A95-4E7C-824B-B54446DA3992}" presName="conn" presStyleLbl="parChTrans1D2" presStyleIdx="0" presStyleCnt="1"/>
      <dgm:spPr/>
    </dgm:pt>
    <dgm:pt modelId="{CBE3BC5A-E032-412C-AEA5-BA2E059CDDEF}" type="pres">
      <dgm:prSet presAssocID="{FD6555E6-7A95-4E7C-824B-B54446DA3992}" presName="extraNode" presStyleLbl="node1" presStyleIdx="0" presStyleCnt="3"/>
      <dgm:spPr/>
    </dgm:pt>
    <dgm:pt modelId="{BF799487-0AB1-47CE-B71A-049100A8999F}" type="pres">
      <dgm:prSet presAssocID="{FD6555E6-7A95-4E7C-824B-B54446DA3992}" presName="dstNode" presStyleLbl="node1" presStyleIdx="0" presStyleCnt="3"/>
      <dgm:spPr/>
    </dgm:pt>
    <dgm:pt modelId="{E3BD878A-A6F4-437F-B55B-3FB0B249BFD9}" type="pres">
      <dgm:prSet presAssocID="{92F9E461-B251-43FF-BC73-3463D36971D9}" presName="text_1" presStyleLbl="node1" presStyleIdx="0" presStyleCnt="3" custLinFactNeighborY="2537">
        <dgm:presLayoutVars>
          <dgm:bulletEnabled val="1"/>
        </dgm:presLayoutVars>
      </dgm:prSet>
      <dgm:spPr/>
    </dgm:pt>
    <dgm:pt modelId="{6F0E6B66-6646-4F4E-AE40-72247AF91D3C}" type="pres">
      <dgm:prSet presAssocID="{92F9E461-B251-43FF-BC73-3463D36971D9}" presName="accent_1" presStyleCnt="0"/>
      <dgm:spPr/>
    </dgm:pt>
    <dgm:pt modelId="{CFEF5B4A-44FF-431D-A30E-E0DD96DAF982}" type="pres">
      <dgm:prSet presAssocID="{92F9E461-B251-43FF-BC73-3463D36971D9}" presName="accentRepeatNode" presStyleLbl="solidFgAcc1" presStyleIdx="0" presStyleCnt="3"/>
      <dgm:spPr>
        <a:solidFill>
          <a:srgbClr val="002060"/>
        </a:solidFill>
      </dgm:spPr>
    </dgm:pt>
    <dgm:pt modelId="{190873DF-93B7-47FF-8050-4A2E2755F7C6}" type="pres">
      <dgm:prSet presAssocID="{994B3666-18DD-4FB1-A0E6-F31EACA8035C}" presName="text_2" presStyleLbl="node1" presStyleIdx="1" presStyleCnt="3">
        <dgm:presLayoutVars>
          <dgm:bulletEnabled val="1"/>
        </dgm:presLayoutVars>
      </dgm:prSet>
      <dgm:spPr/>
    </dgm:pt>
    <dgm:pt modelId="{BC01BCC3-3142-4838-9254-4A8E2183F0F5}" type="pres">
      <dgm:prSet presAssocID="{994B3666-18DD-4FB1-A0E6-F31EACA8035C}" presName="accent_2" presStyleCnt="0"/>
      <dgm:spPr/>
    </dgm:pt>
    <dgm:pt modelId="{C8278792-08DD-4E5E-968F-C854BE24793C}" type="pres">
      <dgm:prSet presAssocID="{994B3666-18DD-4FB1-A0E6-F31EACA8035C}" presName="accentRepeatNode" presStyleLbl="solidFgAcc1" presStyleIdx="1" presStyleCnt="3"/>
      <dgm:spPr>
        <a:solidFill>
          <a:srgbClr val="92D050"/>
        </a:solidFill>
      </dgm:spPr>
    </dgm:pt>
    <dgm:pt modelId="{4C3C8624-0C1C-4A30-AC2F-FAA651DFA89A}" type="pres">
      <dgm:prSet presAssocID="{8B314C6D-4AAB-4F60-A8FB-34294CF0430A}" presName="text_3" presStyleLbl="node1" presStyleIdx="2" presStyleCnt="3">
        <dgm:presLayoutVars>
          <dgm:bulletEnabled val="1"/>
        </dgm:presLayoutVars>
      </dgm:prSet>
      <dgm:spPr/>
    </dgm:pt>
    <dgm:pt modelId="{9E70AAD8-C466-48E5-9F33-0A6AF2F5ACBC}" type="pres">
      <dgm:prSet presAssocID="{8B314C6D-4AAB-4F60-A8FB-34294CF0430A}" presName="accent_3" presStyleCnt="0"/>
      <dgm:spPr/>
    </dgm:pt>
    <dgm:pt modelId="{B0771933-FC60-4053-8275-BF01DE2CA512}" type="pres">
      <dgm:prSet presAssocID="{8B314C6D-4AAB-4F60-A8FB-34294CF0430A}" presName="accentRepeatNode" presStyleLbl="solidFgAcc1" presStyleIdx="2" presStyleCnt="3"/>
      <dgm:spPr>
        <a:solidFill>
          <a:srgbClr val="E674E1"/>
        </a:solidFill>
      </dgm:spPr>
    </dgm:pt>
  </dgm:ptLst>
  <dgm:cxnLst>
    <dgm:cxn modelId="{58D3D213-3AC4-4ED7-A834-11590838F61A}" srcId="{8B314C6D-4AAB-4F60-A8FB-34294CF0430A}" destId="{0233AC35-7188-4981-98D1-F21946A7F82C}" srcOrd="0" destOrd="0" parTransId="{7FF9188D-D67D-4644-BEA4-F614462D54CA}" sibTransId="{4181DC1D-0BC3-4ADE-8FF6-FB82F87826A9}"/>
    <dgm:cxn modelId="{7FBA8C24-B72A-48AD-B622-1BB171D54751}" type="presOf" srcId="{FD6555E6-7A95-4E7C-824B-B54446DA3992}" destId="{7F0965EA-62D2-49D2-95C5-563DA4A5CFC0}" srcOrd="0" destOrd="0" presId="urn:microsoft.com/office/officeart/2008/layout/VerticalCurvedList"/>
    <dgm:cxn modelId="{0777C526-A0E3-4A97-AD7E-2A8A6C23099D}" type="presOf" srcId="{0E925CCC-23B4-4DAF-BC1A-7CE98CD08E5D}" destId="{190873DF-93B7-47FF-8050-4A2E2755F7C6}" srcOrd="0" destOrd="1" presId="urn:microsoft.com/office/officeart/2008/layout/VerticalCurvedList"/>
    <dgm:cxn modelId="{8589146D-BAA1-4FB2-BBFA-E7E133B5106C}" type="presOf" srcId="{D46F24BC-CE80-4765-A50E-05E6DC04E675}" destId="{E3BD878A-A6F4-437F-B55B-3FB0B249BFD9}" srcOrd="0" destOrd="1" presId="urn:microsoft.com/office/officeart/2008/layout/VerticalCurvedList"/>
    <dgm:cxn modelId="{6624F051-18EB-4B9B-8280-AE85AFE56E76}" type="presOf" srcId="{0233AC35-7188-4981-98D1-F21946A7F82C}" destId="{4C3C8624-0C1C-4A30-AC2F-FAA651DFA89A}" srcOrd="0" destOrd="1" presId="urn:microsoft.com/office/officeart/2008/layout/VerticalCurvedList"/>
    <dgm:cxn modelId="{E5B01E58-BCD0-4A0F-9C85-2736D310CCFF}" type="presOf" srcId="{92F9E461-B251-43FF-BC73-3463D36971D9}" destId="{E3BD878A-A6F4-437F-B55B-3FB0B249BFD9}" srcOrd="0" destOrd="0" presId="urn:microsoft.com/office/officeart/2008/layout/VerticalCurvedList"/>
    <dgm:cxn modelId="{A559E27F-E6B1-42C3-98F7-8B334B6E1D39}" type="presOf" srcId="{8B314C6D-4AAB-4F60-A8FB-34294CF0430A}" destId="{4C3C8624-0C1C-4A30-AC2F-FAA651DFA89A}" srcOrd="0" destOrd="0" presId="urn:microsoft.com/office/officeart/2008/layout/VerticalCurvedList"/>
    <dgm:cxn modelId="{41D43981-14E9-4642-ADA5-4BE0C0620270}" srcId="{92F9E461-B251-43FF-BC73-3463D36971D9}" destId="{D46F24BC-CE80-4765-A50E-05E6DC04E675}" srcOrd="0" destOrd="0" parTransId="{CDE7ED1B-5F2C-460B-96FF-FFBDAB5D8DEB}" sibTransId="{A5EC3237-F315-480E-A018-3F6BCD952E5C}"/>
    <dgm:cxn modelId="{0D56A084-6E51-49AB-A591-20824BB000B2}" srcId="{994B3666-18DD-4FB1-A0E6-F31EACA8035C}" destId="{0E925CCC-23B4-4DAF-BC1A-7CE98CD08E5D}" srcOrd="0" destOrd="0" parTransId="{2B4D3D71-D972-4E20-84B9-DE99E42EFDFB}" sibTransId="{A9B1A6E0-CD31-481E-8053-48E6F2CF4A77}"/>
    <dgm:cxn modelId="{F8EB8889-F6C6-46F0-85D1-1B674FD4FE42}" srcId="{FD6555E6-7A95-4E7C-824B-B54446DA3992}" destId="{92F9E461-B251-43FF-BC73-3463D36971D9}" srcOrd="0" destOrd="0" parTransId="{CF6C3D77-5F50-44CD-B009-81CA87E24683}" sibTransId="{69955983-9B3C-4C96-BB73-BA0C1CF06CDA}"/>
    <dgm:cxn modelId="{5AF3F8BE-48AB-4BA0-873D-6A240A37CD35}" srcId="{FD6555E6-7A95-4E7C-824B-B54446DA3992}" destId="{994B3666-18DD-4FB1-A0E6-F31EACA8035C}" srcOrd="1" destOrd="0" parTransId="{16944474-E864-4BE3-9841-59418F22F765}" sibTransId="{CE9FDA2E-2C88-40F5-9E19-EE1886C78E0E}"/>
    <dgm:cxn modelId="{F7CAF2C0-1841-4F5F-8038-47EE45DF74AE}" type="presOf" srcId="{A5EC3237-F315-480E-A018-3F6BCD952E5C}" destId="{2D2962FA-6D88-45DF-B995-5CF64F741DE7}" srcOrd="0" destOrd="0" presId="urn:microsoft.com/office/officeart/2008/layout/VerticalCurvedList"/>
    <dgm:cxn modelId="{32CF7BCA-3141-4D75-A130-BFC679FC22FE}" srcId="{FD6555E6-7A95-4E7C-824B-B54446DA3992}" destId="{8B314C6D-4AAB-4F60-A8FB-34294CF0430A}" srcOrd="2" destOrd="0" parTransId="{C1BF889A-89B1-4D43-9F91-C0101D279F6F}" sibTransId="{9DFF1794-34E7-407E-A4D2-FB5F84937575}"/>
    <dgm:cxn modelId="{982ADBE6-AB15-49DE-BA93-39CCA989A0C8}" type="presOf" srcId="{994B3666-18DD-4FB1-A0E6-F31EACA8035C}" destId="{190873DF-93B7-47FF-8050-4A2E2755F7C6}" srcOrd="0" destOrd="0" presId="urn:microsoft.com/office/officeart/2008/layout/VerticalCurvedList"/>
    <dgm:cxn modelId="{781D9AE6-5610-41FE-928C-8E6CAFF81959}" type="presParOf" srcId="{7F0965EA-62D2-49D2-95C5-563DA4A5CFC0}" destId="{FE6E2E5D-786E-4A71-8707-7940659C57FF}" srcOrd="0" destOrd="0" presId="urn:microsoft.com/office/officeart/2008/layout/VerticalCurvedList"/>
    <dgm:cxn modelId="{39812710-2341-43D6-92B6-87E03506E0ED}" type="presParOf" srcId="{FE6E2E5D-786E-4A71-8707-7940659C57FF}" destId="{9C0F0083-5EB5-4C57-865C-294D5D975C75}" srcOrd="0" destOrd="0" presId="urn:microsoft.com/office/officeart/2008/layout/VerticalCurvedList"/>
    <dgm:cxn modelId="{5A9F963C-50F4-4C7B-A75C-DF13E9E4312F}" type="presParOf" srcId="{9C0F0083-5EB5-4C57-865C-294D5D975C75}" destId="{95D0852B-BF32-4C33-AAD3-357DC6235102}" srcOrd="0" destOrd="0" presId="urn:microsoft.com/office/officeart/2008/layout/VerticalCurvedList"/>
    <dgm:cxn modelId="{5C03CA61-CB0B-469A-AEBD-D3BC26513C86}" type="presParOf" srcId="{9C0F0083-5EB5-4C57-865C-294D5D975C75}" destId="{2D2962FA-6D88-45DF-B995-5CF64F741DE7}" srcOrd="1" destOrd="0" presId="urn:microsoft.com/office/officeart/2008/layout/VerticalCurvedList"/>
    <dgm:cxn modelId="{D4A86F53-22DD-4D69-9926-83A5A259FC6E}" type="presParOf" srcId="{9C0F0083-5EB5-4C57-865C-294D5D975C75}" destId="{CBE3BC5A-E032-412C-AEA5-BA2E059CDDEF}" srcOrd="2" destOrd="0" presId="urn:microsoft.com/office/officeart/2008/layout/VerticalCurvedList"/>
    <dgm:cxn modelId="{B299D71F-C867-4338-AFC2-496BD591A526}" type="presParOf" srcId="{9C0F0083-5EB5-4C57-865C-294D5D975C75}" destId="{BF799487-0AB1-47CE-B71A-049100A8999F}" srcOrd="3" destOrd="0" presId="urn:microsoft.com/office/officeart/2008/layout/VerticalCurvedList"/>
    <dgm:cxn modelId="{CE7A5AA9-365F-4E3A-AEAF-57A4FFB2BA5C}" type="presParOf" srcId="{FE6E2E5D-786E-4A71-8707-7940659C57FF}" destId="{E3BD878A-A6F4-437F-B55B-3FB0B249BFD9}" srcOrd="1" destOrd="0" presId="urn:microsoft.com/office/officeart/2008/layout/VerticalCurvedList"/>
    <dgm:cxn modelId="{8049903D-6A81-4209-AB90-593DB662B636}" type="presParOf" srcId="{FE6E2E5D-786E-4A71-8707-7940659C57FF}" destId="{6F0E6B66-6646-4F4E-AE40-72247AF91D3C}" srcOrd="2" destOrd="0" presId="urn:microsoft.com/office/officeart/2008/layout/VerticalCurvedList"/>
    <dgm:cxn modelId="{6BB3E7DC-910C-4843-8C7D-AC6902BD4852}" type="presParOf" srcId="{6F0E6B66-6646-4F4E-AE40-72247AF91D3C}" destId="{CFEF5B4A-44FF-431D-A30E-E0DD96DAF982}" srcOrd="0" destOrd="0" presId="urn:microsoft.com/office/officeart/2008/layout/VerticalCurvedList"/>
    <dgm:cxn modelId="{6C98437C-FA85-4712-9A87-B4F96BADCFDD}" type="presParOf" srcId="{FE6E2E5D-786E-4A71-8707-7940659C57FF}" destId="{190873DF-93B7-47FF-8050-4A2E2755F7C6}" srcOrd="3" destOrd="0" presId="urn:microsoft.com/office/officeart/2008/layout/VerticalCurvedList"/>
    <dgm:cxn modelId="{488F8F37-ED84-4D39-9946-3345297DEA63}" type="presParOf" srcId="{FE6E2E5D-786E-4A71-8707-7940659C57FF}" destId="{BC01BCC3-3142-4838-9254-4A8E2183F0F5}" srcOrd="4" destOrd="0" presId="urn:microsoft.com/office/officeart/2008/layout/VerticalCurvedList"/>
    <dgm:cxn modelId="{B1681CE5-595D-4097-A7BC-B7CA29DFF3CC}" type="presParOf" srcId="{BC01BCC3-3142-4838-9254-4A8E2183F0F5}" destId="{C8278792-08DD-4E5E-968F-C854BE24793C}" srcOrd="0" destOrd="0" presId="urn:microsoft.com/office/officeart/2008/layout/VerticalCurvedList"/>
    <dgm:cxn modelId="{46DF38DC-578E-4916-8773-E208119ACA8D}" type="presParOf" srcId="{FE6E2E5D-786E-4A71-8707-7940659C57FF}" destId="{4C3C8624-0C1C-4A30-AC2F-FAA651DFA89A}" srcOrd="5" destOrd="0" presId="urn:microsoft.com/office/officeart/2008/layout/VerticalCurvedList"/>
    <dgm:cxn modelId="{F1B74761-4E2D-4347-9018-836989292AE8}" type="presParOf" srcId="{FE6E2E5D-786E-4A71-8707-7940659C57FF}" destId="{9E70AAD8-C466-48E5-9F33-0A6AF2F5ACBC}" srcOrd="6" destOrd="0" presId="urn:microsoft.com/office/officeart/2008/layout/VerticalCurvedList"/>
    <dgm:cxn modelId="{34324E9F-FF4C-4DA3-9300-F2D3CB240872}" type="presParOf" srcId="{9E70AAD8-C466-48E5-9F33-0A6AF2F5ACBC}" destId="{B0771933-FC60-4053-8275-BF01DE2CA512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A8678967-CFCD-405D-88A4-4E1B6654EEAF}" type="doc">
      <dgm:prSet loTypeId="urn:microsoft.com/office/officeart/2005/8/layout/hierarchy1" loCatId="hierarchy" qsTypeId="urn:microsoft.com/office/officeart/2005/8/quickstyle/3d2" qsCatId="3D" csTypeId="urn:microsoft.com/office/officeart/2005/8/colors/colorful5" csCatId="colorful" phldr="1"/>
      <dgm:spPr/>
      <dgm:t>
        <a:bodyPr/>
        <a:lstStyle/>
        <a:p>
          <a:endParaRPr lang="es-MX"/>
        </a:p>
      </dgm:t>
    </dgm:pt>
    <dgm:pt modelId="{2B4E65DD-B53C-4572-B25F-E1676A5FF163}">
      <dgm:prSet phldrT="[Texto]"/>
      <dgm:spPr/>
      <dgm:t>
        <a:bodyPr/>
        <a:lstStyle/>
        <a:p>
          <a:r>
            <a:rPr lang="es-MX" dirty="0"/>
            <a:t>Filtros</a:t>
          </a:r>
        </a:p>
      </dgm:t>
    </dgm:pt>
    <dgm:pt modelId="{81AA7158-CF33-4B46-854E-5E80B2CBE2C4}" type="parTrans" cxnId="{24E41D9C-3287-4005-AAAB-A2FBA26DAB7A}">
      <dgm:prSet/>
      <dgm:spPr/>
      <dgm:t>
        <a:bodyPr/>
        <a:lstStyle/>
        <a:p>
          <a:endParaRPr lang="es-MX"/>
        </a:p>
      </dgm:t>
    </dgm:pt>
    <dgm:pt modelId="{A6CB3351-C648-42C7-BD0D-DFB03B59592F}" type="sibTrans" cxnId="{24E41D9C-3287-4005-AAAB-A2FBA26DAB7A}">
      <dgm:prSet/>
      <dgm:spPr/>
      <dgm:t>
        <a:bodyPr/>
        <a:lstStyle/>
        <a:p>
          <a:endParaRPr lang="es-MX"/>
        </a:p>
      </dgm:t>
    </dgm:pt>
    <dgm:pt modelId="{3F0A420A-B2AC-4EB1-A4D4-EFCD4E2C57F6}">
      <dgm:prSet phldrT="[Texto]"/>
      <dgm:spPr/>
      <dgm:t>
        <a:bodyPr/>
        <a:lstStyle/>
        <a:p>
          <a:r>
            <a:rPr lang="es-MX" dirty="0"/>
            <a:t>No Lineales</a:t>
          </a:r>
        </a:p>
      </dgm:t>
    </dgm:pt>
    <dgm:pt modelId="{628B39FD-2141-4833-98B8-89C12BB00331}" type="parTrans" cxnId="{3243868C-563E-43E1-9D86-CF866E4EB36A}">
      <dgm:prSet/>
      <dgm:spPr/>
      <dgm:t>
        <a:bodyPr/>
        <a:lstStyle/>
        <a:p>
          <a:endParaRPr lang="es-MX"/>
        </a:p>
      </dgm:t>
    </dgm:pt>
    <dgm:pt modelId="{F6D1F4AE-91B8-4C02-BE46-C505F60340D1}" type="sibTrans" cxnId="{3243868C-563E-43E1-9D86-CF866E4EB36A}">
      <dgm:prSet/>
      <dgm:spPr/>
      <dgm:t>
        <a:bodyPr/>
        <a:lstStyle/>
        <a:p>
          <a:endParaRPr lang="es-MX"/>
        </a:p>
      </dgm:t>
    </dgm:pt>
    <dgm:pt modelId="{F79F3A7C-49EF-4706-9DC8-7994F0FB451B}">
      <dgm:prSet phldrT="[Texto]"/>
      <dgm:spPr/>
      <dgm:t>
        <a:bodyPr/>
        <a:lstStyle/>
        <a:p>
          <a:r>
            <a:rPr lang="es-MX" dirty="0"/>
            <a:t>Lineales</a:t>
          </a:r>
        </a:p>
      </dgm:t>
    </dgm:pt>
    <dgm:pt modelId="{96C76C90-039E-4317-89BF-D024AF4CF88D}" type="parTrans" cxnId="{798A37F0-AC55-433B-8106-A1F8D0C0524C}">
      <dgm:prSet/>
      <dgm:spPr/>
      <dgm:t>
        <a:bodyPr/>
        <a:lstStyle/>
        <a:p>
          <a:endParaRPr lang="es-MX"/>
        </a:p>
      </dgm:t>
    </dgm:pt>
    <dgm:pt modelId="{3F4F94BF-843F-4FDF-B2C4-0518B085229E}" type="sibTrans" cxnId="{798A37F0-AC55-433B-8106-A1F8D0C0524C}">
      <dgm:prSet/>
      <dgm:spPr/>
      <dgm:t>
        <a:bodyPr/>
        <a:lstStyle/>
        <a:p>
          <a:endParaRPr lang="es-MX"/>
        </a:p>
      </dgm:t>
    </dgm:pt>
    <dgm:pt modelId="{AA628B12-E225-42F6-9252-D0FB0319C9A0}">
      <dgm:prSet phldrT="[Texto]"/>
      <dgm:spPr/>
      <dgm:t>
        <a:bodyPr/>
        <a:lstStyle/>
        <a:p>
          <a:r>
            <a:rPr lang="es-MX" dirty="0"/>
            <a:t>Paso alto</a:t>
          </a:r>
        </a:p>
      </dgm:t>
    </dgm:pt>
    <dgm:pt modelId="{D90A5FB9-6BA2-493F-AD09-0A91D0BD425E}" type="parTrans" cxnId="{A8596831-0F71-41A2-B908-52938F96F50D}">
      <dgm:prSet/>
      <dgm:spPr/>
      <dgm:t>
        <a:bodyPr/>
        <a:lstStyle/>
        <a:p>
          <a:endParaRPr lang="es-MX"/>
        </a:p>
      </dgm:t>
    </dgm:pt>
    <dgm:pt modelId="{B8B333D8-DD99-4069-9B23-F7DEAE652E29}" type="sibTrans" cxnId="{A8596831-0F71-41A2-B908-52938F96F50D}">
      <dgm:prSet/>
      <dgm:spPr/>
      <dgm:t>
        <a:bodyPr/>
        <a:lstStyle/>
        <a:p>
          <a:endParaRPr lang="es-MX"/>
        </a:p>
      </dgm:t>
    </dgm:pt>
    <dgm:pt modelId="{874CCF9C-84F5-4A6D-A942-FA73BE0D3F7B}">
      <dgm:prSet phldrT="[Texto]"/>
      <dgm:spPr/>
      <dgm:t>
        <a:bodyPr/>
        <a:lstStyle/>
        <a:p>
          <a:r>
            <a:rPr lang="es-MX" dirty="0"/>
            <a:t>Paso bajas</a:t>
          </a:r>
        </a:p>
      </dgm:t>
    </dgm:pt>
    <dgm:pt modelId="{A288640A-7B94-4D4A-B485-BAD034FCAED9}" type="parTrans" cxnId="{4DD384C2-9C66-4BC1-B5B4-2DBDDE93B805}">
      <dgm:prSet/>
      <dgm:spPr/>
      <dgm:t>
        <a:bodyPr/>
        <a:lstStyle/>
        <a:p>
          <a:endParaRPr lang="es-MX"/>
        </a:p>
      </dgm:t>
    </dgm:pt>
    <dgm:pt modelId="{359B0055-30F9-4D9F-A355-284F03045B24}" type="sibTrans" cxnId="{4DD384C2-9C66-4BC1-B5B4-2DBDDE93B805}">
      <dgm:prSet/>
      <dgm:spPr/>
      <dgm:t>
        <a:bodyPr/>
        <a:lstStyle/>
        <a:p>
          <a:endParaRPr lang="es-MX"/>
        </a:p>
      </dgm:t>
    </dgm:pt>
    <dgm:pt modelId="{FF6E5C56-F3E1-43FA-B0A5-9A9EA3D4D1EF}">
      <dgm:prSet phldrT="[Texto]"/>
      <dgm:spPr/>
      <dgm:t>
        <a:bodyPr/>
        <a:lstStyle/>
        <a:p>
          <a:r>
            <a:rPr lang="es-MX" dirty="0"/>
            <a:t>Paso banda</a:t>
          </a:r>
        </a:p>
      </dgm:t>
    </dgm:pt>
    <dgm:pt modelId="{8AB4D22B-E840-4F70-86DC-978026B37AC3}" type="parTrans" cxnId="{59259656-F432-4DA4-BA15-BB713DE309DD}">
      <dgm:prSet/>
      <dgm:spPr/>
      <dgm:t>
        <a:bodyPr/>
        <a:lstStyle/>
        <a:p>
          <a:endParaRPr lang="es-MX"/>
        </a:p>
      </dgm:t>
    </dgm:pt>
    <dgm:pt modelId="{12DF25A2-1FA9-42C0-9A20-8B077E16BD61}" type="sibTrans" cxnId="{59259656-F432-4DA4-BA15-BB713DE309DD}">
      <dgm:prSet/>
      <dgm:spPr/>
      <dgm:t>
        <a:bodyPr/>
        <a:lstStyle/>
        <a:p>
          <a:endParaRPr lang="es-MX"/>
        </a:p>
      </dgm:t>
    </dgm:pt>
    <dgm:pt modelId="{7D2E1CEE-E1D3-4725-A8C9-4B3D4C41B8EC}" type="pres">
      <dgm:prSet presAssocID="{A8678967-CFCD-405D-88A4-4E1B6654EEA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F3A9D38-F370-4256-B80F-BFB3308522AF}" type="pres">
      <dgm:prSet presAssocID="{2B4E65DD-B53C-4572-B25F-E1676A5FF163}" presName="hierRoot1" presStyleCnt="0"/>
      <dgm:spPr/>
    </dgm:pt>
    <dgm:pt modelId="{C3924012-6F5E-451B-85C5-43F2AE3C1741}" type="pres">
      <dgm:prSet presAssocID="{2B4E65DD-B53C-4572-B25F-E1676A5FF163}" presName="composite" presStyleCnt="0"/>
      <dgm:spPr/>
    </dgm:pt>
    <dgm:pt modelId="{1D667784-999D-45EB-B90A-8B2B574F743A}" type="pres">
      <dgm:prSet presAssocID="{2B4E65DD-B53C-4572-B25F-E1676A5FF163}" presName="background" presStyleLbl="node0" presStyleIdx="0" presStyleCnt="1"/>
      <dgm:spPr>
        <a:solidFill>
          <a:srgbClr val="0070C0"/>
        </a:solidFill>
      </dgm:spPr>
    </dgm:pt>
    <dgm:pt modelId="{6000FAF5-9CD4-48A6-8B92-BA96C0ABC460}" type="pres">
      <dgm:prSet presAssocID="{2B4E65DD-B53C-4572-B25F-E1676A5FF163}" presName="text" presStyleLbl="fgAcc0" presStyleIdx="0" presStyleCnt="1">
        <dgm:presLayoutVars>
          <dgm:chPref val="3"/>
        </dgm:presLayoutVars>
      </dgm:prSet>
      <dgm:spPr/>
    </dgm:pt>
    <dgm:pt modelId="{012B36F0-EB6C-4133-9DCE-D62703033E65}" type="pres">
      <dgm:prSet presAssocID="{2B4E65DD-B53C-4572-B25F-E1676A5FF163}" presName="hierChild2" presStyleCnt="0"/>
      <dgm:spPr/>
    </dgm:pt>
    <dgm:pt modelId="{CAD92542-608C-4083-B150-39DD5D15B29B}" type="pres">
      <dgm:prSet presAssocID="{628B39FD-2141-4833-98B8-89C12BB00331}" presName="Name10" presStyleLbl="parChTrans1D2" presStyleIdx="0" presStyleCnt="2"/>
      <dgm:spPr/>
    </dgm:pt>
    <dgm:pt modelId="{5C5E8FBB-C108-4842-B9C5-F5600D2A9AAE}" type="pres">
      <dgm:prSet presAssocID="{3F0A420A-B2AC-4EB1-A4D4-EFCD4E2C57F6}" presName="hierRoot2" presStyleCnt="0"/>
      <dgm:spPr/>
    </dgm:pt>
    <dgm:pt modelId="{E8F9490B-53ED-4ED0-B89B-28F97A833887}" type="pres">
      <dgm:prSet presAssocID="{3F0A420A-B2AC-4EB1-A4D4-EFCD4E2C57F6}" presName="composite2" presStyleCnt="0"/>
      <dgm:spPr/>
    </dgm:pt>
    <dgm:pt modelId="{967EAD13-5075-4E42-A0BC-D40A23FE0632}" type="pres">
      <dgm:prSet presAssocID="{3F0A420A-B2AC-4EB1-A4D4-EFCD4E2C57F6}" presName="background2" presStyleLbl="node2" presStyleIdx="0" presStyleCnt="2"/>
      <dgm:spPr>
        <a:solidFill>
          <a:srgbClr val="6492A0"/>
        </a:solidFill>
      </dgm:spPr>
    </dgm:pt>
    <dgm:pt modelId="{B7C69356-6F70-4455-BC92-FC24975B5823}" type="pres">
      <dgm:prSet presAssocID="{3F0A420A-B2AC-4EB1-A4D4-EFCD4E2C57F6}" presName="text2" presStyleLbl="fgAcc2" presStyleIdx="0" presStyleCnt="2">
        <dgm:presLayoutVars>
          <dgm:chPref val="3"/>
        </dgm:presLayoutVars>
      </dgm:prSet>
      <dgm:spPr/>
    </dgm:pt>
    <dgm:pt modelId="{AB23B36F-0295-4282-A074-2F6E961AA987}" type="pres">
      <dgm:prSet presAssocID="{3F0A420A-B2AC-4EB1-A4D4-EFCD4E2C57F6}" presName="hierChild3" presStyleCnt="0"/>
      <dgm:spPr/>
    </dgm:pt>
    <dgm:pt modelId="{618FBCB7-B03C-4955-A4B3-5ECB56D4844C}" type="pres">
      <dgm:prSet presAssocID="{96C76C90-039E-4317-89BF-D024AF4CF88D}" presName="Name10" presStyleLbl="parChTrans1D2" presStyleIdx="1" presStyleCnt="2"/>
      <dgm:spPr/>
    </dgm:pt>
    <dgm:pt modelId="{DC5D6DF6-AF07-45D0-93EE-652424B48B85}" type="pres">
      <dgm:prSet presAssocID="{F79F3A7C-49EF-4706-9DC8-7994F0FB451B}" presName="hierRoot2" presStyleCnt="0"/>
      <dgm:spPr/>
    </dgm:pt>
    <dgm:pt modelId="{8D50D1A2-DD8A-45CD-9FEB-5AA923A073D3}" type="pres">
      <dgm:prSet presAssocID="{F79F3A7C-49EF-4706-9DC8-7994F0FB451B}" presName="composite2" presStyleCnt="0"/>
      <dgm:spPr/>
    </dgm:pt>
    <dgm:pt modelId="{1D9D1A81-EEC2-4569-8117-3D50FC363E12}" type="pres">
      <dgm:prSet presAssocID="{F79F3A7C-49EF-4706-9DC8-7994F0FB451B}" presName="background2" presStyleLbl="node2" presStyleIdx="1" presStyleCnt="2"/>
      <dgm:spPr>
        <a:solidFill>
          <a:srgbClr val="00B050"/>
        </a:solidFill>
      </dgm:spPr>
    </dgm:pt>
    <dgm:pt modelId="{2DDDEF8B-6FF7-464C-8178-2E0C90028B1E}" type="pres">
      <dgm:prSet presAssocID="{F79F3A7C-49EF-4706-9DC8-7994F0FB451B}" presName="text2" presStyleLbl="fgAcc2" presStyleIdx="1" presStyleCnt="2">
        <dgm:presLayoutVars>
          <dgm:chPref val="3"/>
        </dgm:presLayoutVars>
      </dgm:prSet>
      <dgm:spPr/>
    </dgm:pt>
    <dgm:pt modelId="{63533DD1-147E-401A-8175-5E193BBE4605}" type="pres">
      <dgm:prSet presAssocID="{F79F3A7C-49EF-4706-9DC8-7994F0FB451B}" presName="hierChild3" presStyleCnt="0"/>
      <dgm:spPr/>
    </dgm:pt>
    <dgm:pt modelId="{C55A034D-FB07-4DCD-89B7-25093100445A}" type="pres">
      <dgm:prSet presAssocID="{D90A5FB9-6BA2-493F-AD09-0A91D0BD425E}" presName="Name17" presStyleLbl="parChTrans1D3" presStyleIdx="0" presStyleCnt="3"/>
      <dgm:spPr/>
    </dgm:pt>
    <dgm:pt modelId="{82152EED-05CB-4E0C-9F95-18961EAF0711}" type="pres">
      <dgm:prSet presAssocID="{AA628B12-E225-42F6-9252-D0FB0319C9A0}" presName="hierRoot3" presStyleCnt="0"/>
      <dgm:spPr/>
    </dgm:pt>
    <dgm:pt modelId="{EAB71781-3640-4EAF-806E-C3A5464F3624}" type="pres">
      <dgm:prSet presAssocID="{AA628B12-E225-42F6-9252-D0FB0319C9A0}" presName="composite3" presStyleCnt="0"/>
      <dgm:spPr/>
    </dgm:pt>
    <dgm:pt modelId="{64711F94-3689-4A75-BDFD-4FDB7A7A8A62}" type="pres">
      <dgm:prSet presAssocID="{AA628B12-E225-42F6-9252-D0FB0319C9A0}" presName="background3" presStyleLbl="node3" presStyleIdx="0" presStyleCnt="3"/>
      <dgm:spPr>
        <a:solidFill>
          <a:srgbClr val="92D050"/>
        </a:solidFill>
      </dgm:spPr>
    </dgm:pt>
    <dgm:pt modelId="{AD727D4D-430F-4276-80CC-82BDCBAB29A2}" type="pres">
      <dgm:prSet presAssocID="{AA628B12-E225-42F6-9252-D0FB0319C9A0}" presName="text3" presStyleLbl="fgAcc3" presStyleIdx="0" presStyleCnt="3">
        <dgm:presLayoutVars>
          <dgm:chPref val="3"/>
        </dgm:presLayoutVars>
      </dgm:prSet>
      <dgm:spPr/>
    </dgm:pt>
    <dgm:pt modelId="{E1836758-88C6-4E89-A98D-BBB087875625}" type="pres">
      <dgm:prSet presAssocID="{AA628B12-E225-42F6-9252-D0FB0319C9A0}" presName="hierChild4" presStyleCnt="0"/>
      <dgm:spPr/>
    </dgm:pt>
    <dgm:pt modelId="{72E23654-6853-43D1-A4F9-E75DE5C8E002}" type="pres">
      <dgm:prSet presAssocID="{A288640A-7B94-4D4A-B485-BAD034FCAED9}" presName="Name17" presStyleLbl="parChTrans1D3" presStyleIdx="1" presStyleCnt="3"/>
      <dgm:spPr/>
    </dgm:pt>
    <dgm:pt modelId="{7C678E28-FFB5-4E0B-BDB5-0C74E3CD6C5C}" type="pres">
      <dgm:prSet presAssocID="{874CCF9C-84F5-4A6D-A942-FA73BE0D3F7B}" presName="hierRoot3" presStyleCnt="0"/>
      <dgm:spPr/>
    </dgm:pt>
    <dgm:pt modelId="{981BF939-E2E4-4519-801B-E26F3DDB5D42}" type="pres">
      <dgm:prSet presAssocID="{874CCF9C-84F5-4A6D-A942-FA73BE0D3F7B}" presName="composite3" presStyleCnt="0"/>
      <dgm:spPr/>
    </dgm:pt>
    <dgm:pt modelId="{DB20A8E8-B620-490F-9915-3FF6566695BA}" type="pres">
      <dgm:prSet presAssocID="{874CCF9C-84F5-4A6D-A942-FA73BE0D3F7B}" presName="background3" presStyleLbl="node3" presStyleIdx="1" presStyleCnt="3"/>
      <dgm:spPr>
        <a:solidFill>
          <a:srgbClr val="00FF99"/>
        </a:solidFill>
      </dgm:spPr>
    </dgm:pt>
    <dgm:pt modelId="{6E35B902-4B8E-4433-8CB7-A1948518F522}" type="pres">
      <dgm:prSet presAssocID="{874CCF9C-84F5-4A6D-A942-FA73BE0D3F7B}" presName="text3" presStyleLbl="fgAcc3" presStyleIdx="1" presStyleCnt="3">
        <dgm:presLayoutVars>
          <dgm:chPref val="3"/>
        </dgm:presLayoutVars>
      </dgm:prSet>
      <dgm:spPr/>
    </dgm:pt>
    <dgm:pt modelId="{E3020F06-8FBD-4489-A558-92E6D6D74102}" type="pres">
      <dgm:prSet presAssocID="{874CCF9C-84F5-4A6D-A942-FA73BE0D3F7B}" presName="hierChild4" presStyleCnt="0"/>
      <dgm:spPr/>
    </dgm:pt>
    <dgm:pt modelId="{3E4146CE-1343-4554-84E9-25A7928F5907}" type="pres">
      <dgm:prSet presAssocID="{8AB4D22B-E840-4F70-86DC-978026B37AC3}" presName="Name17" presStyleLbl="parChTrans1D3" presStyleIdx="2" presStyleCnt="3"/>
      <dgm:spPr/>
    </dgm:pt>
    <dgm:pt modelId="{957AA8D5-C544-46F0-9522-3FE47D4D6EB7}" type="pres">
      <dgm:prSet presAssocID="{FF6E5C56-F3E1-43FA-B0A5-9A9EA3D4D1EF}" presName="hierRoot3" presStyleCnt="0"/>
      <dgm:spPr/>
    </dgm:pt>
    <dgm:pt modelId="{2AE5E3EA-17C9-40DD-9249-3FAC0E0F88FF}" type="pres">
      <dgm:prSet presAssocID="{FF6E5C56-F3E1-43FA-B0A5-9A9EA3D4D1EF}" presName="composite3" presStyleCnt="0"/>
      <dgm:spPr/>
    </dgm:pt>
    <dgm:pt modelId="{DC5520EF-1C63-482F-8ABB-171629EBA688}" type="pres">
      <dgm:prSet presAssocID="{FF6E5C56-F3E1-43FA-B0A5-9A9EA3D4D1EF}" presName="background3" presStyleLbl="node3" presStyleIdx="2" presStyleCnt="3"/>
      <dgm:spPr>
        <a:solidFill>
          <a:srgbClr val="CCFF33"/>
        </a:solidFill>
      </dgm:spPr>
    </dgm:pt>
    <dgm:pt modelId="{47F27E0F-800F-4FB6-A3F1-572A8066A45A}" type="pres">
      <dgm:prSet presAssocID="{FF6E5C56-F3E1-43FA-B0A5-9A9EA3D4D1EF}" presName="text3" presStyleLbl="fgAcc3" presStyleIdx="2" presStyleCnt="3">
        <dgm:presLayoutVars>
          <dgm:chPref val="3"/>
        </dgm:presLayoutVars>
      </dgm:prSet>
      <dgm:spPr/>
    </dgm:pt>
    <dgm:pt modelId="{F743362C-E744-476F-AA79-6EF64CC0CFFA}" type="pres">
      <dgm:prSet presAssocID="{FF6E5C56-F3E1-43FA-B0A5-9A9EA3D4D1EF}" presName="hierChild4" presStyleCnt="0"/>
      <dgm:spPr/>
    </dgm:pt>
  </dgm:ptLst>
  <dgm:cxnLst>
    <dgm:cxn modelId="{82778C04-7356-450D-BBB3-36652E435B84}" type="presOf" srcId="{AA628B12-E225-42F6-9252-D0FB0319C9A0}" destId="{AD727D4D-430F-4276-80CC-82BDCBAB29A2}" srcOrd="0" destOrd="0" presId="urn:microsoft.com/office/officeart/2005/8/layout/hierarchy1"/>
    <dgm:cxn modelId="{49037820-1A7C-4DE8-A33D-FCBD0E002111}" type="presOf" srcId="{F79F3A7C-49EF-4706-9DC8-7994F0FB451B}" destId="{2DDDEF8B-6FF7-464C-8178-2E0C90028B1E}" srcOrd="0" destOrd="0" presId="urn:microsoft.com/office/officeart/2005/8/layout/hierarchy1"/>
    <dgm:cxn modelId="{A8596831-0F71-41A2-B908-52938F96F50D}" srcId="{F79F3A7C-49EF-4706-9DC8-7994F0FB451B}" destId="{AA628B12-E225-42F6-9252-D0FB0319C9A0}" srcOrd="0" destOrd="0" parTransId="{D90A5FB9-6BA2-493F-AD09-0A91D0BD425E}" sibTransId="{B8B333D8-DD99-4069-9B23-F7DEAE652E29}"/>
    <dgm:cxn modelId="{59259656-F432-4DA4-BA15-BB713DE309DD}" srcId="{F79F3A7C-49EF-4706-9DC8-7994F0FB451B}" destId="{FF6E5C56-F3E1-43FA-B0A5-9A9EA3D4D1EF}" srcOrd="2" destOrd="0" parTransId="{8AB4D22B-E840-4F70-86DC-978026B37AC3}" sibTransId="{12DF25A2-1FA9-42C0-9A20-8B077E16BD61}"/>
    <dgm:cxn modelId="{3243868C-563E-43E1-9D86-CF866E4EB36A}" srcId="{2B4E65DD-B53C-4572-B25F-E1676A5FF163}" destId="{3F0A420A-B2AC-4EB1-A4D4-EFCD4E2C57F6}" srcOrd="0" destOrd="0" parTransId="{628B39FD-2141-4833-98B8-89C12BB00331}" sibTransId="{F6D1F4AE-91B8-4C02-BE46-C505F60340D1}"/>
    <dgm:cxn modelId="{259EE795-445E-4D97-9638-038556D4689D}" type="presOf" srcId="{A8678967-CFCD-405D-88A4-4E1B6654EEAF}" destId="{7D2E1CEE-E1D3-4725-A8C9-4B3D4C41B8EC}" srcOrd="0" destOrd="0" presId="urn:microsoft.com/office/officeart/2005/8/layout/hierarchy1"/>
    <dgm:cxn modelId="{24E41D9C-3287-4005-AAAB-A2FBA26DAB7A}" srcId="{A8678967-CFCD-405D-88A4-4E1B6654EEAF}" destId="{2B4E65DD-B53C-4572-B25F-E1676A5FF163}" srcOrd="0" destOrd="0" parTransId="{81AA7158-CF33-4B46-854E-5E80B2CBE2C4}" sibTransId="{A6CB3351-C648-42C7-BD0D-DFB03B59592F}"/>
    <dgm:cxn modelId="{7C3F95A8-5ED3-4893-8072-0B76C603AAA8}" type="presOf" srcId="{628B39FD-2141-4833-98B8-89C12BB00331}" destId="{CAD92542-608C-4083-B150-39DD5D15B29B}" srcOrd="0" destOrd="0" presId="urn:microsoft.com/office/officeart/2005/8/layout/hierarchy1"/>
    <dgm:cxn modelId="{CC9614AF-06E1-48F4-A60E-06E9084DB8B2}" type="presOf" srcId="{3F0A420A-B2AC-4EB1-A4D4-EFCD4E2C57F6}" destId="{B7C69356-6F70-4455-BC92-FC24975B5823}" srcOrd="0" destOrd="0" presId="urn:microsoft.com/office/officeart/2005/8/layout/hierarchy1"/>
    <dgm:cxn modelId="{C06909B7-0257-4070-AE5F-C687EA40DE9A}" type="presOf" srcId="{FF6E5C56-F3E1-43FA-B0A5-9A9EA3D4D1EF}" destId="{47F27E0F-800F-4FB6-A3F1-572A8066A45A}" srcOrd="0" destOrd="0" presId="urn:microsoft.com/office/officeart/2005/8/layout/hierarchy1"/>
    <dgm:cxn modelId="{F30392BC-056C-48B6-8E9B-ADB4EB413443}" type="presOf" srcId="{96C76C90-039E-4317-89BF-D024AF4CF88D}" destId="{618FBCB7-B03C-4955-A4B3-5ECB56D4844C}" srcOrd="0" destOrd="0" presId="urn:microsoft.com/office/officeart/2005/8/layout/hierarchy1"/>
    <dgm:cxn modelId="{FEBDE3BE-7A9F-467E-84B7-E8D15CB8897B}" type="presOf" srcId="{A288640A-7B94-4D4A-B485-BAD034FCAED9}" destId="{72E23654-6853-43D1-A4F9-E75DE5C8E002}" srcOrd="0" destOrd="0" presId="urn:microsoft.com/office/officeart/2005/8/layout/hierarchy1"/>
    <dgm:cxn modelId="{4DD384C2-9C66-4BC1-B5B4-2DBDDE93B805}" srcId="{F79F3A7C-49EF-4706-9DC8-7994F0FB451B}" destId="{874CCF9C-84F5-4A6D-A942-FA73BE0D3F7B}" srcOrd="1" destOrd="0" parTransId="{A288640A-7B94-4D4A-B485-BAD034FCAED9}" sibTransId="{359B0055-30F9-4D9F-A355-284F03045B24}"/>
    <dgm:cxn modelId="{8E24F9D5-8EA4-4865-A97A-869BD9CF5173}" type="presOf" srcId="{D90A5FB9-6BA2-493F-AD09-0A91D0BD425E}" destId="{C55A034D-FB07-4DCD-89B7-25093100445A}" srcOrd="0" destOrd="0" presId="urn:microsoft.com/office/officeart/2005/8/layout/hierarchy1"/>
    <dgm:cxn modelId="{64E544DB-FEDB-427F-9641-C3AC0FA7E1F2}" type="presOf" srcId="{8AB4D22B-E840-4F70-86DC-978026B37AC3}" destId="{3E4146CE-1343-4554-84E9-25A7928F5907}" srcOrd="0" destOrd="0" presId="urn:microsoft.com/office/officeart/2005/8/layout/hierarchy1"/>
    <dgm:cxn modelId="{201C85E6-6FE2-4283-91DB-D16DDB7FD1BF}" type="presOf" srcId="{874CCF9C-84F5-4A6D-A942-FA73BE0D3F7B}" destId="{6E35B902-4B8E-4433-8CB7-A1948518F522}" srcOrd="0" destOrd="0" presId="urn:microsoft.com/office/officeart/2005/8/layout/hierarchy1"/>
    <dgm:cxn modelId="{798A37F0-AC55-433B-8106-A1F8D0C0524C}" srcId="{2B4E65DD-B53C-4572-B25F-E1676A5FF163}" destId="{F79F3A7C-49EF-4706-9DC8-7994F0FB451B}" srcOrd="1" destOrd="0" parTransId="{96C76C90-039E-4317-89BF-D024AF4CF88D}" sibTransId="{3F4F94BF-843F-4FDF-B2C4-0518B085229E}"/>
    <dgm:cxn modelId="{D3DF09F1-76F8-4681-BCB2-210952E5E108}" type="presOf" srcId="{2B4E65DD-B53C-4572-B25F-E1676A5FF163}" destId="{6000FAF5-9CD4-48A6-8B92-BA96C0ABC460}" srcOrd="0" destOrd="0" presId="urn:microsoft.com/office/officeart/2005/8/layout/hierarchy1"/>
    <dgm:cxn modelId="{B6495DF7-5A43-402C-90D0-C78C6E7586A5}" type="presParOf" srcId="{7D2E1CEE-E1D3-4725-A8C9-4B3D4C41B8EC}" destId="{8F3A9D38-F370-4256-B80F-BFB3308522AF}" srcOrd="0" destOrd="0" presId="urn:microsoft.com/office/officeart/2005/8/layout/hierarchy1"/>
    <dgm:cxn modelId="{EF61517C-F168-4B84-BCB4-D69D1B79BA2F}" type="presParOf" srcId="{8F3A9D38-F370-4256-B80F-BFB3308522AF}" destId="{C3924012-6F5E-451B-85C5-43F2AE3C1741}" srcOrd="0" destOrd="0" presId="urn:microsoft.com/office/officeart/2005/8/layout/hierarchy1"/>
    <dgm:cxn modelId="{F3C124D7-8D01-4740-BDBE-673C54324C23}" type="presParOf" srcId="{C3924012-6F5E-451B-85C5-43F2AE3C1741}" destId="{1D667784-999D-45EB-B90A-8B2B574F743A}" srcOrd="0" destOrd="0" presId="urn:microsoft.com/office/officeart/2005/8/layout/hierarchy1"/>
    <dgm:cxn modelId="{98666876-B61B-4AF8-85FA-FE6472B956A7}" type="presParOf" srcId="{C3924012-6F5E-451B-85C5-43F2AE3C1741}" destId="{6000FAF5-9CD4-48A6-8B92-BA96C0ABC460}" srcOrd="1" destOrd="0" presId="urn:microsoft.com/office/officeart/2005/8/layout/hierarchy1"/>
    <dgm:cxn modelId="{D285ED7C-F4B7-4585-B78F-7C56138B7779}" type="presParOf" srcId="{8F3A9D38-F370-4256-B80F-BFB3308522AF}" destId="{012B36F0-EB6C-4133-9DCE-D62703033E65}" srcOrd="1" destOrd="0" presId="urn:microsoft.com/office/officeart/2005/8/layout/hierarchy1"/>
    <dgm:cxn modelId="{84F5D508-218E-4A28-8A7A-D5D5E77FA465}" type="presParOf" srcId="{012B36F0-EB6C-4133-9DCE-D62703033E65}" destId="{CAD92542-608C-4083-B150-39DD5D15B29B}" srcOrd="0" destOrd="0" presId="urn:microsoft.com/office/officeart/2005/8/layout/hierarchy1"/>
    <dgm:cxn modelId="{4521D0ED-EDC6-40EE-BF64-A5F44AB5536D}" type="presParOf" srcId="{012B36F0-EB6C-4133-9DCE-D62703033E65}" destId="{5C5E8FBB-C108-4842-B9C5-F5600D2A9AAE}" srcOrd="1" destOrd="0" presId="urn:microsoft.com/office/officeart/2005/8/layout/hierarchy1"/>
    <dgm:cxn modelId="{9B0C2096-492F-43E3-8C5E-4DA1EB804D5A}" type="presParOf" srcId="{5C5E8FBB-C108-4842-B9C5-F5600D2A9AAE}" destId="{E8F9490B-53ED-4ED0-B89B-28F97A833887}" srcOrd="0" destOrd="0" presId="urn:microsoft.com/office/officeart/2005/8/layout/hierarchy1"/>
    <dgm:cxn modelId="{3A60C546-9DA5-4F8C-B73E-029E75673E49}" type="presParOf" srcId="{E8F9490B-53ED-4ED0-B89B-28F97A833887}" destId="{967EAD13-5075-4E42-A0BC-D40A23FE0632}" srcOrd="0" destOrd="0" presId="urn:microsoft.com/office/officeart/2005/8/layout/hierarchy1"/>
    <dgm:cxn modelId="{498742E8-1795-48FB-972C-0EB4CF4A6605}" type="presParOf" srcId="{E8F9490B-53ED-4ED0-B89B-28F97A833887}" destId="{B7C69356-6F70-4455-BC92-FC24975B5823}" srcOrd="1" destOrd="0" presId="urn:microsoft.com/office/officeart/2005/8/layout/hierarchy1"/>
    <dgm:cxn modelId="{8206111C-C9DF-4728-B84F-CC8EDCC71FC5}" type="presParOf" srcId="{5C5E8FBB-C108-4842-B9C5-F5600D2A9AAE}" destId="{AB23B36F-0295-4282-A074-2F6E961AA987}" srcOrd="1" destOrd="0" presId="urn:microsoft.com/office/officeart/2005/8/layout/hierarchy1"/>
    <dgm:cxn modelId="{6E1807E1-BD34-43A8-9C60-71B19F84D880}" type="presParOf" srcId="{012B36F0-EB6C-4133-9DCE-D62703033E65}" destId="{618FBCB7-B03C-4955-A4B3-5ECB56D4844C}" srcOrd="2" destOrd="0" presId="urn:microsoft.com/office/officeart/2005/8/layout/hierarchy1"/>
    <dgm:cxn modelId="{C5EF499B-E9BC-42D7-9983-C8E5E9906978}" type="presParOf" srcId="{012B36F0-EB6C-4133-9DCE-D62703033E65}" destId="{DC5D6DF6-AF07-45D0-93EE-652424B48B85}" srcOrd="3" destOrd="0" presId="urn:microsoft.com/office/officeart/2005/8/layout/hierarchy1"/>
    <dgm:cxn modelId="{3C278D1C-4072-4643-8AF4-707C7E0023A4}" type="presParOf" srcId="{DC5D6DF6-AF07-45D0-93EE-652424B48B85}" destId="{8D50D1A2-DD8A-45CD-9FEB-5AA923A073D3}" srcOrd="0" destOrd="0" presId="urn:microsoft.com/office/officeart/2005/8/layout/hierarchy1"/>
    <dgm:cxn modelId="{F5510F0A-DF6D-412B-B877-08A2BAEF42D6}" type="presParOf" srcId="{8D50D1A2-DD8A-45CD-9FEB-5AA923A073D3}" destId="{1D9D1A81-EEC2-4569-8117-3D50FC363E12}" srcOrd="0" destOrd="0" presId="urn:microsoft.com/office/officeart/2005/8/layout/hierarchy1"/>
    <dgm:cxn modelId="{6ACAF14F-4AB0-40BC-9BC7-5759B053D822}" type="presParOf" srcId="{8D50D1A2-DD8A-45CD-9FEB-5AA923A073D3}" destId="{2DDDEF8B-6FF7-464C-8178-2E0C90028B1E}" srcOrd="1" destOrd="0" presId="urn:microsoft.com/office/officeart/2005/8/layout/hierarchy1"/>
    <dgm:cxn modelId="{AC04835C-3806-4118-A0FF-56D1A1D13E8D}" type="presParOf" srcId="{DC5D6DF6-AF07-45D0-93EE-652424B48B85}" destId="{63533DD1-147E-401A-8175-5E193BBE4605}" srcOrd="1" destOrd="0" presId="urn:microsoft.com/office/officeart/2005/8/layout/hierarchy1"/>
    <dgm:cxn modelId="{FE74A7BD-394E-4139-891A-ECEB6D1F4780}" type="presParOf" srcId="{63533DD1-147E-401A-8175-5E193BBE4605}" destId="{C55A034D-FB07-4DCD-89B7-25093100445A}" srcOrd="0" destOrd="0" presId="urn:microsoft.com/office/officeart/2005/8/layout/hierarchy1"/>
    <dgm:cxn modelId="{FD6287DE-CE5B-4BB9-966B-24A6699C4533}" type="presParOf" srcId="{63533DD1-147E-401A-8175-5E193BBE4605}" destId="{82152EED-05CB-4E0C-9F95-18961EAF0711}" srcOrd="1" destOrd="0" presId="urn:microsoft.com/office/officeart/2005/8/layout/hierarchy1"/>
    <dgm:cxn modelId="{BBB9E61F-AB19-47A5-BC6E-F756BA963BE2}" type="presParOf" srcId="{82152EED-05CB-4E0C-9F95-18961EAF0711}" destId="{EAB71781-3640-4EAF-806E-C3A5464F3624}" srcOrd="0" destOrd="0" presId="urn:microsoft.com/office/officeart/2005/8/layout/hierarchy1"/>
    <dgm:cxn modelId="{B6196FF6-B8F5-4C3B-9A97-5EA066B218BA}" type="presParOf" srcId="{EAB71781-3640-4EAF-806E-C3A5464F3624}" destId="{64711F94-3689-4A75-BDFD-4FDB7A7A8A62}" srcOrd="0" destOrd="0" presId="urn:microsoft.com/office/officeart/2005/8/layout/hierarchy1"/>
    <dgm:cxn modelId="{F03DD985-C665-4BC9-B9CC-245BE702E9AD}" type="presParOf" srcId="{EAB71781-3640-4EAF-806E-C3A5464F3624}" destId="{AD727D4D-430F-4276-80CC-82BDCBAB29A2}" srcOrd="1" destOrd="0" presId="urn:microsoft.com/office/officeart/2005/8/layout/hierarchy1"/>
    <dgm:cxn modelId="{F57B12AE-E296-4D52-9337-92B20B84A0A9}" type="presParOf" srcId="{82152EED-05CB-4E0C-9F95-18961EAF0711}" destId="{E1836758-88C6-4E89-A98D-BBB087875625}" srcOrd="1" destOrd="0" presId="urn:microsoft.com/office/officeart/2005/8/layout/hierarchy1"/>
    <dgm:cxn modelId="{85C3CC6C-5052-4E3A-92BF-1DB2D0B3DCF5}" type="presParOf" srcId="{63533DD1-147E-401A-8175-5E193BBE4605}" destId="{72E23654-6853-43D1-A4F9-E75DE5C8E002}" srcOrd="2" destOrd="0" presId="urn:microsoft.com/office/officeart/2005/8/layout/hierarchy1"/>
    <dgm:cxn modelId="{90D12D43-FCB6-40E5-9A4B-77727B3E307E}" type="presParOf" srcId="{63533DD1-147E-401A-8175-5E193BBE4605}" destId="{7C678E28-FFB5-4E0B-BDB5-0C74E3CD6C5C}" srcOrd="3" destOrd="0" presId="urn:microsoft.com/office/officeart/2005/8/layout/hierarchy1"/>
    <dgm:cxn modelId="{B2021C2D-E196-473E-87D9-0FC6A512525A}" type="presParOf" srcId="{7C678E28-FFB5-4E0B-BDB5-0C74E3CD6C5C}" destId="{981BF939-E2E4-4519-801B-E26F3DDB5D42}" srcOrd="0" destOrd="0" presId="urn:microsoft.com/office/officeart/2005/8/layout/hierarchy1"/>
    <dgm:cxn modelId="{866D519B-B057-48DA-AB9E-9DF76E06E213}" type="presParOf" srcId="{981BF939-E2E4-4519-801B-E26F3DDB5D42}" destId="{DB20A8E8-B620-490F-9915-3FF6566695BA}" srcOrd="0" destOrd="0" presId="urn:microsoft.com/office/officeart/2005/8/layout/hierarchy1"/>
    <dgm:cxn modelId="{9EB638EC-6847-4856-9C0C-B56B1389C5EA}" type="presParOf" srcId="{981BF939-E2E4-4519-801B-E26F3DDB5D42}" destId="{6E35B902-4B8E-4433-8CB7-A1948518F522}" srcOrd="1" destOrd="0" presId="urn:microsoft.com/office/officeart/2005/8/layout/hierarchy1"/>
    <dgm:cxn modelId="{CDA17471-8497-4F46-9B9F-37594876A37F}" type="presParOf" srcId="{7C678E28-FFB5-4E0B-BDB5-0C74E3CD6C5C}" destId="{E3020F06-8FBD-4489-A558-92E6D6D74102}" srcOrd="1" destOrd="0" presId="urn:microsoft.com/office/officeart/2005/8/layout/hierarchy1"/>
    <dgm:cxn modelId="{91556675-7242-4A9B-99CE-C00AF3EA60DB}" type="presParOf" srcId="{63533DD1-147E-401A-8175-5E193BBE4605}" destId="{3E4146CE-1343-4554-84E9-25A7928F5907}" srcOrd="4" destOrd="0" presId="urn:microsoft.com/office/officeart/2005/8/layout/hierarchy1"/>
    <dgm:cxn modelId="{C0FB93EE-A183-44F3-8EE7-5DCE3736C967}" type="presParOf" srcId="{63533DD1-147E-401A-8175-5E193BBE4605}" destId="{957AA8D5-C544-46F0-9522-3FE47D4D6EB7}" srcOrd="5" destOrd="0" presId="urn:microsoft.com/office/officeart/2005/8/layout/hierarchy1"/>
    <dgm:cxn modelId="{1F18FFB3-E282-4E02-A165-F1D7956BFD71}" type="presParOf" srcId="{957AA8D5-C544-46F0-9522-3FE47D4D6EB7}" destId="{2AE5E3EA-17C9-40DD-9249-3FAC0E0F88FF}" srcOrd="0" destOrd="0" presId="urn:microsoft.com/office/officeart/2005/8/layout/hierarchy1"/>
    <dgm:cxn modelId="{7CDA1461-F681-46FA-AF1C-FB1D008595B1}" type="presParOf" srcId="{2AE5E3EA-17C9-40DD-9249-3FAC0E0F88FF}" destId="{DC5520EF-1C63-482F-8ABB-171629EBA688}" srcOrd="0" destOrd="0" presId="urn:microsoft.com/office/officeart/2005/8/layout/hierarchy1"/>
    <dgm:cxn modelId="{CEE9A1DF-2FF3-4CCE-9557-9F642746CEE8}" type="presParOf" srcId="{2AE5E3EA-17C9-40DD-9249-3FAC0E0F88FF}" destId="{47F27E0F-800F-4FB6-A3F1-572A8066A45A}" srcOrd="1" destOrd="0" presId="urn:microsoft.com/office/officeart/2005/8/layout/hierarchy1"/>
    <dgm:cxn modelId="{3D727F3F-3963-48F6-8275-1F2DD142F600}" type="presParOf" srcId="{957AA8D5-C544-46F0-9522-3FE47D4D6EB7}" destId="{F743362C-E744-476F-AA79-6EF64CC0CFF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10AF3792-8F1A-435C-B93B-FA4C11FE144B}" type="doc">
      <dgm:prSet loTypeId="urn:microsoft.com/office/officeart/2005/8/layout/lProcess2" loCatId="list" qsTypeId="urn:microsoft.com/office/officeart/2005/8/quickstyle/3d6" qsCatId="3D" csTypeId="urn:microsoft.com/office/officeart/2005/8/colors/colorful2" csCatId="colorful" phldr="1"/>
      <dgm:spPr/>
      <dgm:t>
        <a:bodyPr/>
        <a:lstStyle/>
        <a:p>
          <a:endParaRPr lang="es-MX"/>
        </a:p>
      </dgm:t>
    </dgm:pt>
    <dgm:pt modelId="{44C83B12-8E7B-4C41-BCF7-2C768D6A2790}">
      <dgm:prSet phldrT="[Texto]" custT="1"/>
      <dgm:spPr/>
      <dgm:t>
        <a:bodyPr/>
        <a:lstStyle/>
        <a:p>
          <a:r>
            <a:rPr lang="es-MX" altLang="es-MX" sz="1600" dirty="0"/>
            <a:t>los filtros paso bajo</a:t>
          </a:r>
          <a:endParaRPr lang="es-MX" sz="1600" dirty="0"/>
        </a:p>
      </dgm:t>
    </dgm:pt>
    <dgm:pt modelId="{9F232041-3815-4669-9455-6C442773DC16}" type="parTrans" cxnId="{2837FD59-00CA-421E-9129-3DF2E1D24570}">
      <dgm:prSet/>
      <dgm:spPr/>
      <dgm:t>
        <a:bodyPr/>
        <a:lstStyle/>
        <a:p>
          <a:endParaRPr lang="es-MX" sz="3600"/>
        </a:p>
      </dgm:t>
    </dgm:pt>
    <dgm:pt modelId="{24358135-59B4-40CC-95C5-AA54C29E1490}" type="sibTrans" cxnId="{2837FD59-00CA-421E-9129-3DF2E1D24570}">
      <dgm:prSet/>
      <dgm:spPr/>
      <dgm:t>
        <a:bodyPr/>
        <a:lstStyle/>
        <a:p>
          <a:endParaRPr lang="es-MX" sz="3600"/>
        </a:p>
      </dgm:t>
    </dgm:pt>
    <dgm:pt modelId="{7F0E75F3-8BCD-41F5-9D60-7CFF97337179}">
      <dgm:prSet phldrT="[Texto]" custT="1"/>
      <dgm:spPr/>
      <dgm:t>
        <a:bodyPr/>
        <a:lstStyle/>
        <a:p>
          <a:r>
            <a:rPr lang="es-MX" sz="1600" dirty="0"/>
            <a:t>Paso banda</a:t>
          </a:r>
        </a:p>
      </dgm:t>
    </dgm:pt>
    <dgm:pt modelId="{309BB841-019D-4280-A172-1D214345D64C}" type="parTrans" cxnId="{26E839AA-2D8F-4C67-937B-B80B635CC2F1}">
      <dgm:prSet/>
      <dgm:spPr/>
      <dgm:t>
        <a:bodyPr/>
        <a:lstStyle/>
        <a:p>
          <a:endParaRPr lang="es-MX" sz="3600"/>
        </a:p>
      </dgm:t>
    </dgm:pt>
    <dgm:pt modelId="{3716D6A5-6BE4-4CB7-B168-CCA6DB0C3FC6}" type="sibTrans" cxnId="{26E839AA-2D8F-4C67-937B-B80B635CC2F1}">
      <dgm:prSet/>
      <dgm:spPr/>
      <dgm:t>
        <a:bodyPr/>
        <a:lstStyle/>
        <a:p>
          <a:endParaRPr lang="es-MX" sz="3600"/>
        </a:p>
      </dgm:t>
    </dgm:pt>
    <dgm:pt modelId="{B3B2F9E3-E52D-4AA5-8C30-0DCF9F0AF5DD}">
      <dgm:prSet phldrT="[Texto]" custT="1"/>
      <dgm:spPr/>
      <dgm:t>
        <a:bodyPr/>
        <a:lstStyle/>
        <a:p>
          <a:r>
            <a:rPr lang="es-MX" altLang="es-MX" sz="1600" dirty="0"/>
            <a:t>Paso alto </a:t>
          </a:r>
          <a:endParaRPr lang="es-MX" sz="1600" dirty="0"/>
        </a:p>
      </dgm:t>
    </dgm:pt>
    <dgm:pt modelId="{47BFD057-1AEF-4013-9464-5C8D55A5B4D8}" type="sibTrans" cxnId="{67216CF5-0141-4936-B10B-7544860F47A9}">
      <dgm:prSet/>
      <dgm:spPr/>
      <dgm:t>
        <a:bodyPr/>
        <a:lstStyle/>
        <a:p>
          <a:endParaRPr lang="es-MX" sz="3600"/>
        </a:p>
      </dgm:t>
    </dgm:pt>
    <dgm:pt modelId="{DD549D24-6E46-4A65-B5EB-0E835E0DE723}" type="parTrans" cxnId="{67216CF5-0141-4936-B10B-7544860F47A9}">
      <dgm:prSet/>
      <dgm:spPr/>
      <dgm:t>
        <a:bodyPr/>
        <a:lstStyle/>
        <a:p>
          <a:endParaRPr lang="es-MX" sz="3600"/>
        </a:p>
      </dgm:t>
    </dgm:pt>
    <dgm:pt modelId="{A0C501C3-C1DC-44F3-9EBA-2A44C7E1EC23}">
      <dgm:prSet custT="1"/>
      <dgm:spPr/>
      <dgm:t>
        <a:bodyPr/>
        <a:lstStyle/>
        <a:p>
          <a:r>
            <a:rPr lang="es-MX" altLang="es-MX" sz="1800" dirty="0"/>
            <a:t>Atenúan o eliminan las componentes de baja frecuencia con lo que agudizan las componentes de alta frecuencia </a:t>
          </a:r>
          <a:endParaRPr lang="es-MX" dirty="0"/>
        </a:p>
      </dgm:t>
    </dgm:pt>
    <dgm:pt modelId="{041BB4D4-0657-4080-9EA6-43B19CCFFA90}" type="parTrans" cxnId="{BCBE7BD0-143C-45CE-903C-0665446BC7F5}">
      <dgm:prSet/>
      <dgm:spPr/>
      <dgm:t>
        <a:bodyPr/>
        <a:lstStyle/>
        <a:p>
          <a:endParaRPr lang="es-MX"/>
        </a:p>
      </dgm:t>
    </dgm:pt>
    <dgm:pt modelId="{1B250B02-B3E6-49D9-89D3-D39E00751052}" type="sibTrans" cxnId="{BCBE7BD0-143C-45CE-903C-0665446BC7F5}">
      <dgm:prSet/>
      <dgm:spPr/>
      <dgm:t>
        <a:bodyPr/>
        <a:lstStyle/>
        <a:p>
          <a:endParaRPr lang="es-MX"/>
        </a:p>
      </dgm:t>
    </dgm:pt>
    <dgm:pt modelId="{A3781BEA-DEDF-42E1-8890-4044D0793819}">
      <dgm:prSet custT="1"/>
      <dgm:spPr/>
      <dgm:t>
        <a:bodyPr/>
        <a:lstStyle/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s-MX" altLang="es-MX" sz="1800" dirty="0"/>
            <a:t>atenúan o eliminan las componentes de alta frecuencia a la vez que dejan inalteradas las bajas frecuencias</a:t>
          </a:r>
          <a:endParaRPr lang="es-MX" sz="1800" dirty="0"/>
        </a:p>
        <a:p>
          <a:pPr marL="285750" indent="0" defTabSz="28448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endParaRPr lang="es-MX" dirty="0"/>
        </a:p>
      </dgm:t>
    </dgm:pt>
    <dgm:pt modelId="{C88B88A8-1F73-4201-A3E4-1B0E5EF68E92}" type="parTrans" cxnId="{165158EF-18D8-4185-861D-B71F8C605DCF}">
      <dgm:prSet/>
      <dgm:spPr/>
      <dgm:t>
        <a:bodyPr/>
        <a:lstStyle/>
        <a:p>
          <a:endParaRPr lang="es-MX"/>
        </a:p>
      </dgm:t>
    </dgm:pt>
    <dgm:pt modelId="{BBDBE86B-7DAB-4BBD-AC4D-9C78C1796B40}" type="sibTrans" cxnId="{165158EF-18D8-4185-861D-B71F8C605DCF}">
      <dgm:prSet/>
      <dgm:spPr/>
      <dgm:t>
        <a:bodyPr/>
        <a:lstStyle/>
        <a:p>
          <a:endParaRPr lang="es-MX"/>
        </a:p>
      </dgm:t>
    </dgm:pt>
    <dgm:pt modelId="{E55F89D6-A807-433E-ADCF-D3778C220A10}">
      <dgm:prSet custT="1"/>
      <dgm:spPr/>
      <dgm:t>
        <a:bodyPr/>
        <a:lstStyle/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s-MX" altLang="es-MX" sz="1800" dirty="0"/>
            <a:t>eliminan regiones elegidas de frecuencias intermedias</a:t>
          </a:r>
          <a:endParaRPr lang="es-MX" sz="1800" dirty="0"/>
        </a:p>
        <a:p>
          <a:pPr marL="285750" indent="0" defTabSz="28892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endParaRPr lang="es-MX" dirty="0"/>
        </a:p>
      </dgm:t>
    </dgm:pt>
    <dgm:pt modelId="{32819AB0-BA94-4732-BD15-4F50EFDD9F34}" type="parTrans" cxnId="{5D72848C-88BB-4543-8202-7337F2332F7C}">
      <dgm:prSet/>
      <dgm:spPr/>
      <dgm:t>
        <a:bodyPr/>
        <a:lstStyle/>
        <a:p>
          <a:endParaRPr lang="es-MX"/>
        </a:p>
      </dgm:t>
    </dgm:pt>
    <dgm:pt modelId="{6A5779F4-6307-4FFA-9CBC-6A94739A3442}" type="sibTrans" cxnId="{5D72848C-88BB-4543-8202-7337F2332F7C}">
      <dgm:prSet/>
      <dgm:spPr/>
      <dgm:t>
        <a:bodyPr/>
        <a:lstStyle/>
        <a:p>
          <a:endParaRPr lang="es-MX"/>
        </a:p>
      </dgm:t>
    </dgm:pt>
    <dgm:pt modelId="{2715566D-5B38-4C35-8398-ED9EA53CED17}" type="pres">
      <dgm:prSet presAssocID="{10AF3792-8F1A-435C-B93B-FA4C11FE144B}" presName="theList" presStyleCnt="0">
        <dgm:presLayoutVars>
          <dgm:dir/>
          <dgm:animLvl val="lvl"/>
          <dgm:resizeHandles val="exact"/>
        </dgm:presLayoutVars>
      </dgm:prSet>
      <dgm:spPr/>
    </dgm:pt>
    <dgm:pt modelId="{F1E623CE-85CF-4DA1-8788-1DAE20303FF3}" type="pres">
      <dgm:prSet presAssocID="{44C83B12-8E7B-4C41-BCF7-2C768D6A2790}" presName="compNode" presStyleCnt="0"/>
      <dgm:spPr/>
    </dgm:pt>
    <dgm:pt modelId="{2074916B-802F-42D2-A7A7-1C09FBA3C33A}" type="pres">
      <dgm:prSet presAssocID="{44C83B12-8E7B-4C41-BCF7-2C768D6A2790}" presName="aNode" presStyleLbl="bgShp" presStyleIdx="0" presStyleCnt="3"/>
      <dgm:spPr/>
    </dgm:pt>
    <dgm:pt modelId="{7837534C-34FA-4220-8E30-B43255A7F921}" type="pres">
      <dgm:prSet presAssocID="{44C83B12-8E7B-4C41-BCF7-2C768D6A2790}" presName="textNode" presStyleLbl="bgShp" presStyleIdx="0" presStyleCnt="3"/>
      <dgm:spPr/>
    </dgm:pt>
    <dgm:pt modelId="{FCECCA46-7B58-46B0-9ECE-A341153F3F7B}" type="pres">
      <dgm:prSet presAssocID="{44C83B12-8E7B-4C41-BCF7-2C768D6A2790}" presName="compChildNode" presStyleCnt="0"/>
      <dgm:spPr/>
    </dgm:pt>
    <dgm:pt modelId="{A68C4E31-207A-46B7-AD48-D131014C5993}" type="pres">
      <dgm:prSet presAssocID="{44C83B12-8E7B-4C41-BCF7-2C768D6A2790}" presName="theInnerList" presStyleCnt="0"/>
      <dgm:spPr/>
    </dgm:pt>
    <dgm:pt modelId="{EF7CF6C3-9BA5-490E-B7B3-FC07147FCD74}" type="pres">
      <dgm:prSet presAssocID="{A3781BEA-DEDF-42E1-8890-4044D0793819}" presName="childNode" presStyleLbl="node1" presStyleIdx="0" presStyleCnt="3">
        <dgm:presLayoutVars>
          <dgm:bulletEnabled val="1"/>
        </dgm:presLayoutVars>
      </dgm:prSet>
      <dgm:spPr/>
    </dgm:pt>
    <dgm:pt modelId="{1FD40E29-4747-4D37-9921-26FA884D36AC}" type="pres">
      <dgm:prSet presAssocID="{44C83B12-8E7B-4C41-BCF7-2C768D6A2790}" presName="aSpace" presStyleCnt="0"/>
      <dgm:spPr/>
    </dgm:pt>
    <dgm:pt modelId="{353CFAB3-A428-467C-BE46-0D3CBD3B5F21}" type="pres">
      <dgm:prSet presAssocID="{B3B2F9E3-E52D-4AA5-8C30-0DCF9F0AF5DD}" presName="compNode" presStyleCnt="0"/>
      <dgm:spPr/>
    </dgm:pt>
    <dgm:pt modelId="{504C1343-E2B8-4A52-AB06-AB62587DB470}" type="pres">
      <dgm:prSet presAssocID="{B3B2F9E3-E52D-4AA5-8C30-0DCF9F0AF5DD}" presName="aNode" presStyleLbl="bgShp" presStyleIdx="1" presStyleCnt="3"/>
      <dgm:spPr/>
    </dgm:pt>
    <dgm:pt modelId="{D1B0A0C8-5E61-481E-8F5E-8A226AE931D6}" type="pres">
      <dgm:prSet presAssocID="{B3B2F9E3-E52D-4AA5-8C30-0DCF9F0AF5DD}" presName="textNode" presStyleLbl="bgShp" presStyleIdx="1" presStyleCnt="3"/>
      <dgm:spPr/>
    </dgm:pt>
    <dgm:pt modelId="{38AE1CF0-C19D-4441-B320-11EF7E0E4726}" type="pres">
      <dgm:prSet presAssocID="{B3B2F9E3-E52D-4AA5-8C30-0DCF9F0AF5DD}" presName="compChildNode" presStyleCnt="0"/>
      <dgm:spPr/>
    </dgm:pt>
    <dgm:pt modelId="{D76FA941-927D-4116-87D4-BCC8CEF13B69}" type="pres">
      <dgm:prSet presAssocID="{B3B2F9E3-E52D-4AA5-8C30-0DCF9F0AF5DD}" presName="theInnerList" presStyleCnt="0"/>
      <dgm:spPr/>
    </dgm:pt>
    <dgm:pt modelId="{F4A9FBF0-E04A-40BB-81FB-49ADF53AE1A7}" type="pres">
      <dgm:prSet presAssocID="{A0C501C3-C1DC-44F3-9EBA-2A44C7E1EC23}" presName="childNode" presStyleLbl="node1" presStyleIdx="1" presStyleCnt="3">
        <dgm:presLayoutVars>
          <dgm:bulletEnabled val="1"/>
        </dgm:presLayoutVars>
      </dgm:prSet>
      <dgm:spPr/>
    </dgm:pt>
    <dgm:pt modelId="{0EC51CFA-48FE-4AFD-BBDC-AAF49A20F610}" type="pres">
      <dgm:prSet presAssocID="{B3B2F9E3-E52D-4AA5-8C30-0DCF9F0AF5DD}" presName="aSpace" presStyleCnt="0"/>
      <dgm:spPr/>
    </dgm:pt>
    <dgm:pt modelId="{8026298B-078E-426F-87DF-AA66DD251D8C}" type="pres">
      <dgm:prSet presAssocID="{7F0E75F3-8BCD-41F5-9D60-7CFF97337179}" presName="compNode" presStyleCnt="0"/>
      <dgm:spPr/>
    </dgm:pt>
    <dgm:pt modelId="{C550F43A-287C-4399-BCE6-676A54BC40C1}" type="pres">
      <dgm:prSet presAssocID="{7F0E75F3-8BCD-41F5-9D60-7CFF97337179}" presName="aNode" presStyleLbl="bgShp" presStyleIdx="2" presStyleCnt="3"/>
      <dgm:spPr/>
    </dgm:pt>
    <dgm:pt modelId="{F807ED61-F0BA-4029-9C32-2D1C243B6D1E}" type="pres">
      <dgm:prSet presAssocID="{7F0E75F3-8BCD-41F5-9D60-7CFF97337179}" presName="textNode" presStyleLbl="bgShp" presStyleIdx="2" presStyleCnt="3"/>
      <dgm:spPr/>
    </dgm:pt>
    <dgm:pt modelId="{538CF4EB-14D3-4FCE-AD06-6D3FBC032B81}" type="pres">
      <dgm:prSet presAssocID="{7F0E75F3-8BCD-41F5-9D60-7CFF97337179}" presName="compChildNode" presStyleCnt="0"/>
      <dgm:spPr/>
    </dgm:pt>
    <dgm:pt modelId="{8DF80C32-07A7-4550-9409-9DC4E8A2E9FB}" type="pres">
      <dgm:prSet presAssocID="{7F0E75F3-8BCD-41F5-9D60-7CFF97337179}" presName="theInnerList" presStyleCnt="0"/>
      <dgm:spPr/>
    </dgm:pt>
    <dgm:pt modelId="{24A857CD-CD55-41B1-A91B-D569671B9045}" type="pres">
      <dgm:prSet presAssocID="{E55F89D6-A807-433E-ADCF-D3778C220A10}" presName="childNode" presStyleLbl="node1" presStyleIdx="2" presStyleCnt="3">
        <dgm:presLayoutVars>
          <dgm:bulletEnabled val="1"/>
        </dgm:presLayoutVars>
      </dgm:prSet>
      <dgm:spPr/>
    </dgm:pt>
  </dgm:ptLst>
  <dgm:cxnLst>
    <dgm:cxn modelId="{FD8B9313-363F-4DB1-8C24-DE1860CFC36B}" type="presOf" srcId="{7F0E75F3-8BCD-41F5-9D60-7CFF97337179}" destId="{C550F43A-287C-4399-BCE6-676A54BC40C1}" srcOrd="0" destOrd="0" presId="urn:microsoft.com/office/officeart/2005/8/layout/lProcess2"/>
    <dgm:cxn modelId="{4DC16C29-F7A6-41D0-B5ED-3ECBDCA8A547}" type="presOf" srcId="{A0C501C3-C1DC-44F3-9EBA-2A44C7E1EC23}" destId="{F4A9FBF0-E04A-40BB-81FB-49ADF53AE1A7}" srcOrd="0" destOrd="0" presId="urn:microsoft.com/office/officeart/2005/8/layout/lProcess2"/>
    <dgm:cxn modelId="{1BFBF26B-C478-48EA-8D4E-1E55C934AC1A}" type="presOf" srcId="{10AF3792-8F1A-435C-B93B-FA4C11FE144B}" destId="{2715566D-5B38-4C35-8398-ED9EA53CED17}" srcOrd="0" destOrd="0" presId="urn:microsoft.com/office/officeart/2005/8/layout/lProcess2"/>
    <dgm:cxn modelId="{E19B794C-8655-42CD-A844-2C9E3FB8AF4E}" type="presOf" srcId="{7F0E75F3-8BCD-41F5-9D60-7CFF97337179}" destId="{F807ED61-F0BA-4029-9C32-2D1C243B6D1E}" srcOrd="1" destOrd="0" presId="urn:microsoft.com/office/officeart/2005/8/layout/lProcess2"/>
    <dgm:cxn modelId="{353E6874-7ED7-4A3D-9CFD-CDAF56825763}" type="presOf" srcId="{44C83B12-8E7B-4C41-BCF7-2C768D6A2790}" destId="{7837534C-34FA-4220-8E30-B43255A7F921}" srcOrd="1" destOrd="0" presId="urn:microsoft.com/office/officeart/2005/8/layout/lProcess2"/>
    <dgm:cxn modelId="{2837FD59-00CA-421E-9129-3DF2E1D24570}" srcId="{10AF3792-8F1A-435C-B93B-FA4C11FE144B}" destId="{44C83B12-8E7B-4C41-BCF7-2C768D6A2790}" srcOrd="0" destOrd="0" parTransId="{9F232041-3815-4669-9455-6C442773DC16}" sibTransId="{24358135-59B4-40CC-95C5-AA54C29E1490}"/>
    <dgm:cxn modelId="{5A24697C-0CF6-4898-8B3D-FADDF2962AD4}" type="presOf" srcId="{E55F89D6-A807-433E-ADCF-D3778C220A10}" destId="{24A857CD-CD55-41B1-A91B-D569671B9045}" srcOrd="0" destOrd="0" presId="urn:microsoft.com/office/officeart/2005/8/layout/lProcess2"/>
    <dgm:cxn modelId="{5D72848C-88BB-4543-8202-7337F2332F7C}" srcId="{7F0E75F3-8BCD-41F5-9D60-7CFF97337179}" destId="{E55F89D6-A807-433E-ADCF-D3778C220A10}" srcOrd="0" destOrd="0" parTransId="{32819AB0-BA94-4732-BD15-4F50EFDD9F34}" sibTransId="{6A5779F4-6307-4FFA-9CBC-6A94739A3442}"/>
    <dgm:cxn modelId="{3B82719B-8EDD-4A48-94FB-D3ACDB74C59A}" type="presOf" srcId="{B3B2F9E3-E52D-4AA5-8C30-0DCF9F0AF5DD}" destId="{D1B0A0C8-5E61-481E-8F5E-8A226AE931D6}" srcOrd="1" destOrd="0" presId="urn:microsoft.com/office/officeart/2005/8/layout/lProcess2"/>
    <dgm:cxn modelId="{26E839AA-2D8F-4C67-937B-B80B635CC2F1}" srcId="{10AF3792-8F1A-435C-B93B-FA4C11FE144B}" destId="{7F0E75F3-8BCD-41F5-9D60-7CFF97337179}" srcOrd="2" destOrd="0" parTransId="{309BB841-019D-4280-A172-1D214345D64C}" sibTransId="{3716D6A5-6BE4-4CB7-B168-CCA6DB0C3FC6}"/>
    <dgm:cxn modelId="{E940D6B6-639C-4B91-B9F0-16515243FE90}" type="presOf" srcId="{B3B2F9E3-E52D-4AA5-8C30-0DCF9F0AF5DD}" destId="{504C1343-E2B8-4A52-AB06-AB62587DB470}" srcOrd="0" destOrd="0" presId="urn:microsoft.com/office/officeart/2005/8/layout/lProcess2"/>
    <dgm:cxn modelId="{0AA478BB-3B6F-4DF7-8C27-04EB902B99F1}" type="presOf" srcId="{44C83B12-8E7B-4C41-BCF7-2C768D6A2790}" destId="{2074916B-802F-42D2-A7A7-1C09FBA3C33A}" srcOrd="0" destOrd="0" presId="urn:microsoft.com/office/officeart/2005/8/layout/lProcess2"/>
    <dgm:cxn modelId="{BCBE7BD0-143C-45CE-903C-0665446BC7F5}" srcId="{B3B2F9E3-E52D-4AA5-8C30-0DCF9F0AF5DD}" destId="{A0C501C3-C1DC-44F3-9EBA-2A44C7E1EC23}" srcOrd="0" destOrd="0" parTransId="{041BB4D4-0657-4080-9EA6-43B19CCFFA90}" sibTransId="{1B250B02-B3E6-49D9-89D3-D39E00751052}"/>
    <dgm:cxn modelId="{585D8FEA-DBC4-4CB9-85F8-5F2B3520AB5C}" type="presOf" srcId="{A3781BEA-DEDF-42E1-8890-4044D0793819}" destId="{EF7CF6C3-9BA5-490E-B7B3-FC07147FCD74}" srcOrd="0" destOrd="0" presId="urn:microsoft.com/office/officeart/2005/8/layout/lProcess2"/>
    <dgm:cxn modelId="{165158EF-18D8-4185-861D-B71F8C605DCF}" srcId="{44C83B12-8E7B-4C41-BCF7-2C768D6A2790}" destId="{A3781BEA-DEDF-42E1-8890-4044D0793819}" srcOrd="0" destOrd="0" parTransId="{C88B88A8-1F73-4201-A3E4-1B0E5EF68E92}" sibTransId="{BBDBE86B-7DAB-4BBD-AC4D-9C78C1796B40}"/>
    <dgm:cxn modelId="{67216CF5-0141-4936-B10B-7544860F47A9}" srcId="{10AF3792-8F1A-435C-B93B-FA4C11FE144B}" destId="{B3B2F9E3-E52D-4AA5-8C30-0DCF9F0AF5DD}" srcOrd="1" destOrd="0" parTransId="{DD549D24-6E46-4A65-B5EB-0E835E0DE723}" sibTransId="{47BFD057-1AEF-4013-9464-5C8D55A5B4D8}"/>
    <dgm:cxn modelId="{01838677-2D48-463F-A951-3925EFA28AD7}" type="presParOf" srcId="{2715566D-5B38-4C35-8398-ED9EA53CED17}" destId="{F1E623CE-85CF-4DA1-8788-1DAE20303FF3}" srcOrd="0" destOrd="0" presId="urn:microsoft.com/office/officeart/2005/8/layout/lProcess2"/>
    <dgm:cxn modelId="{676CF40A-DB18-4FAA-8BD1-830A78767F1D}" type="presParOf" srcId="{F1E623CE-85CF-4DA1-8788-1DAE20303FF3}" destId="{2074916B-802F-42D2-A7A7-1C09FBA3C33A}" srcOrd="0" destOrd="0" presId="urn:microsoft.com/office/officeart/2005/8/layout/lProcess2"/>
    <dgm:cxn modelId="{AD1A5EB4-C090-4638-983A-144A1B3960CA}" type="presParOf" srcId="{F1E623CE-85CF-4DA1-8788-1DAE20303FF3}" destId="{7837534C-34FA-4220-8E30-B43255A7F921}" srcOrd="1" destOrd="0" presId="urn:microsoft.com/office/officeart/2005/8/layout/lProcess2"/>
    <dgm:cxn modelId="{06728004-5A27-4619-9004-212BB005966F}" type="presParOf" srcId="{F1E623CE-85CF-4DA1-8788-1DAE20303FF3}" destId="{FCECCA46-7B58-46B0-9ECE-A341153F3F7B}" srcOrd="2" destOrd="0" presId="urn:microsoft.com/office/officeart/2005/8/layout/lProcess2"/>
    <dgm:cxn modelId="{DB3123BE-D2F5-4DB6-AECD-2ED1807DA21D}" type="presParOf" srcId="{FCECCA46-7B58-46B0-9ECE-A341153F3F7B}" destId="{A68C4E31-207A-46B7-AD48-D131014C5993}" srcOrd="0" destOrd="0" presId="urn:microsoft.com/office/officeart/2005/8/layout/lProcess2"/>
    <dgm:cxn modelId="{1ECD6D02-3376-4896-B0A4-93E903223385}" type="presParOf" srcId="{A68C4E31-207A-46B7-AD48-D131014C5993}" destId="{EF7CF6C3-9BA5-490E-B7B3-FC07147FCD74}" srcOrd="0" destOrd="0" presId="urn:microsoft.com/office/officeart/2005/8/layout/lProcess2"/>
    <dgm:cxn modelId="{6C02C7A9-3C18-4AEA-B68C-AF1019BDDE8A}" type="presParOf" srcId="{2715566D-5B38-4C35-8398-ED9EA53CED17}" destId="{1FD40E29-4747-4D37-9921-26FA884D36AC}" srcOrd="1" destOrd="0" presId="urn:microsoft.com/office/officeart/2005/8/layout/lProcess2"/>
    <dgm:cxn modelId="{FBB9EF81-8798-417C-932E-8398F36EE243}" type="presParOf" srcId="{2715566D-5B38-4C35-8398-ED9EA53CED17}" destId="{353CFAB3-A428-467C-BE46-0D3CBD3B5F21}" srcOrd="2" destOrd="0" presId="urn:microsoft.com/office/officeart/2005/8/layout/lProcess2"/>
    <dgm:cxn modelId="{6AF33780-D6BE-4560-B15C-CF95AC1F9BE1}" type="presParOf" srcId="{353CFAB3-A428-467C-BE46-0D3CBD3B5F21}" destId="{504C1343-E2B8-4A52-AB06-AB62587DB470}" srcOrd="0" destOrd="0" presId="urn:microsoft.com/office/officeart/2005/8/layout/lProcess2"/>
    <dgm:cxn modelId="{E436A522-57C7-4771-92AC-EFEF6922F63B}" type="presParOf" srcId="{353CFAB3-A428-467C-BE46-0D3CBD3B5F21}" destId="{D1B0A0C8-5E61-481E-8F5E-8A226AE931D6}" srcOrd="1" destOrd="0" presId="urn:microsoft.com/office/officeart/2005/8/layout/lProcess2"/>
    <dgm:cxn modelId="{E5156CCF-25A7-4DC6-8E37-F02438D12828}" type="presParOf" srcId="{353CFAB3-A428-467C-BE46-0D3CBD3B5F21}" destId="{38AE1CF0-C19D-4441-B320-11EF7E0E4726}" srcOrd="2" destOrd="0" presId="urn:microsoft.com/office/officeart/2005/8/layout/lProcess2"/>
    <dgm:cxn modelId="{8814C065-C7B7-4E9C-9F49-6E1FC4E9A458}" type="presParOf" srcId="{38AE1CF0-C19D-4441-B320-11EF7E0E4726}" destId="{D76FA941-927D-4116-87D4-BCC8CEF13B69}" srcOrd="0" destOrd="0" presId="urn:microsoft.com/office/officeart/2005/8/layout/lProcess2"/>
    <dgm:cxn modelId="{7A271370-D750-4877-B6BE-26EBEBE5B3B5}" type="presParOf" srcId="{D76FA941-927D-4116-87D4-BCC8CEF13B69}" destId="{F4A9FBF0-E04A-40BB-81FB-49ADF53AE1A7}" srcOrd="0" destOrd="0" presId="urn:microsoft.com/office/officeart/2005/8/layout/lProcess2"/>
    <dgm:cxn modelId="{C3D802CD-588E-4C9C-A030-3EDFE1DB04EA}" type="presParOf" srcId="{2715566D-5B38-4C35-8398-ED9EA53CED17}" destId="{0EC51CFA-48FE-4AFD-BBDC-AAF49A20F610}" srcOrd="3" destOrd="0" presId="urn:microsoft.com/office/officeart/2005/8/layout/lProcess2"/>
    <dgm:cxn modelId="{2BC7BAE0-D665-4571-AB28-2BAD0E35E4C4}" type="presParOf" srcId="{2715566D-5B38-4C35-8398-ED9EA53CED17}" destId="{8026298B-078E-426F-87DF-AA66DD251D8C}" srcOrd="4" destOrd="0" presId="urn:microsoft.com/office/officeart/2005/8/layout/lProcess2"/>
    <dgm:cxn modelId="{B791F6B9-5D59-42E7-95C1-A1CA0A626809}" type="presParOf" srcId="{8026298B-078E-426F-87DF-AA66DD251D8C}" destId="{C550F43A-287C-4399-BCE6-676A54BC40C1}" srcOrd="0" destOrd="0" presId="urn:microsoft.com/office/officeart/2005/8/layout/lProcess2"/>
    <dgm:cxn modelId="{00548CAB-9858-4A98-AADE-9C5E18C8FDA7}" type="presParOf" srcId="{8026298B-078E-426F-87DF-AA66DD251D8C}" destId="{F807ED61-F0BA-4029-9C32-2D1C243B6D1E}" srcOrd="1" destOrd="0" presId="urn:microsoft.com/office/officeart/2005/8/layout/lProcess2"/>
    <dgm:cxn modelId="{3D81C604-65DE-4DE1-9249-413E64635546}" type="presParOf" srcId="{8026298B-078E-426F-87DF-AA66DD251D8C}" destId="{538CF4EB-14D3-4FCE-AD06-6D3FBC032B81}" srcOrd="2" destOrd="0" presId="urn:microsoft.com/office/officeart/2005/8/layout/lProcess2"/>
    <dgm:cxn modelId="{809EF233-B94E-4BFA-A85C-CA04A5093648}" type="presParOf" srcId="{538CF4EB-14D3-4FCE-AD06-6D3FBC032B81}" destId="{8DF80C32-07A7-4550-9409-9DC4E8A2E9FB}" srcOrd="0" destOrd="0" presId="urn:microsoft.com/office/officeart/2005/8/layout/lProcess2"/>
    <dgm:cxn modelId="{2A88E8DF-F76E-47E6-AA98-205B3F40FD3E}" type="presParOf" srcId="{8DF80C32-07A7-4550-9409-9DC4E8A2E9FB}" destId="{24A857CD-CD55-41B1-A91B-D569671B9045}" srcOrd="0" destOrd="0" presId="urn:microsoft.com/office/officeart/2005/8/layout/lProcess2"/>
  </dgm:cxnLst>
  <dgm:bg>
    <a:solidFill>
      <a:srgbClr val="002060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688BB13-B26A-4C58-8630-44AE16D9C974}" type="doc">
      <dgm:prSet loTypeId="urn:microsoft.com/office/officeart/2005/8/layout/pList2" loCatId="picture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s-ES"/>
        </a:p>
      </dgm:t>
    </dgm:pt>
    <dgm:pt modelId="{2AD952C2-6F24-4801-B227-8E515F78940A}">
      <dgm:prSet/>
      <dgm:spPr>
        <a:solidFill>
          <a:srgbClr val="92D050"/>
        </a:solidFill>
      </dgm:spPr>
      <dgm:t>
        <a:bodyPr/>
        <a:lstStyle/>
        <a:p>
          <a:pPr rtl="0"/>
          <a:r>
            <a:rPr lang="es-ES"/>
            <a:t>Estadística: un promedio móvil ponderado  es una convolución </a:t>
          </a:r>
          <a:endParaRPr lang="es-MX"/>
        </a:p>
      </dgm:t>
    </dgm:pt>
    <dgm:pt modelId="{D8021C08-3BC7-4170-94D0-4D5AC80DB2D1}" type="parTrans" cxnId="{10228579-EFCD-4153-AB5D-664A3251A47A}">
      <dgm:prSet/>
      <dgm:spPr/>
      <dgm:t>
        <a:bodyPr/>
        <a:lstStyle/>
        <a:p>
          <a:endParaRPr lang="es-ES"/>
        </a:p>
      </dgm:t>
    </dgm:pt>
    <dgm:pt modelId="{E84DBDD8-F46D-40A8-8915-CF109E9E8439}" type="sibTrans" cxnId="{10228579-EFCD-4153-AB5D-664A3251A47A}">
      <dgm:prSet/>
      <dgm:spPr/>
      <dgm:t>
        <a:bodyPr/>
        <a:lstStyle/>
        <a:p>
          <a:endParaRPr lang="es-ES"/>
        </a:p>
      </dgm:t>
    </dgm:pt>
    <dgm:pt modelId="{4ACEED83-68A2-4C0C-8783-EF1470B356F9}">
      <dgm:prSet/>
      <dgm:spPr>
        <a:solidFill>
          <a:srgbClr val="6492A0"/>
        </a:solidFill>
      </dgm:spPr>
      <dgm:t>
        <a:bodyPr/>
        <a:lstStyle/>
        <a:p>
          <a:pPr rtl="0"/>
          <a:r>
            <a:rPr lang="es-ES"/>
            <a:t>Teoría de la probabilidad: la distribución de probabilidad de la suma de dos variables aleatorias independientes es la convolución de cada una de sus distribuciones de probabilidad</a:t>
          </a:r>
          <a:endParaRPr lang="es-MX"/>
        </a:p>
      </dgm:t>
    </dgm:pt>
    <dgm:pt modelId="{4A5C19E9-5893-4C10-BF61-46B95BE45F2B}" type="parTrans" cxnId="{D3033D32-1239-403C-83EF-87F83D63FC0C}">
      <dgm:prSet/>
      <dgm:spPr/>
      <dgm:t>
        <a:bodyPr/>
        <a:lstStyle/>
        <a:p>
          <a:endParaRPr lang="es-ES"/>
        </a:p>
      </dgm:t>
    </dgm:pt>
    <dgm:pt modelId="{4F2CF8E2-8951-47DA-A677-6699E1F77A35}" type="sibTrans" cxnId="{D3033D32-1239-403C-83EF-87F83D63FC0C}">
      <dgm:prSet/>
      <dgm:spPr/>
      <dgm:t>
        <a:bodyPr/>
        <a:lstStyle/>
        <a:p>
          <a:endParaRPr lang="es-ES"/>
        </a:p>
      </dgm:t>
    </dgm:pt>
    <dgm:pt modelId="{75AE2967-EE3B-4400-B5A6-138CF9F959E5}">
      <dgm:prSet/>
      <dgm:spPr>
        <a:solidFill>
          <a:srgbClr val="E674E1"/>
        </a:solidFill>
      </dgm:spPr>
      <dgm:t>
        <a:bodyPr/>
        <a:lstStyle/>
        <a:p>
          <a:pPr rtl="0"/>
          <a:r>
            <a:rPr lang="es-ES" dirty="0"/>
            <a:t>Óptica:  una fotografía desenfocada es la </a:t>
          </a:r>
          <a:r>
            <a:rPr lang="es-ES" dirty="0" err="1"/>
            <a:t>convolución</a:t>
          </a:r>
          <a:r>
            <a:rPr lang="es-ES" dirty="0"/>
            <a:t> de la imagen correcta con el círculo borroso formado por el diafragma del iris</a:t>
          </a:r>
          <a:endParaRPr lang="es-MX" dirty="0"/>
        </a:p>
      </dgm:t>
    </dgm:pt>
    <dgm:pt modelId="{01C6862B-7393-4C58-93F4-D219D95F4B0D}" type="parTrans" cxnId="{548ED6E7-C488-40E6-93CD-97A790DC1FAF}">
      <dgm:prSet/>
      <dgm:spPr/>
      <dgm:t>
        <a:bodyPr/>
        <a:lstStyle/>
        <a:p>
          <a:endParaRPr lang="es-ES"/>
        </a:p>
      </dgm:t>
    </dgm:pt>
    <dgm:pt modelId="{CBA048F8-6BAF-49A6-A1F6-468AB8CF9904}" type="sibTrans" cxnId="{548ED6E7-C488-40E6-93CD-97A790DC1FAF}">
      <dgm:prSet/>
      <dgm:spPr/>
      <dgm:t>
        <a:bodyPr/>
        <a:lstStyle/>
        <a:p>
          <a:endParaRPr lang="es-ES"/>
        </a:p>
      </dgm:t>
    </dgm:pt>
    <dgm:pt modelId="{DD952420-08B6-44A6-ABB0-1CE7A65B71EC}" type="pres">
      <dgm:prSet presAssocID="{5688BB13-B26A-4C58-8630-44AE16D9C974}" presName="Name0" presStyleCnt="0">
        <dgm:presLayoutVars>
          <dgm:dir/>
          <dgm:resizeHandles val="exact"/>
        </dgm:presLayoutVars>
      </dgm:prSet>
      <dgm:spPr/>
    </dgm:pt>
    <dgm:pt modelId="{63A7A63E-5515-4379-AF59-759CDE841981}" type="pres">
      <dgm:prSet presAssocID="{5688BB13-B26A-4C58-8630-44AE16D9C974}" presName="bkgdShp" presStyleLbl="alignAccFollowNode1" presStyleIdx="0" presStyleCnt="1"/>
      <dgm:spPr/>
    </dgm:pt>
    <dgm:pt modelId="{35F65CF4-0065-4409-ACB2-E2990534BC83}" type="pres">
      <dgm:prSet presAssocID="{5688BB13-B26A-4C58-8630-44AE16D9C974}" presName="linComp" presStyleCnt="0"/>
      <dgm:spPr/>
    </dgm:pt>
    <dgm:pt modelId="{45B7458A-D243-429B-BB4F-653EA799B076}" type="pres">
      <dgm:prSet presAssocID="{2AD952C2-6F24-4801-B227-8E515F78940A}" presName="compNode" presStyleCnt="0"/>
      <dgm:spPr/>
    </dgm:pt>
    <dgm:pt modelId="{B296DF7F-C305-4CB6-81C4-8B324928C27E}" type="pres">
      <dgm:prSet presAssocID="{2AD952C2-6F24-4801-B227-8E515F78940A}" presName="node" presStyleLbl="node1" presStyleIdx="0" presStyleCnt="3">
        <dgm:presLayoutVars>
          <dgm:bulletEnabled val="1"/>
        </dgm:presLayoutVars>
      </dgm:prSet>
      <dgm:spPr/>
    </dgm:pt>
    <dgm:pt modelId="{D8C8421A-E12A-46ED-8436-40ADCEA2A31E}" type="pres">
      <dgm:prSet presAssocID="{2AD952C2-6F24-4801-B227-8E515F78940A}" presName="invisiNode" presStyleLbl="node1" presStyleIdx="0" presStyleCnt="3"/>
      <dgm:spPr/>
    </dgm:pt>
    <dgm:pt modelId="{95D18BBD-CC62-49A5-BAEA-F1F2F670D2C3}" type="pres">
      <dgm:prSet presAssocID="{2AD952C2-6F24-4801-B227-8E515F78940A}" presName="imagNode" presStyleLbl="fgImgPlace1" presStyleIdx="0" presStyleCnt="3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</dgm:pt>
    <dgm:pt modelId="{3D24B6E9-8B9D-43C0-A9B1-2F50065111D6}" type="pres">
      <dgm:prSet presAssocID="{E84DBDD8-F46D-40A8-8915-CF109E9E8439}" presName="sibTrans" presStyleLbl="sibTrans2D1" presStyleIdx="0" presStyleCnt="0"/>
      <dgm:spPr/>
    </dgm:pt>
    <dgm:pt modelId="{7563716E-E25B-4189-9C64-CE9C424A9EE7}" type="pres">
      <dgm:prSet presAssocID="{4ACEED83-68A2-4C0C-8783-EF1470B356F9}" presName="compNode" presStyleCnt="0"/>
      <dgm:spPr/>
    </dgm:pt>
    <dgm:pt modelId="{5693531C-5A60-4285-9A7C-EDAA6F72F9A2}" type="pres">
      <dgm:prSet presAssocID="{4ACEED83-68A2-4C0C-8783-EF1470B356F9}" presName="node" presStyleLbl="node1" presStyleIdx="1" presStyleCnt="3">
        <dgm:presLayoutVars>
          <dgm:bulletEnabled val="1"/>
        </dgm:presLayoutVars>
      </dgm:prSet>
      <dgm:spPr/>
    </dgm:pt>
    <dgm:pt modelId="{27AA4394-014A-4F91-BE9D-E845EBC0A448}" type="pres">
      <dgm:prSet presAssocID="{4ACEED83-68A2-4C0C-8783-EF1470B356F9}" presName="invisiNode" presStyleLbl="node1" presStyleIdx="1" presStyleCnt="3"/>
      <dgm:spPr/>
    </dgm:pt>
    <dgm:pt modelId="{44EED10D-6A33-44D2-A0A9-B2521A20EE6C}" type="pres">
      <dgm:prSet presAssocID="{4ACEED83-68A2-4C0C-8783-EF1470B356F9}" presName="imagNode" presStyleLbl="fgImgPlace1" presStyleIdx="1" presStyleCnt="3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</dgm:pt>
    <dgm:pt modelId="{185F3FD6-0FC9-4E75-AAF0-AB6224F97295}" type="pres">
      <dgm:prSet presAssocID="{4F2CF8E2-8951-47DA-A677-6699E1F77A35}" presName="sibTrans" presStyleLbl="sibTrans2D1" presStyleIdx="0" presStyleCnt="0"/>
      <dgm:spPr/>
    </dgm:pt>
    <dgm:pt modelId="{C8CB1DE6-2208-4D0B-947D-0538680B0ED8}" type="pres">
      <dgm:prSet presAssocID="{75AE2967-EE3B-4400-B5A6-138CF9F959E5}" presName="compNode" presStyleCnt="0"/>
      <dgm:spPr/>
    </dgm:pt>
    <dgm:pt modelId="{FB8838DD-B168-4E0C-8AA1-ACBB93A476BA}" type="pres">
      <dgm:prSet presAssocID="{75AE2967-EE3B-4400-B5A6-138CF9F959E5}" presName="node" presStyleLbl="node1" presStyleIdx="2" presStyleCnt="3">
        <dgm:presLayoutVars>
          <dgm:bulletEnabled val="1"/>
        </dgm:presLayoutVars>
      </dgm:prSet>
      <dgm:spPr/>
    </dgm:pt>
    <dgm:pt modelId="{45EA5EF0-9DF8-49BD-BE66-A222548EAFAC}" type="pres">
      <dgm:prSet presAssocID="{75AE2967-EE3B-4400-B5A6-138CF9F959E5}" presName="invisiNode" presStyleLbl="node1" presStyleIdx="2" presStyleCnt="3"/>
      <dgm:spPr/>
    </dgm:pt>
    <dgm:pt modelId="{A44AD989-E435-4E6B-804D-F399CDB23421}" type="pres">
      <dgm:prSet presAssocID="{75AE2967-EE3B-4400-B5A6-138CF9F959E5}" presName="imagNode" presStyleLbl="fgImgPlace1" presStyleIdx="2" presStyleCnt="3"/>
      <dgm:spPr>
        <a:blipFill rotWithShape="1">
          <a:blip xmlns:r="http://schemas.openxmlformats.org/officeDocument/2006/relationships" r:embed="rId3"/>
          <a:stretch>
            <a:fillRect/>
          </a:stretch>
        </a:blipFill>
      </dgm:spPr>
    </dgm:pt>
  </dgm:ptLst>
  <dgm:cxnLst>
    <dgm:cxn modelId="{49143316-30FF-4196-BF89-8A242A6B93D9}" type="presOf" srcId="{75AE2967-EE3B-4400-B5A6-138CF9F959E5}" destId="{FB8838DD-B168-4E0C-8AA1-ACBB93A476BA}" srcOrd="0" destOrd="0" presId="urn:microsoft.com/office/officeart/2005/8/layout/pList2"/>
    <dgm:cxn modelId="{D3033D32-1239-403C-83EF-87F83D63FC0C}" srcId="{5688BB13-B26A-4C58-8630-44AE16D9C974}" destId="{4ACEED83-68A2-4C0C-8783-EF1470B356F9}" srcOrd="1" destOrd="0" parTransId="{4A5C19E9-5893-4C10-BF61-46B95BE45F2B}" sibTransId="{4F2CF8E2-8951-47DA-A677-6699E1F77A35}"/>
    <dgm:cxn modelId="{528C7633-6719-4079-852B-959D6061CDAF}" type="presOf" srcId="{4F2CF8E2-8951-47DA-A677-6699E1F77A35}" destId="{185F3FD6-0FC9-4E75-AAF0-AB6224F97295}" srcOrd="0" destOrd="0" presId="urn:microsoft.com/office/officeart/2005/8/layout/pList2"/>
    <dgm:cxn modelId="{1FE0853A-DD5C-4DB7-90AC-E50516E87D41}" type="presOf" srcId="{E84DBDD8-F46D-40A8-8915-CF109E9E8439}" destId="{3D24B6E9-8B9D-43C0-A9B1-2F50065111D6}" srcOrd="0" destOrd="0" presId="urn:microsoft.com/office/officeart/2005/8/layout/pList2"/>
    <dgm:cxn modelId="{10228579-EFCD-4153-AB5D-664A3251A47A}" srcId="{5688BB13-B26A-4C58-8630-44AE16D9C974}" destId="{2AD952C2-6F24-4801-B227-8E515F78940A}" srcOrd="0" destOrd="0" parTransId="{D8021C08-3BC7-4170-94D0-4D5AC80DB2D1}" sibTransId="{E84DBDD8-F46D-40A8-8915-CF109E9E8439}"/>
    <dgm:cxn modelId="{029ECBAB-EB92-4989-9D8A-3F27FD7092FE}" type="presOf" srcId="{4ACEED83-68A2-4C0C-8783-EF1470B356F9}" destId="{5693531C-5A60-4285-9A7C-EDAA6F72F9A2}" srcOrd="0" destOrd="0" presId="urn:microsoft.com/office/officeart/2005/8/layout/pList2"/>
    <dgm:cxn modelId="{67FEE5D0-92D9-445A-B1AC-8626B3E09269}" type="presOf" srcId="{5688BB13-B26A-4C58-8630-44AE16D9C974}" destId="{DD952420-08B6-44A6-ABB0-1CE7A65B71EC}" srcOrd="0" destOrd="0" presId="urn:microsoft.com/office/officeart/2005/8/layout/pList2"/>
    <dgm:cxn modelId="{9FD613E3-C783-4869-B31B-EC07F7D2F524}" type="presOf" srcId="{2AD952C2-6F24-4801-B227-8E515F78940A}" destId="{B296DF7F-C305-4CB6-81C4-8B324928C27E}" srcOrd="0" destOrd="0" presId="urn:microsoft.com/office/officeart/2005/8/layout/pList2"/>
    <dgm:cxn modelId="{548ED6E7-C488-40E6-93CD-97A790DC1FAF}" srcId="{5688BB13-B26A-4C58-8630-44AE16D9C974}" destId="{75AE2967-EE3B-4400-B5A6-138CF9F959E5}" srcOrd="2" destOrd="0" parTransId="{01C6862B-7393-4C58-93F4-D219D95F4B0D}" sibTransId="{CBA048F8-6BAF-49A6-A1F6-468AB8CF9904}"/>
    <dgm:cxn modelId="{B4105FAA-2C93-4ACE-805D-7EBEB4900126}" type="presParOf" srcId="{DD952420-08B6-44A6-ABB0-1CE7A65B71EC}" destId="{63A7A63E-5515-4379-AF59-759CDE841981}" srcOrd="0" destOrd="0" presId="urn:microsoft.com/office/officeart/2005/8/layout/pList2"/>
    <dgm:cxn modelId="{F9523CE2-DE43-4AB6-B480-5D32CA0ECD93}" type="presParOf" srcId="{DD952420-08B6-44A6-ABB0-1CE7A65B71EC}" destId="{35F65CF4-0065-4409-ACB2-E2990534BC83}" srcOrd="1" destOrd="0" presId="urn:microsoft.com/office/officeart/2005/8/layout/pList2"/>
    <dgm:cxn modelId="{8E6B5029-B8BE-49B5-89ED-88B6DE4C86FF}" type="presParOf" srcId="{35F65CF4-0065-4409-ACB2-E2990534BC83}" destId="{45B7458A-D243-429B-BB4F-653EA799B076}" srcOrd="0" destOrd="0" presId="urn:microsoft.com/office/officeart/2005/8/layout/pList2"/>
    <dgm:cxn modelId="{AD4C3813-1CB3-43D7-A045-684C62C09A7F}" type="presParOf" srcId="{45B7458A-D243-429B-BB4F-653EA799B076}" destId="{B296DF7F-C305-4CB6-81C4-8B324928C27E}" srcOrd="0" destOrd="0" presId="urn:microsoft.com/office/officeart/2005/8/layout/pList2"/>
    <dgm:cxn modelId="{79BDA66E-EB1C-46A3-B368-BF006762CC80}" type="presParOf" srcId="{45B7458A-D243-429B-BB4F-653EA799B076}" destId="{D8C8421A-E12A-46ED-8436-40ADCEA2A31E}" srcOrd="1" destOrd="0" presId="urn:microsoft.com/office/officeart/2005/8/layout/pList2"/>
    <dgm:cxn modelId="{45AFF7AE-A3C9-45BC-A474-117B2EC94445}" type="presParOf" srcId="{45B7458A-D243-429B-BB4F-653EA799B076}" destId="{95D18BBD-CC62-49A5-BAEA-F1F2F670D2C3}" srcOrd="2" destOrd="0" presId="urn:microsoft.com/office/officeart/2005/8/layout/pList2"/>
    <dgm:cxn modelId="{A4AD150D-B676-4B3D-B865-2960EF3EB684}" type="presParOf" srcId="{35F65CF4-0065-4409-ACB2-E2990534BC83}" destId="{3D24B6E9-8B9D-43C0-A9B1-2F50065111D6}" srcOrd="1" destOrd="0" presId="urn:microsoft.com/office/officeart/2005/8/layout/pList2"/>
    <dgm:cxn modelId="{1498EB98-0B4C-465C-A9BA-6EB3A486D49A}" type="presParOf" srcId="{35F65CF4-0065-4409-ACB2-E2990534BC83}" destId="{7563716E-E25B-4189-9C64-CE9C424A9EE7}" srcOrd="2" destOrd="0" presId="urn:microsoft.com/office/officeart/2005/8/layout/pList2"/>
    <dgm:cxn modelId="{CA4DA166-DA77-443E-BE31-49100E87BB98}" type="presParOf" srcId="{7563716E-E25B-4189-9C64-CE9C424A9EE7}" destId="{5693531C-5A60-4285-9A7C-EDAA6F72F9A2}" srcOrd="0" destOrd="0" presId="urn:microsoft.com/office/officeart/2005/8/layout/pList2"/>
    <dgm:cxn modelId="{43E36FCE-C2E5-4860-B380-03DE62A9498D}" type="presParOf" srcId="{7563716E-E25B-4189-9C64-CE9C424A9EE7}" destId="{27AA4394-014A-4F91-BE9D-E845EBC0A448}" srcOrd="1" destOrd="0" presId="urn:microsoft.com/office/officeart/2005/8/layout/pList2"/>
    <dgm:cxn modelId="{D0D54189-1C09-45B8-A26D-4DC0C2EA9E22}" type="presParOf" srcId="{7563716E-E25B-4189-9C64-CE9C424A9EE7}" destId="{44EED10D-6A33-44D2-A0A9-B2521A20EE6C}" srcOrd="2" destOrd="0" presId="urn:microsoft.com/office/officeart/2005/8/layout/pList2"/>
    <dgm:cxn modelId="{E04F77D4-F61C-4434-8C11-083103005EB1}" type="presParOf" srcId="{35F65CF4-0065-4409-ACB2-E2990534BC83}" destId="{185F3FD6-0FC9-4E75-AAF0-AB6224F97295}" srcOrd="3" destOrd="0" presId="urn:microsoft.com/office/officeart/2005/8/layout/pList2"/>
    <dgm:cxn modelId="{6C321688-FB9D-4F93-8B82-C51A8E328B61}" type="presParOf" srcId="{35F65CF4-0065-4409-ACB2-E2990534BC83}" destId="{C8CB1DE6-2208-4D0B-947D-0538680B0ED8}" srcOrd="4" destOrd="0" presId="urn:microsoft.com/office/officeart/2005/8/layout/pList2"/>
    <dgm:cxn modelId="{97DBCFED-0EC1-466B-9F1A-CF174AAA2DFA}" type="presParOf" srcId="{C8CB1DE6-2208-4D0B-947D-0538680B0ED8}" destId="{FB8838DD-B168-4E0C-8AA1-ACBB93A476BA}" srcOrd="0" destOrd="0" presId="urn:microsoft.com/office/officeart/2005/8/layout/pList2"/>
    <dgm:cxn modelId="{078D3393-9F87-48A9-95E1-DF8ED5F52584}" type="presParOf" srcId="{C8CB1DE6-2208-4D0B-947D-0538680B0ED8}" destId="{45EA5EF0-9DF8-49BD-BE66-A222548EAFAC}" srcOrd="1" destOrd="0" presId="urn:microsoft.com/office/officeart/2005/8/layout/pList2"/>
    <dgm:cxn modelId="{A9C80AEA-C024-48C3-B8F9-B694A24DE498}" type="presParOf" srcId="{C8CB1DE6-2208-4D0B-947D-0538680B0ED8}" destId="{A44AD989-E435-4E6B-804D-F399CDB23421}" srcOrd="2" destOrd="0" presId="urn:microsoft.com/office/officeart/2005/8/layout/p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BFBE517-E010-4889-A824-06268C195397}" type="doc">
      <dgm:prSet loTypeId="urn:microsoft.com/office/officeart/2008/layout/PictureStrips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350D64B5-E23B-45D9-A3E6-3D589826587C}">
      <dgm:prSet/>
      <dgm:spPr/>
      <dgm:t>
        <a:bodyPr/>
        <a:lstStyle/>
        <a:p>
          <a:pPr rtl="0"/>
          <a:r>
            <a:rPr lang="es-ES"/>
            <a:t>Acústica: un eco es la convolución del sonido original con una función que represente los objetos que se reflejen</a:t>
          </a:r>
          <a:endParaRPr lang="es-MX"/>
        </a:p>
      </dgm:t>
    </dgm:pt>
    <dgm:pt modelId="{AC7C4090-700F-47E0-A0B3-0A5537E9B1C4}" type="parTrans" cxnId="{BDB3D7F1-6601-4488-80BD-9C68594CEBB8}">
      <dgm:prSet/>
      <dgm:spPr/>
      <dgm:t>
        <a:bodyPr/>
        <a:lstStyle/>
        <a:p>
          <a:endParaRPr lang="es-ES"/>
        </a:p>
      </dgm:t>
    </dgm:pt>
    <dgm:pt modelId="{1BA904FB-4E88-4217-989A-EDE8A9993AA6}" type="sibTrans" cxnId="{BDB3D7F1-6601-4488-80BD-9C68594CEBB8}">
      <dgm:prSet/>
      <dgm:spPr/>
      <dgm:t>
        <a:bodyPr/>
        <a:lstStyle/>
        <a:p>
          <a:endParaRPr lang="es-ES"/>
        </a:p>
      </dgm:t>
    </dgm:pt>
    <dgm:pt modelId="{B8D3F921-347F-488A-8371-8CE5FCF98098}">
      <dgm:prSet/>
      <dgm:spPr/>
      <dgm:t>
        <a:bodyPr/>
        <a:lstStyle/>
        <a:p>
          <a:pPr rtl="0"/>
          <a:r>
            <a:rPr lang="es-ES"/>
            <a:t>Ingeniería eléctrica y otras disciplinas: la salida de un sistema lineal es la convolución de la entrada con la respuesta del sistema a un impulso</a:t>
          </a:r>
          <a:endParaRPr lang="es-MX"/>
        </a:p>
      </dgm:t>
    </dgm:pt>
    <dgm:pt modelId="{FC8E34E6-D4EE-4B2E-9D9E-1CC043216253}" type="parTrans" cxnId="{D0D55600-6A8F-4279-967F-49D8CD9FF9F2}">
      <dgm:prSet/>
      <dgm:spPr/>
      <dgm:t>
        <a:bodyPr/>
        <a:lstStyle/>
        <a:p>
          <a:endParaRPr lang="es-ES"/>
        </a:p>
      </dgm:t>
    </dgm:pt>
    <dgm:pt modelId="{AA376E22-B41C-489F-A50B-4CB7D09F8899}" type="sibTrans" cxnId="{D0D55600-6A8F-4279-967F-49D8CD9FF9F2}">
      <dgm:prSet/>
      <dgm:spPr/>
      <dgm:t>
        <a:bodyPr/>
        <a:lstStyle/>
        <a:p>
          <a:endParaRPr lang="es-ES"/>
        </a:p>
      </dgm:t>
    </dgm:pt>
    <dgm:pt modelId="{03514370-1F29-493D-96F7-F172A4E0CE7D}">
      <dgm:prSet/>
      <dgm:spPr/>
      <dgm:t>
        <a:bodyPr/>
        <a:lstStyle/>
        <a:p>
          <a:pPr rtl="0"/>
          <a:r>
            <a:rPr lang="es-ES"/>
            <a:t>Física: en un sistema lineal con un principio de superposición aparece una operación de convolución</a:t>
          </a:r>
          <a:endParaRPr lang="es-MX"/>
        </a:p>
      </dgm:t>
    </dgm:pt>
    <dgm:pt modelId="{2DE76305-1D1F-4E3B-B520-DF58E7B5F5B4}" type="parTrans" cxnId="{D6450F51-0DA3-4FC3-B7AD-61725F2EE99B}">
      <dgm:prSet/>
      <dgm:spPr/>
      <dgm:t>
        <a:bodyPr/>
        <a:lstStyle/>
        <a:p>
          <a:endParaRPr lang="es-ES"/>
        </a:p>
      </dgm:t>
    </dgm:pt>
    <dgm:pt modelId="{578C4617-4E1A-40B1-A583-838F8F01906D}" type="sibTrans" cxnId="{D6450F51-0DA3-4FC3-B7AD-61725F2EE99B}">
      <dgm:prSet/>
      <dgm:spPr/>
      <dgm:t>
        <a:bodyPr/>
        <a:lstStyle/>
        <a:p>
          <a:endParaRPr lang="es-ES"/>
        </a:p>
      </dgm:t>
    </dgm:pt>
    <dgm:pt modelId="{ACADCDE5-9F1A-456E-B909-6C55918B60CF}" type="pres">
      <dgm:prSet presAssocID="{7BFBE517-E010-4889-A824-06268C195397}" presName="Name0" presStyleCnt="0">
        <dgm:presLayoutVars>
          <dgm:dir/>
          <dgm:resizeHandles val="exact"/>
        </dgm:presLayoutVars>
      </dgm:prSet>
      <dgm:spPr/>
    </dgm:pt>
    <dgm:pt modelId="{AF5D6171-0C5E-44E1-B877-14F1C52CDB42}" type="pres">
      <dgm:prSet presAssocID="{350D64B5-E23B-45D9-A3E6-3D589826587C}" presName="composite" presStyleCnt="0"/>
      <dgm:spPr/>
    </dgm:pt>
    <dgm:pt modelId="{2DAF55EF-6B2E-471C-B567-4D2AB129207F}" type="pres">
      <dgm:prSet presAssocID="{350D64B5-E23B-45D9-A3E6-3D589826587C}" presName="rect1" presStyleLbl="trAlignAcc1" presStyleIdx="0" presStyleCnt="3">
        <dgm:presLayoutVars>
          <dgm:bulletEnabled val="1"/>
        </dgm:presLayoutVars>
      </dgm:prSet>
      <dgm:spPr/>
    </dgm:pt>
    <dgm:pt modelId="{9E7AE899-B2FE-482E-97E4-BEE153C164DB}" type="pres">
      <dgm:prSet presAssocID="{350D64B5-E23B-45D9-A3E6-3D589826587C}" presName="rect2" presStyleLbl="fgImgPlace1" presStyleIdx="0" presStyleCnt="3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</dgm:pt>
    <dgm:pt modelId="{FADEB948-66AB-4658-ABB3-CA5D91EB3C75}" type="pres">
      <dgm:prSet presAssocID="{1BA904FB-4E88-4217-989A-EDE8A9993AA6}" presName="sibTrans" presStyleCnt="0"/>
      <dgm:spPr/>
    </dgm:pt>
    <dgm:pt modelId="{C5A4D6EE-6591-496A-B7A5-D9EA46193E23}" type="pres">
      <dgm:prSet presAssocID="{B8D3F921-347F-488A-8371-8CE5FCF98098}" presName="composite" presStyleCnt="0"/>
      <dgm:spPr/>
    </dgm:pt>
    <dgm:pt modelId="{1B09DA8C-80F3-495A-B07D-9AF7629F7068}" type="pres">
      <dgm:prSet presAssocID="{B8D3F921-347F-488A-8371-8CE5FCF98098}" presName="rect1" presStyleLbl="trAlignAcc1" presStyleIdx="1" presStyleCnt="3">
        <dgm:presLayoutVars>
          <dgm:bulletEnabled val="1"/>
        </dgm:presLayoutVars>
      </dgm:prSet>
      <dgm:spPr/>
    </dgm:pt>
    <dgm:pt modelId="{F64FD95F-138C-4DE6-9404-79A96E1DB50A}" type="pres">
      <dgm:prSet presAssocID="{B8D3F921-347F-488A-8371-8CE5FCF98098}" presName="rect2" presStyleLbl="fgImgPlace1" presStyleIdx="1" presStyleCnt="3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</dgm:pt>
    <dgm:pt modelId="{3564F9F1-F95E-44E0-9A53-F6B88F641E42}" type="pres">
      <dgm:prSet presAssocID="{AA376E22-B41C-489F-A50B-4CB7D09F8899}" presName="sibTrans" presStyleCnt="0"/>
      <dgm:spPr/>
    </dgm:pt>
    <dgm:pt modelId="{7FF00C9A-275B-44DB-9669-54061B4058E7}" type="pres">
      <dgm:prSet presAssocID="{03514370-1F29-493D-96F7-F172A4E0CE7D}" presName="composite" presStyleCnt="0"/>
      <dgm:spPr/>
    </dgm:pt>
    <dgm:pt modelId="{A104721B-10BE-4B41-91E2-16E8401869D8}" type="pres">
      <dgm:prSet presAssocID="{03514370-1F29-493D-96F7-F172A4E0CE7D}" presName="rect1" presStyleLbl="trAlignAcc1" presStyleIdx="2" presStyleCnt="3" custLinFactNeighborX="10169" custLinFactNeighborY="-2967">
        <dgm:presLayoutVars>
          <dgm:bulletEnabled val="1"/>
        </dgm:presLayoutVars>
      </dgm:prSet>
      <dgm:spPr/>
    </dgm:pt>
    <dgm:pt modelId="{3153C92A-E761-4301-B45F-ACB70F977515}" type="pres">
      <dgm:prSet presAssocID="{03514370-1F29-493D-96F7-F172A4E0CE7D}" presName="rect2" presStyleLbl="fgImgPlace1" presStyleIdx="2" presStyleCnt="3" custScaleX="196397" custScaleY="75523"/>
      <dgm:spPr>
        <a:blipFill rotWithShape="1">
          <a:blip xmlns:r="http://schemas.openxmlformats.org/officeDocument/2006/relationships" r:embed="rId3"/>
          <a:stretch>
            <a:fillRect/>
          </a:stretch>
        </a:blipFill>
      </dgm:spPr>
    </dgm:pt>
  </dgm:ptLst>
  <dgm:cxnLst>
    <dgm:cxn modelId="{D0D55600-6A8F-4279-967F-49D8CD9FF9F2}" srcId="{7BFBE517-E010-4889-A824-06268C195397}" destId="{B8D3F921-347F-488A-8371-8CE5FCF98098}" srcOrd="1" destOrd="0" parTransId="{FC8E34E6-D4EE-4B2E-9D9E-1CC043216253}" sibTransId="{AA376E22-B41C-489F-A50B-4CB7D09F8899}"/>
    <dgm:cxn modelId="{DB5D4A17-F7B5-4949-99F2-6EDB8A73F457}" type="presOf" srcId="{B8D3F921-347F-488A-8371-8CE5FCF98098}" destId="{1B09DA8C-80F3-495A-B07D-9AF7629F7068}" srcOrd="0" destOrd="0" presId="urn:microsoft.com/office/officeart/2008/layout/PictureStrips"/>
    <dgm:cxn modelId="{CD823A2C-9B7A-42CF-B3E6-EC1D82ECB89B}" type="presOf" srcId="{7BFBE517-E010-4889-A824-06268C195397}" destId="{ACADCDE5-9F1A-456E-B909-6C55918B60CF}" srcOrd="0" destOrd="0" presId="urn:microsoft.com/office/officeart/2008/layout/PictureStrips"/>
    <dgm:cxn modelId="{D6450F51-0DA3-4FC3-B7AD-61725F2EE99B}" srcId="{7BFBE517-E010-4889-A824-06268C195397}" destId="{03514370-1F29-493D-96F7-F172A4E0CE7D}" srcOrd="2" destOrd="0" parTransId="{2DE76305-1D1F-4E3B-B520-DF58E7B5F5B4}" sibTransId="{578C4617-4E1A-40B1-A583-838F8F01906D}"/>
    <dgm:cxn modelId="{B35E0CA8-B49D-4E9B-AF62-C2EEA16C4996}" type="presOf" srcId="{03514370-1F29-493D-96F7-F172A4E0CE7D}" destId="{A104721B-10BE-4B41-91E2-16E8401869D8}" srcOrd="0" destOrd="0" presId="urn:microsoft.com/office/officeart/2008/layout/PictureStrips"/>
    <dgm:cxn modelId="{4EE869AD-8D6D-40C5-840C-32C085211829}" type="presOf" srcId="{350D64B5-E23B-45D9-A3E6-3D589826587C}" destId="{2DAF55EF-6B2E-471C-B567-4D2AB129207F}" srcOrd="0" destOrd="0" presId="urn:microsoft.com/office/officeart/2008/layout/PictureStrips"/>
    <dgm:cxn modelId="{BDB3D7F1-6601-4488-80BD-9C68594CEBB8}" srcId="{7BFBE517-E010-4889-A824-06268C195397}" destId="{350D64B5-E23B-45D9-A3E6-3D589826587C}" srcOrd="0" destOrd="0" parTransId="{AC7C4090-700F-47E0-A0B3-0A5537E9B1C4}" sibTransId="{1BA904FB-4E88-4217-989A-EDE8A9993AA6}"/>
    <dgm:cxn modelId="{628CFA4F-D9DE-4F15-8086-8BDF25668E2F}" type="presParOf" srcId="{ACADCDE5-9F1A-456E-B909-6C55918B60CF}" destId="{AF5D6171-0C5E-44E1-B877-14F1C52CDB42}" srcOrd="0" destOrd="0" presId="urn:microsoft.com/office/officeart/2008/layout/PictureStrips"/>
    <dgm:cxn modelId="{34F699E9-655D-4D95-A645-93ED31A9950B}" type="presParOf" srcId="{AF5D6171-0C5E-44E1-B877-14F1C52CDB42}" destId="{2DAF55EF-6B2E-471C-B567-4D2AB129207F}" srcOrd="0" destOrd="0" presId="urn:microsoft.com/office/officeart/2008/layout/PictureStrips"/>
    <dgm:cxn modelId="{AA7D3811-F6AB-49B0-BB22-9BA94BB5AC63}" type="presParOf" srcId="{AF5D6171-0C5E-44E1-B877-14F1C52CDB42}" destId="{9E7AE899-B2FE-482E-97E4-BEE153C164DB}" srcOrd="1" destOrd="0" presId="urn:microsoft.com/office/officeart/2008/layout/PictureStrips"/>
    <dgm:cxn modelId="{2DE2423A-CBF3-47E3-AE10-CDDC8D5B66D5}" type="presParOf" srcId="{ACADCDE5-9F1A-456E-B909-6C55918B60CF}" destId="{FADEB948-66AB-4658-ABB3-CA5D91EB3C75}" srcOrd="1" destOrd="0" presId="urn:microsoft.com/office/officeart/2008/layout/PictureStrips"/>
    <dgm:cxn modelId="{084754E4-4BC4-4E33-B34E-8C593578DD4A}" type="presParOf" srcId="{ACADCDE5-9F1A-456E-B909-6C55918B60CF}" destId="{C5A4D6EE-6591-496A-B7A5-D9EA46193E23}" srcOrd="2" destOrd="0" presId="urn:microsoft.com/office/officeart/2008/layout/PictureStrips"/>
    <dgm:cxn modelId="{4B339E4C-841F-4B26-A2D7-AA62EF511A74}" type="presParOf" srcId="{C5A4D6EE-6591-496A-B7A5-D9EA46193E23}" destId="{1B09DA8C-80F3-495A-B07D-9AF7629F7068}" srcOrd="0" destOrd="0" presId="urn:microsoft.com/office/officeart/2008/layout/PictureStrips"/>
    <dgm:cxn modelId="{6984D44A-8AB8-4698-8E87-1D19800EF5A5}" type="presParOf" srcId="{C5A4D6EE-6591-496A-B7A5-D9EA46193E23}" destId="{F64FD95F-138C-4DE6-9404-79A96E1DB50A}" srcOrd="1" destOrd="0" presId="urn:microsoft.com/office/officeart/2008/layout/PictureStrips"/>
    <dgm:cxn modelId="{A625FB05-35BC-4F75-9ACE-499ADF8D1C8A}" type="presParOf" srcId="{ACADCDE5-9F1A-456E-B909-6C55918B60CF}" destId="{3564F9F1-F95E-44E0-9A53-F6B88F641E42}" srcOrd="3" destOrd="0" presId="urn:microsoft.com/office/officeart/2008/layout/PictureStrips"/>
    <dgm:cxn modelId="{72C232F1-A9B5-4186-BBFF-F65A4DE5EDC2}" type="presParOf" srcId="{ACADCDE5-9F1A-456E-B909-6C55918B60CF}" destId="{7FF00C9A-275B-44DB-9669-54061B4058E7}" srcOrd="4" destOrd="0" presId="urn:microsoft.com/office/officeart/2008/layout/PictureStrips"/>
    <dgm:cxn modelId="{7BBEB4BC-6A83-4BF6-823B-0EAA938FABCD}" type="presParOf" srcId="{7FF00C9A-275B-44DB-9669-54061B4058E7}" destId="{A104721B-10BE-4B41-91E2-16E8401869D8}" srcOrd="0" destOrd="0" presId="urn:microsoft.com/office/officeart/2008/layout/PictureStrips"/>
    <dgm:cxn modelId="{6EF480F2-ACEE-422F-9701-28E7FD01495A}" type="presParOf" srcId="{7FF00C9A-275B-44DB-9669-54061B4058E7}" destId="{3153C92A-E761-4301-B45F-ACB70F977515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DD789C6-844B-4365-87CD-37DC9A031662}" type="doc">
      <dgm:prSet loTypeId="urn:microsoft.com/office/officeart/2009/3/layout/SnapshotPictureList" loCatId="picture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s-MX"/>
        </a:p>
      </dgm:t>
    </dgm:pt>
    <dgm:pt modelId="{701CA9BC-9043-4FB5-950F-EA28B85795EF}">
      <dgm:prSet phldrT="[Texto]"/>
      <dgm:spPr/>
      <dgm:t>
        <a:bodyPr/>
        <a:lstStyle/>
        <a:p>
          <a:r>
            <a:rPr lang="es-ES" dirty="0"/>
            <a:t>Imagen  </a:t>
          </a:r>
          <a:r>
            <a:rPr lang="es-ES" dirty="0">
              <a:sym typeface="Wingdings" panose="05000000000000000000" pitchFamily="2" charset="2"/>
            </a:rPr>
            <a:t> </a:t>
          </a:r>
          <a:r>
            <a:rPr lang="es-MX" i="1" dirty="0"/>
            <a:t>f(</a:t>
          </a:r>
          <a:r>
            <a:rPr lang="es-MX" i="1" dirty="0" err="1"/>
            <a:t>x.y</a:t>
          </a:r>
          <a:r>
            <a:rPr lang="es-MX" dirty="0"/>
            <a:t>)</a:t>
          </a:r>
        </a:p>
      </dgm:t>
    </dgm:pt>
    <dgm:pt modelId="{92FB3951-2CDB-4FEF-9A33-5F1EEB8FFAEC}" type="parTrans" cxnId="{E9E06F5B-51A4-43A4-A9D8-BB11770D9DFB}">
      <dgm:prSet/>
      <dgm:spPr/>
      <dgm:t>
        <a:bodyPr/>
        <a:lstStyle/>
        <a:p>
          <a:endParaRPr lang="es-MX"/>
        </a:p>
      </dgm:t>
    </dgm:pt>
    <dgm:pt modelId="{67019198-F808-46F1-8B27-1F7C26ACF7CB}" type="sibTrans" cxnId="{E9E06F5B-51A4-43A4-A9D8-BB11770D9DFB}">
      <dgm:prSet/>
      <dgm:spPr/>
      <dgm:t>
        <a:bodyPr/>
        <a:lstStyle/>
        <a:p>
          <a:endParaRPr lang="es-MX"/>
        </a:p>
      </dgm:t>
    </dgm:pt>
    <dgm:pt modelId="{44825BFC-E8F9-46F1-ABCB-72C1EA602FED}">
      <dgm:prSet phldrT="[Texto]"/>
      <dgm:spPr/>
      <dgm:t>
        <a:bodyPr/>
        <a:lstStyle/>
        <a:p>
          <a:pPr algn="just"/>
          <a:endParaRPr lang="es-ES" dirty="0"/>
        </a:p>
        <a:p>
          <a:pPr algn="just"/>
          <a:r>
            <a:rPr lang="es-ES" dirty="0"/>
            <a:t>Termino  referente a una función bidimensional de la luz y la intensidad, a la que indicamos por </a:t>
          </a:r>
          <a:r>
            <a:rPr lang="es-ES" i="1" dirty="0"/>
            <a:t>f(</a:t>
          </a:r>
          <a:r>
            <a:rPr lang="es-ES" i="1" dirty="0" err="1"/>
            <a:t>x,y</a:t>
          </a:r>
          <a:r>
            <a:rPr lang="es-ES" i="1" dirty="0"/>
            <a:t>)</a:t>
          </a:r>
        </a:p>
        <a:p>
          <a:pPr algn="just"/>
          <a:r>
            <a:rPr lang="es-ES" dirty="0"/>
            <a:t>Donde:</a:t>
          </a:r>
          <a:endParaRPr lang="es-MX" dirty="0"/>
        </a:p>
      </dgm:t>
    </dgm:pt>
    <dgm:pt modelId="{CBCE291E-96FD-4F32-927D-7DA0D750280A}" type="parTrans" cxnId="{5D2CC549-5E45-4071-94A4-317420378171}">
      <dgm:prSet/>
      <dgm:spPr/>
      <dgm:t>
        <a:bodyPr/>
        <a:lstStyle/>
        <a:p>
          <a:endParaRPr lang="es-MX"/>
        </a:p>
      </dgm:t>
    </dgm:pt>
    <dgm:pt modelId="{A061728D-C653-4027-BA05-66B6703DE9DF}" type="sibTrans" cxnId="{5D2CC549-5E45-4071-94A4-317420378171}">
      <dgm:prSet/>
      <dgm:spPr/>
      <dgm:t>
        <a:bodyPr/>
        <a:lstStyle/>
        <a:p>
          <a:endParaRPr lang="es-MX"/>
        </a:p>
      </dgm:t>
    </dgm:pt>
    <dgm:pt modelId="{3D7AAF32-6138-48A8-BBD4-7101197183D9}">
      <dgm:prSet phldrT="[Texto]"/>
      <dgm:spPr/>
      <dgm:t>
        <a:bodyPr/>
        <a:lstStyle/>
        <a:p>
          <a:pPr algn="just"/>
          <a:r>
            <a:rPr lang="es-ES" dirty="0"/>
            <a:t>El valor o amplitud de f en las coordenadas espaciales (</a:t>
          </a:r>
          <a:r>
            <a:rPr lang="es-ES" dirty="0" err="1"/>
            <a:t>x,y</a:t>
          </a:r>
          <a:r>
            <a:rPr lang="es-ES" dirty="0"/>
            <a:t>) da la intensidad de la imagen en ese punto (iluminación), es decir, la naturaleza de f(</a:t>
          </a:r>
          <a:r>
            <a:rPr lang="es-ES" dirty="0" err="1"/>
            <a:t>x,y</a:t>
          </a:r>
          <a:r>
            <a:rPr lang="es-ES" dirty="0"/>
            <a:t>) esta caracterizada por dos componentes:</a:t>
          </a:r>
        </a:p>
        <a:p>
          <a:pPr algn="just"/>
          <a:r>
            <a:rPr lang="es-ES" dirty="0"/>
            <a:t>	</a:t>
          </a:r>
          <a:r>
            <a:rPr lang="es-ES" b="1" i="1" dirty="0"/>
            <a:t>Iluminación i(</a:t>
          </a:r>
          <a:r>
            <a:rPr lang="es-ES" b="1" i="1" dirty="0" err="1"/>
            <a:t>x,y</a:t>
          </a:r>
          <a:r>
            <a:rPr lang="es-ES" b="1" i="1" dirty="0"/>
            <a:t>) </a:t>
          </a:r>
          <a:r>
            <a:rPr lang="es-ES" i="1" dirty="0"/>
            <a:t>y</a:t>
          </a:r>
        </a:p>
        <a:p>
          <a:pPr algn="just"/>
          <a:r>
            <a:rPr lang="es-ES" i="1" dirty="0"/>
            <a:t>	</a:t>
          </a:r>
          <a:r>
            <a:rPr lang="es-ES" b="1" i="1" dirty="0" err="1"/>
            <a:t>Reflectancia</a:t>
          </a:r>
          <a:r>
            <a:rPr lang="es-ES" b="1" i="1" dirty="0"/>
            <a:t> r(</a:t>
          </a:r>
          <a:r>
            <a:rPr lang="es-ES" b="1" i="1" dirty="0" err="1"/>
            <a:t>x,y</a:t>
          </a:r>
          <a:r>
            <a:rPr lang="es-ES" b="1" i="1" dirty="0"/>
            <a:t>),</a:t>
          </a:r>
        </a:p>
      </dgm:t>
    </dgm:pt>
    <dgm:pt modelId="{87FA942B-013C-4D3C-8EC3-57F098D62B57}" type="parTrans" cxnId="{374A6816-FF2D-4F78-A277-8348FD1456B1}">
      <dgm:prSet/>
      <dgm:spPr/>
      <dgm:t>
        <a:bodyPr/>
        <a:lstStyle/>
        <a:p>
          <a:endParaRPr lang="es-MX"/>
        </a:p>
      </dgm:t>
    </dgm:pt>
    <dgm:pt modelId="{4DD3F498-6E44-41FF-BD07-E863D9820ADE}" type="sibTrans" cxnId="{374A6816-FF2D-4F78-A277-8348FD1456B1}">
      <dgm:prSet/>
      <dgm:spPr/>
      <dgm:t>
        <a:bodyPr/>
        <a:lstStyle/>
        <a:p>
          <a:endParaRPr lang="es-MX"/>
        </a:p>
      </dgm:t>
    </dgm:pt>
    <dgm:pt modelId="{3C07781D-97A5-45EB-AB78-56408F65BA22}">
      <dgm:prSet phldrT="[Texto]"/>
      <dgm:spPr/>
      <dgm:t>
        <a:bodyPr/>
        <a:lstStyle/>
        <a:p>
          <a:pPr algn="just"/>
          <a:endParaRPr lang="es-MX" dirty="0"/>
        </a:p>
      </dgm:t>
    </dgm:pt>
    <dgm:pt modelId="{3DE5563C-CA5F-4FA9-8EBC-A52CBC151FBE}" type="parTrans" cxnId="{70E7FE81-6E73-4560-8B0F-CC23FA9BC6EE}">
      <dgm:prSet/>
      <dgm:spPr/>
      <dgm:t>
        <a:bodyPr/>
        <a:lstStyle/>
        <a:p>
          <a:endParaRPr lang="es-MX"/>
        </a:p>
      </dgm:t>
    </dgm:pt>
    <dgm:pt modelId="{A5CEB9B8-EC5D-4908-A683-85DC117D49E5}" type="sibTrans" cxnId="{70E7FE81-6E73-4560-8B0F-CC23FA9BC6EE}">
      <dgm:prSet/>
      <dgm:spPr/>
      <dgm:t>
        <a:bodyPr/>
        <a:lstStyle/>
        <a:p>
          <a:endParaRPr lang="es-MX"/>
        </a:p>
      </dgm:t>
    </dgm:pt>
    <dgm:pt modelId="{08643E24-9037-4B75-A49F-8626B9E5B79D}" type="pres">
      <dgm:prSet presAssocID="{1DD789C6-844B-4365-87CD-37DC9A031662}" presName="Name0" presStyleCnt="0">
        <dgm:presLayoutVars>
          <dgm:chMax/>
          <dgm:chPref/>
          <dgm:dir/>
          <dgm:animLvl val="lvl"/>
        </dgm:presLayoutVars>
      </dgm:prSet>
      <dgm:spPr/>
    </dgm:pt>
    <dgm:pt modelId="{A7F84EBD-2330-4919-A01E-E0725C4E043B}" type="pres">
      <dgm:prSet presAssocID="{701CA9BC-9043-4FB5-950F-EA28B85795EF}" presName="composite" presStyleCnt="0"/>
      <dgm:spPr/>
    </dgm:pt>
    <dgm:pt modelId="{0D01F450-2DAF-4796-A660-1DDB8BE75BEB}" type="pres">
      <dgm:prSet presAssocID="{701CA9BC-9043-4FB5-950F-EA28B85795EF}" presName="ParentAccentShape" presStyleLbl="trBgShp" presStyleIdx="0" presStyleCnt="2" custScaleX="86044" custScaleY="98985" custLinFactNeighborX="-1454" custLinFactNeighborY="-11815"/>
      <dgm:spPr/>
    </dgm:pt>
    <dgm:pt modelId="{B2549F16-4B99-49D7-8541-82C7AD969D5D}" type="pres">
      <dgm:prSet presAssocID="{701CA9BC-9043-4FB5-950F-EA28B85795EF}" presName="ParentText" presStyleLbl="revTx" presStyleIdx="0" presStyleCnt="2" custScaleX="57092" custLinFactNeighborX="-4964" custLinFactNeighborY="39618">
        <dgm:presLayoutVars>
          <dgm:chMax val="1"/>
          <dgm:chPref val="1"/>
          <dgm:bulletEnabled val="1"/>
        </dgm:presLayoutVars>
      </dgm:prSet>
      <dgm:spPr/>
    </dgm:pt>
    <dgm:pt modelId="{7896BF3D-C0D9-4C2A-B4D1-E1D8011647AC}" type="pres">
      <dgm:prSet presAssocID="{701CA9BC-9043-4FB5-950F-EA28B85795EF}" presName="ChildText" presStyleLbl="revTx" presStyleIdx="1" presStyleCnt="2" custScaleX="135206" custScaleY="80308" custLinFactNeighborX="-6153" custLinFactNeighborY="-12817">
        <dgm:presLayoutVars>
          <dgm:chMax val="0"/>
          <dgm:chPref val="0"/>
        </dgm:presLayoutVars>
      </dgm:prSet>
      <dgm:spPr/>
    </dgm:pt>
    <dgm:pt modelId="{AC1BA96F-F846-4952-A81B-4C50F0531F3C}" type="pres">
      <dgm:prSet presAssocID="{701CA9BC-9043-4FB5-950F-EA28B85795EF}" presName="ChildAccentShape" presStyleLbl="trBgShp" presStyleIdx="1" presStyleCnt="2" custLinFactX="6775" custLinFactNeighborX="100000" custLinFactNeighborY="-8497"/>
      <dgm:spPr/>
    </dgm:pt>
    <dgm:pt modelId="{D2371E3A-74BF-40BB-8464-789ECE991B81}" type="pres">
      <dgm:prSet presAssocID="{701CA9BC-9043-4FB5-950F-EA28B85795EF}" presName="Image" presStyleLbl="alignImgPlace1" presStyleIdx="0" presStyleCnt="1" custScaleX="75721" custScaleY="86683" custLinFactNeighborX="4610" custLinFactNeighborY="328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1000" b="-21000"/>
          </a:stretch>
        </a:blipFill>
      </dgm:spPr>
    </dgm:pt>
  </dgm:ptLst>
  <dgm:cxnLst>
    <dgm:cxn modelId="{FC268612-5E3E-4052-BAA0-8D89EE6C0AE9}" type="presOf" srcId="{3D7AAF32-6138-48A8-BBD4-7101197183D9}" destId="{7896BF3D-C0D9-4C2A-B4D1-E1D8011647AC}" srcOrd="0" destOrd="1" presId="urn:microsoft.com/office/officeart/2009/3/layout/SnapshotPictureList"/>
    <dgm:cxn modelId="{374A6816-FF2D-4F78-A277-8348FD1456B1}" srcId="{701CA9BC-9043-4FB5-950F-EA28B85795EF}" destId="{3D7AAF32-6138-48A8-BBD4-7101197183D9}" srcOrd="1" destOrd="0" parTransId="{87FA942B-013C-4D3C-8EC3-57F098D62B57}" sibTransId="{4DD3F498-6E44-41FF-BD07-E863D9820ADE}"/>
    <dgm:cxn modelId="{E9E06F5B-51A4-43A4-A9D8-BB11770D9DFB}" srcId="{1DD789C6-844B-4365-87CD-37DC9A031662}" destId="{701CA9BC-9043-4FB5-950F-EA28B85795EF}" srcOrd="0" destOrd="0" parTransId="{92FB3951-2CDB-4FEF-9A33-5F1EEB8FFAEC}" sibTransId="{67019198-F808-46F1-8B27-1F7C26ACF7CB}"/>
    <dgm:cxn modelId="{B81E8B5F-444D-40F3-A8B9-53F21888B4FB}" type="presOf" srcId="{44825BFC-E8F9-46F1-ABCB-72C1EA602FED}" destId="{7896BF3D-C0D9-4C2A-B4D1-E1D8011647AC}" srcOrd="0" destOrd="0" presId="urn:microsoft.com/office/officeart/2009/3/layout/SnapshotPictureList"/>
    <dgm:cxn modelId="{5D2CC549-5E45-4071-94A4-317420378171}" srcId="{701CA9BC-9043-4FB5-950F-EA28B85795EF}" destId="{44825BFC-E8F9-46F1-ABCB-72C1EA602FED}" srcOrd="0" destOrd="0" parTransId="{CBCE291E-96FD-4F32-927D-7DA0D750280A}" sibTransId="{A061728D-C653-4027-BA05-66B6703DE9DF}"/>
    <dgm:cxn modelId="{70E7FE81-6E73-4560-8B0F-CC23FA9BC6EE}" srcId="{701CA9BC-9043-4FB5-950F-EA28B85795EF}" destId="{3C07781D-97A5-45EB-AB78-56408F65BA22}" srcOrd="2" destOrd="0" parTransId="{3DE5563C-CA5F-4FA9-8EBC-A52CBC151FBE}" sibTransId="{A5CEB9B8-EC5D-4908-A683-85DC117D49E5}"/>
    <dgm:cxn modelId="{CB9BBBB7-E8C7-4F0A-B0ED-615F05A3884D}" type="presOf" srcId="{701CA9BC-9043-4FB5-950F-EA28B85795EF}" destId="{B2549F16-4B99-49D7-8541-82C7AD969D5D}" srcOrd="0" destOrd="0" presId="urn:microsoft.com/office/officeart/2009/3/layout/SnapshotPictureList"/>
    <dgm:cxn modelId="{6FED7FEC-8ACE-4237-BA74-A01B5B0E20EC}" type="presOf" srcId="{1DD789C6-844B-4365-87CD-37DC9A031662}" destId="{08643E24-9037-4B75-A49F-8626B9E5B79D}" srcOrd="0" destOrd="0" presId="urn:microsoft.com/office/officeart/2009/3/layout/SnapshotPictureList"/>
    <dgm:cxn modelId="{4D5230FA-4D24-4BD2-BBBA-9740FA2367DF}" type="presOf" srcId="{3C07781D-97A5-45EB-AB78-56408F65BA22}" destId="{7896BF3D-C0D9-4C2A-B4D1-E1D8011647AC}" srcOrd="0" destOrd="2" presId="urn:microsoft.com/office/officeart/2009/3/layout/SnapshotPictureList"/>
    <dgm:cxn modelId="{6A1955EC-CA07-43EB-B83C-F32F992179A7}" type="presParOf" srcId="{08643E24-9037-4B75-A49F-8626B9E5B79D}" destId="{A7F84EBD-2330-4919-A01E-E0725C4E043B}" srcOrd="0" destOrd="0" presId="urn:microsoft.com/office/officeart/2009/3/layout/SnapshotPictureList"/>
    <dgm:cxn modelId="{96F78F8F-AEAB-4400-8F80-2F459B69E74D}" type="presParOf" srcId="{A7F84EBD-2330-4919-A01E-E0725C4E043B}" destId="{0D01F450-2DAF-4796-A660-1DDB8BE75BEB}" srcOrd="0" destOrd="0" presId="urn:microsoft.com/office/officeart/2009/3/layout/SnapshotPictureList"/>
    <dgm:cxn modelId="{3CA2A857-90DD-4D43-AF6F-406E64D8FCA0}" type="presParOf" srcId="{A7F84EBD-2330-4919-A01E-E0725C4E043B}" destId="{B2549F16-4B99-49D7-8541-82C7AD969D5D}" srcOrd="1" destOrd="0" presId="urn:microsoft.com/office/officeart/2009/3/layout/SnapshotPictureList"/>
    <dgm:cxn modelId="{63D94686-25C9-48DE-A255-C9BF793B3D91}" type="presParOf" srcId="{A7F84EBD-2330-4919-A01E-E0725C4E043B}" destId="{7896BF3D-C0D9-4C2A-B4D1-E1D8011647AC}" srcOrd="2" destOrd="0" presId="urn:microsoft.com/office/officeart/2009/3/layout/SnapshotPictureList"/>
    <dgm:cxn modelId="{A3B5D464-39FB-4184-9A4A-1B2C3D0F3286}" type="presParOf" srcId="{A7F84EBD-2330-4919-A01E-E0725C4E043B}" destId="{AC1BA96F-F846-4952-A81B-4C50F0531F3C}" srcOrd="3" destOrd="0" presId="urn:microsoft.com/office/officeart/2009/3/layout/SnapshotPictureList"/>
    <dgm:cxn modelId="{2463D702-CB6C-4051-972B-EC7CFBF2F106}" type="presParOf" srcId="{A7F84EBD-2330-4919-A01E-E0725C4E043B}" destId="{D2371E3A-74BF-40BB-8464-789ECE991B81}" srcOrd="4" destOrd="0" presId="urn:microsoft.com/office/officeart/2009/3/layout/SnapshotPictur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783C06B-2630-41E1-8245-D45B90F302B3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s-ES"/>
        </a:p>
      </dgm:t>
    </dgm:pt>
    <dgm:pt modelId="{4BC8A582-5391-4D2E-9655-E1F71A3B7BD2}">
      <dgm:prSet/>
      <dgm:spPr/>
      <dgm:t>
        <a:bodyPr/>
        <a:lstStyle/>
        <a:p>
          <a:pPr rtl="0"/>
          <a:r>
            <a:rPr lang="es-MX"/>
            <a:t>Cada píxel representa el valor de una magnitud física.</a:t>
          </a:r>
        </a:p>
      </dgm:t>
    </dgm:pt>
    <dgm:pt modelId="{C01FA994-C577-48BE-BE28-AF686AA58915}" type="parTrans" cxnId="{103C0729-F4D1-46F6-A2A7-698A2FE90FEF}">
      <dgm:prSet/>
      <dgm:spPr/>
      <dgm:t>
        <a:bodyPr/>
        <a:lstStyle/>
        <a:p>
          <a:endParaRPr lang="es-ES"/>
        </a:p>
      </dgm:t>
    </dgm:pt>
    <dgm:pt modelId="{A89F77D9-D91F-41C4-B1BE-BEEFA1416719}" type="sibTrans" cxnId="{103C0729-F4D1-46F6-A2A7-698A2FE90FEF}">
      <dgm:prSet/>
      <dgm:spPr/>
      <dgm:t>
        <a:bodyPr/>
        <a:lstStyle/>
        <a:p>
          <a:endParaRPr lang="es-ES"/>
        </a:p>
      </dgm:t>
    </dgm:pt>
    <dgm:pt modelId="{4DFFAC51-BD62-47E9-A619-36B07D8ED84F}">
      <dgm:prSet/>
      <dgm:spPr/>
      <dgm:t>
        <a:bodyPr/>
        <a:lstStyle/>
        <a:p>
          <a:pPr rtl="0"/>
          <a:r>
            <a:rPr lang="es-MX"/>
            <a:t>Cantidad de luz en un punto de una escena.</a:t>
          </a:r>
        </a:p>
      </dgm:t>
    </dgm:pt>
    <dgm:pt modelId="{62B5E76C-955A-4CE2-B92B-3AC295E7FC5F}" type="parTrans" cxnId="{09878A26-8202-4D6E-A89E-5B3291C39620}">
      <dgm:prSet/>
      <dgm:spPr/>
      <dgm:t>
        <a:bodyPr/>
        <a:lstStyle/>
        <a:p>
          <a:endParaRPr lang="es-ES"/>
        </a:p>
      </dgm:t>
    </dgm:pt>
    <dgm:pt modelId="{CFA31F83-F19D-4691-B4A5-333343003514}" type="sibTrans" cxnId="{09878A26-8202-4D6E-A89E-5B3291C39620}">
      <dgm:prSet/>
      <dgm:spPr/>
      <dgm:t>
        <a:bodyPr/>
        <a:lstStyle/>
        <a:p>
          <a:endParaRPr lang="es-ES"/>
        </a:p>
      </dgm:t>
    </dgm:pt>
    <dgm:pt modelId="{32C1239F-B455-4C3F-B667-519D1839FBFF}">
      <dgm:prSet/>
      <dgm:spPr/>
      <dgm:t>
        <a:bodyPr/>
        <a:lstStyle/>
        <a:p>
          <a:pPr rtl="0"/>
          <a:r>
            <a:rPr lang="es-MX"/>
            <a:t>Valor de color</a:t>
          </a:r>
        </a:p>
      </dgm:t>
    </dgm:pt>
    <dgm:pt modelId="{057F5FF5-1023-41F2-BA05-BB675CEE26C1}" type="parTrans" cxnId="{0416090D-1A48-4E07-9DE3-BA5CB76D8E57}">
      <dgm:prSet/>
      <dgm:spPr/>
      <dgm:t>
        <a:bodyPr/>
        <a:lstStyle/>
        <a:p>
          <a:endParaRPr lang="es-ES"/>
        </a:p>
      </dgm:t>
    </dgm:pt>
    <dgm:pt modelId="{E7F18BB1-B042-49E5-AE9F-AC54DF344DC4}" type="sibTrans" cxnId="{0416090D-1A48-4E07-9DE3-BA5CB76D8E57}">
      <dgm:prSet/>
      <dgm:spPr/>
      <dgm:t>
        <a:bodyPr/>
        <a:lstStyle/>
        <a:p>
          <a:endParaRPr lang="es-ES"/>
        </a:p>
      </dgm:t>
    </dgm:pt>
    <dgm:pt modelId="{91CF5161-93EB-4E78-BD43-01A63FAAC6CD}">
      <dgm:prSet/>
      <dgm:spPr/>
      <dgm:t>
        <a:bodyPr/>
        <a:lstStyle/>
        <a:p>
          <a:pPr rtl="0"/>
          <a:r>
            <a:rPr lang="es-MX"/>
            <a:t>Nivel de radiación, en general, cualquier radiación electromagnética.</a:t>
          </a:r>
        </a:p>
      </dgm:t>
    </dgm:pt>
    <dgm:pt modelId="{0CD388FD-9412-4C14-B58D-98D186D3D608}" type="parTrans" cxnId="{20C31EF9-06D4-4C2F-A885-6E1821AEEB22}">
      <dgm:prSet/>
      <dgm:spPr/>
      <dgm:t>
        <a:bodyPr/>
        <a:lstStyle/>
        <a:p>
          <a:endParaRPr lang="es-ES"/>
        </a:p>
      </dgm:t>
    </dgm:pt>
    <dgm:pt modelId="{677B1110-9F07-468B-A90F-C9DA9A08D9BE}" type="sibTrans" cxnId="{20C31EF9-06D4-4C2F-A885-6E1821AEEB22}">
      <dgm:prSet/>
      <dgm:spPr/>
      <dgm:t>
        <a:bodyPr/>
        <a:lstStyle/>
        <a:p>
          <a:endParaRPr lang="es-ES"/>
        </a:p>
      </dgm:t>
    </dgm:pt>
    <dgm:pt modelId="{C81FA099-EE07-430F-9A32-4FA0CC2CA659}">
      <dgm:prSet/>
      <dgm:spPr/>
      <dgm:t>
        <a:bodyPr/>
        <a:lstStyle/>
        <a:p>
          <a:pPr rtl="0"/>
          <a:r>
            <a:rPr lang="es-MX"/>
            <a:t>Profundidad de una escena en una dirección.</a:t>
          </a:r>
        </a:p>
      </dgm:t>
    </dgm:pt>
    <dgm:pt modelId="{1772C960-27B7-4E84-984A-F906EE1EFED9}" type="parTrans" cxnId="{BB9C0E64-5A88-4B48-9381-B5A12D2F0D45}">
      <dgm:prSet/>
      <dgm:spPr/>
      <dgm:t>
        <a:bodyPr/>
        <a:lstStyle/>
        <a:p>
          <a:endParaRPr lang="es-ES"/>
        </a:p>
      </dgm:t>
    </dgm:pt>
    <dgm:pt modelId="{98459ABD-BC52-47D9-9ECE-D3927048CC69}" type="sibTrans" cxnId="{BB9C0E64-5A88-4B48-9381-B5A12D2F0D45}">
      <dgm:prSet/>
      <dgm:spPr/>
      <dgm:t>
        <a:bodyPr/>
        <a:lstStyle/>
        <a:p>
          <a:endParaRPr lang="es-ES"/>
        </a:p>
      </dgm:t>
    </dgm:pt>
    <dgm:pt modelId="{4C5C1761-3987-43F1-A624-B2562D19FB10}">
      <dgm:prSet/>
      <dgm:spPr/>
      <dgm:t>
        <a:bodyPr/>
        <a:lstStyle/>
        <a:p>
          <a:pPr rtl="0"/>
          <a:r>
            <a:rPr lang="es-MX"/>
            <a:t>Cantidad de presión ejercida en un punto. </a:t>
          </a:r>
        </a:p>
      </dgm:t>
    </dgm:pt>
    <dgm:pt modelId="{1F7A1CA3-60D9-4401-9596-2607E3866A63}" type="parTrans" cxnId="{157C731F-44BE-4293-B978-0699F2B189E7}">
      <dgm:prSet/>
      <dgm:spPr/>
      <dgm:t>
        <a:bodyPr/>
        <a:lstStyle/>
        <a:p>
          <a:endParaRPr lang="es-ES"/>
        </a:p>
      </dgm:t>
    </dgm:pt>
    <dgm:pt modelId="{2EB7A1D2-82AE-4786-8D16-A55B070CC54B}" type="sibTrans" cxnId="{157C731F-44BE-4293-B978-0699F2B189E7}">
      <dgm:prSet/>
      <dgm:spPr/>
      <dgm:t>
        <a:bodyPr/>
        <a:lstStyle/>
        <a:p>
          <a:endParaRPr lang="es-ES"/>
        </a:p>
      </dgm:t>
    </dgm:pt>
    <dgm:pt modelId="{529A0111-213D-4D40-A54E-799BA430AE48}" type="pres">
      <dgm:prSet presAssocID="{B783C06B-2630-41E1-8245-D45B90F302B3}" presName="vert0" presStyleCnt="0">
        <dgm:presLayoutVars>
          <dgm:dir/>
          <dgm:animOne val="branch"/>
          <dgm:animLvl val="lvl"/>
        </dgm:presLayoutVars>
      </dgm:prSet>
      <dgm:spPr/>
    </dgm:pt>
    <dgm:pt modelId="{20D26005-5ED9-4EA3-801E-F90078251334}" type="pres">
      <dgm:prSet presAssocID="{4BC8A582-5391-4D2E-9655-E1F71A3B7BD2}" presName="thickLine" presStyleLbl="alignNode1" presStyleIdx="0" presStyleCnt="1"/>
      <dgm:spPr/>
    </dgm:pt>
    <dgm:pt modelId="{50F0C5AA-8F5C-4CA2-B9E2-8B4CE727D946}" type="pres">
      <dgm:prSet presAssocID="{4BC8A582-5391-4D2E-9655-E1F71A3B7BD2}" presName="horz1" presStyleCnt="0"/>
      <dgm:spPr/>
    </dgm:pt>
    <dgm:pt modelId="{18CF38EA-09FE-4DB8-A9C9-2B73F5045963}" type="pres">
      <dgm:prSet presAssocID="{4BC8A582-5391-4D2E-9655-E1F71A3B7BD2}" presName="tx1" presStyleLbl="revTx" presStyleIdx="0" presStyleCnt="6"/>
      <dgm:spPr/>
    </dgm:pt>
    <dgm:pt modelId="{EBF067B4-FFEA-4188-A6F9-75E8E27AF808}" type="pres">
      <dgm:prSet presAssocID="{4BC8A582-5391-4D2E-9655-E1F71A3B7BD2}" presName="vert1" presStyleCnt="0"/>
      <dgm:spPr/>
    </dgm:pt>
    <dgm:pt modelId="{37D91500-9C7D-4E2E-8014-7C49406789B5}" type="pres">
      <dgm:prSet presAssocID="{4DFFAC51-BD62-47E9-A619-36B07D8ED84F}" presName="vertSpace2a" presStyleCnt="0"/>
      <dgm:spPr/>
    </dgm:pt>
    <dgm:pt modelId="{03427434-E605-4A56-B848-FB467FE93B2F}" type="pres">
      <dgm:prSet presAssocID="{4DFFAC51-BD62-47E9-A619-36B07D8ED84F}" presName="horz2" presStyleCnt="0"/>
      <dgm:spPr/>
    </dgm:pt>
    <dgm:pt modelId="{8061B728-076B-46AF-81C0-DDD32518641A}" type="pres">
      <dgm:prSet presAssocID="{4DFFAC51-BD62-47E9-A619-36B07D8ED84F}" presName="horzSpace2" presStyleCnt="0"/>
      <dgm:spPr/>
    </dgm:pt>
    <dgm:pt modelId="{FD56A0B3-48A7-4B55-875A-5A25B457A3E7}" type="pres">
      <dgm:prSet presAssocID="{4DFFAC51-BD62-47E9-A619-36B07D8ED84F}" presName="tx2" presStyleLbl="revTx" presStyleIdx="1" presStyleCnt="6"/>
      <dgm:spPr/>
    </dgm:pt>
    <dgm:pt modelId="{F9B81718-F0F7-41FD-A5D4-8E07ADACBEE2}" type="pres">
      <dgm:prSet presAssocID="{4DFFAC51-BD62-47E9-A619-36B07D8ED84F}" presName="vert2" presStyleCnt="0"/>
      <dgm:spPr/>
    </dgm:pt>
    <dgm:pt modelId="{302ABA02-1623-4A08-83A7-915A1C6D3B23}" type="pres">
      <dgm:prSet presAssocID="{4DFFAC51-BD62-47E9-A619-36B07D8ED84F}" presName="thinLine2b" presStyleLbl="callout" presStyleIdx="0" presStyleCnt="5"/>
      <dgm:spPr/>
    </dgm:pt>
    <dgm:pt modelId="{EBEE9B3A-73F5-4B70-8EC9-387C030A3B31}" type="pres">
      <dgm:prSet presAssocID="{4DFFAC51-BD62-47E9-A619-36B07D8ED84F}" presName="vertSpace2b" presStyleCnt="0"/>
      <dgm:spPr/>
    </dgm:pt>
    <dgm:pt modelId="{919B8A2C-33C7-48AA-9898-89034CDD4EE9}" type="pres">
      <dgm:prSet presAssocID="{32C1239F-B455-4C3F-B667-519D1839FBFF}" presName="horz2" presStyleCnt="0"/>
      <dgm:spPr/>
    </dgm:pt>
    <dgm:pt modelId="{AAC52B58-32C6-4D3D-AB81-53345F753BB9}" type="pres">
      <dgm:prSet presAssocID="{32C1239F-B455-4C3F-B667-519D1839FBFF}" presName="horzSpace2" presStyleCnt="0"/>
      <dgm:spPr/>
    </dgm:pt>
    <dgm:pt modelId="{BD059018-D5B9-46A8-900B-92EC54FCAE5C}" type="pres">
      <dgm:prSet presAssocID="{32C1239F-B455-4C3F-B667-519D1839FBFF}" presName="tx2" presStyleLbl="revTx" presStyleIdx="2" presStyleCnt="6"/>
      <dgm:spPr/>
    </dgm:pt>
    <dgm:pt modelId="{0A7AE4B8-2394-4151-BCA1-EF6CB4A06856}" type="pres">
      <dgm:prSet presAssocID="{32C1239F-B455-4C3F-B667-519D1839FBFF}" presName="vert2" presStyleCnt="0"/>
      <dgm:spPr/>
    </dgm:pt>
    <dgm:pt modelId="{A6B0C061-313E-4EDA-96BE-645CFD9A9D5E}" type="pres">
      <dgm:prSet presAssocID="{32C1239F-B455-4C3F-B667-519D1839FBFF}" presName="thinLine2b" presStyleLbl="callout" presStyleIdx="1" presStyleCnt="5"/>
      <dgm:spPr/>
    </dgm:pt>
    <dgm:pt modelId="{82E0433D-F68A-439E-902B-AF6A79E9B969}" type="pres">
      <dgm:prSet presAssocID="{32C1239F-B455-4C3F-B667-519D1839FBFF}" presName="vertSpace2b" presStyleCnt="0"/>
      <dgm:spPr/>
    </dgm:pt>
    <dgm:pt modelId="{77A2420B-332C-48E4-AD2C-ADDA914AF22C}" type="pres">
      <dgm:prSet presAssocID="{91CF5161-93EB-4E78-BD43-01A63FAAC6CD}" presName="horz2" presStyleCnt="0"/>
      <dgm:spPr/>
    </dgm:pt>
    <dgm:pt modelId="{2477E360-B1CE-4E29-8556-B32F0DB5F33F}" type="pres">
      <dgm:prSet presAssocID="{91CF5161-93EB-4E78-BD43-01A63FAAC6CD}" presName="horzSpace2" presStyleCnt="0"/>
      <dgm:spPr/>
    </dgm:pt>
    <dgm:pt modelId="{EFE53531-3130-4F33-ABCF-4A543540FC26}" type="pres">
      <dgm:prSet presAssocID="{91CF5161-93EB-4E78-BD43-01A63FAAC6CD}" presName="tx2" presStyleLbl="revTx" presStyleIdx="3" presStyleCnt="6"/>
      <dgm:spPr/>
    </dgm:pt>
    <dgm:pt modelId="{2E869543-D272-43C9-A1A3-67F87F7BEC89}" type="pres">
      <dgm:prSet presAssocID="{91CF5161-93EB-4E78-BD43-01A63FAAC6CD}" presName="vert2" presStyleCnt="0"/>
      <dgm:spPr/>
    </dgm:pt>
    <dgm:pt modelId="{2FFB6034-4E05-4818-B8AD-0E259F84C0D1}" type="pres">
      <dgm:prSet presAssocID="{91CF5161-93EB-4E78-BD43-01A63FAAC6CD}" presName="thinLine2b" presStyleLbl="callout" presStyleIdx="2" presStyleCnt="5"/>
      <dgm:spPr/>
    </dgm:pt>
    <dgm:pt modelId="{9DB4CCA1-6CE5-4F9C-9952-79E7114B834E}" type="pres">
      <dgm:prSet presAssocID="{91CF5161-93EB-4E78-BD43-01A63FAAC6CD}" presName="vertSpace2b" presStyleCnt="0"/>
      <dgm:spPr/>
    </dgm:pt>
    <dgm:pt modelId="{9CB5E7CA-E6A1-4B0E-BA20-85029A494457}" type="pres">
      <dgm:prSet presAssocID="{C81FA099-EE07-430F-9A32-4FA0CC2CA659}" presName="horz2" presStyleCnt="0"/>
      <dgm:spPr/>
    </dgm:pt>
    <dgm:pt modelId="{AD05BD9C-B643-4FEB-B0E4-C8453A345EB9}" type="pres">
      <dgm:prSet presAssocID="{C81FA099-EE07-430F-9A32-4FA0CC2CA659}" presName="horzSpace2" presStyleCnt="0"/>
      <dgm:spPr/>
    </dgm:pt>
    <dgm:pt modelId="{F6203FDD-57F8-4DA1-A8F7-5A8C7BEFF421}" type="pres">
      <dgm:prSet presAssocID="{C81FA099-EE07-430F-9A32-4FA0CC2CA659}" presName="tx2" presStyleLbl="revTx" presStyleIdx="4" presStyleCnt="6"/>
      <dgm:spPr/>
    </dgm:pt>
    <dgm:pt modelId="{3E9D707F-DB45-41F0-AD95-E7C039BE5C11}" type="pres">
      <dgm:prSet presAssocID="{C81FA099-EE07-430F-9A32-4FA0CC2CA659}" presName="vert2" presStyleCnt="0"/>
      <dgm:spPr/>
    </dgm:pt>
    <dgm:pt modelId="{9E3B0139-C227-4DDB-B0A5-70FD65ADB8CA}" type="pres">
      <dgm:prSet presAssocID="{C81FA099-EE07-430F-9A32-4FA0CC2CA659}" presName="thinLine2b" presStyleLbl="callout" presStyleIdx="3" presStyleCnt="5"/>
      <dgm:spPr/>
    </dgm:pt>
    <dgm:pt modelId="{DC467B23-1CE2-46A8-83F4-0CAC75850D70}" type="pres">
      <dgm:prSet presAssocID="{C81FA099-EE07-430F-9A32-4FA0CC2CA659}" presName="vertSpace2b" presStyleCnt="0"/>
      <dgm:spPr/>
    </dgm:pt>
    <dgm:pt modelId="{32C227B5-6D99-4588-8380-92274E57055C}" type="pres">
      <dgm:prSet presAssocID="{4C5C1761-3987-43F1-A624-B2562D19FB10}" presName="horz2" presStyleCnt="0"/>
      <dgm:spPr/>
    </dgm:pt>
    <dgm:pt modelId="{CA8A68DD-2C24-4561-8866-1FCF08E1B356}" type="pres">
      <dgm:prSet presAssocID="{4C5C1761-3987-43F1-A624-B2562D19FB10}" presName="horzSpace2" presStyleCnt="0"/>
      <dgm:spPr/>
    </dgm:pt>
    <dgm:pt modelId="{8109C61A-8303-4378-97B4-54BA729069FB}" type="pres">
      <dgm:prSet presAssocID="{4C5C1761-3987-43F1-A624-B2562D19FB10}" presName="tx2" presStyleLbl="revTx" presStyleIdx="5" presStyleCnt="6"/>
      <dgm:spPr/>
    </dgm:pt>
    <dgm:pt modelId="{D9A129F4-D568-4CED-810D-2661826AB8D6}" type="pres">
      <dgm:prSet presAssocID="{4C5C1761-3987-43F1-A624-B2562D19FB10}" presName="vert2" presStyleCnt="0"/>
      <dgm:spPr/>
    </dgm:pt>
    <dgm:pt modelId="{873DBCF2-7B15-4CB3-9055-82225C44A7CB}" type="pres">
      <dgm:prSet presAssocID="{4C5C1761-3987-43F1-A624-B2562D19FB10}" presName="thinLine2b" presStyleLbl="callout" presStyleIdx="4" presStyleCnt="5"/>
      <dgm:spPr/>
    </dgm:pt>
    <dgm:pt modelId="{2D1089A9-6728-4145-B81E-B6BED57977C9}" type="pres">
      <dgm:prSet presAssocID="{4C5C1761-3987-43F1-A624-B2562D19FB10}" presName="vertSpace2b" presStyleCnt="0"/>
      <dgm:spPr/>
    </dgm:pt>
  </dgm:ptLst>
  <dgm:cxnLst>
    <dgm:cxn modelId="{0416090D-1A48-4E07-9DE3-BA5CB76D8E57}" srcId="{4BC8A582-5391-4D2E-9655-E1F71A3B7BD2}" destId="{32C1239F-B455-4C3F-B667-519D1839FBFF}" srcOrd="1" destOrd="0" parTransId="{057F5FF5-1023-41F2-BA05-BB675CEE26C1}" sibTransId="{E7F18BB1-B042-49E5-AE9F-AC54DF344DC4}"/>
    <dgm:cxn modelId="{157C731F-44BE-4293-B978-0699F2B189E7}" srcId="{4BC8A582-5391-4D2E-9655-E1F71A3B7BD2}" destId="{4C5C1761-3987-43F1-A624-B2562D19FB10}" srcOrd="4" destOrd="0" parTransId="{1F7A1CA3-60D9-4401-9596-2607E3866A63}" sibTransId="{2EB7A1D2-82AE-4786-8D16-A55B070CC54B}"/>
    <dgm:cxn modelId="{09878A26-8202-4D6E-A89E-5B3291C39620}" srcId="{4BC8A582-5391-4D2E-9655-E1F71A3B7BD2}" destId="{4DFFAC51-BD62-47E9-A619-36B07D8ED84F}" srcOrd="0" destOrd="0" parTransId="{62B5E76C-955A-4CE2-B92B-3AC295E7FC5F}" sibTransId="{CFA31F83-F19D-4691-B4A5-333343003514}"/>
    <dgm:cxn modelId="{103C0729-F4D1-46F6-A2A7-698A2FE90FEF}" srcId="{B783C06B-2630-41E1-8245-D45B90F302B3}" destId="{4BC8A582-5391-4D2E-9655-E1F71A3B7BD2}" srcOrd="0" destOrd="0" parTransId="{C01FA994-C577-48BE-BE28-AF686AA58915}" sibTransId="{A89F77D9-D91F-41C4-B1BE-BEEFA1416719}"/>
    <dgm:cxn modelId="{20407135-EABC-4FCA-8491-25C03507594E}" type="presOf" srcId="{4C5C1761-3987-43F1-A624-B2562D19FB10}" destId="{8109C61A-8303-4378-97B4-54BA729069FB}" srcOrd="0" destOrd="0" presId="urn:microsoft.com/office/officeart/2008/layout/LinedList"/>
    <dgm:cxn modelId="{E515943A-D2EE-4189-9C85-09E7491E84E0}" type="presOf" srcId="{32C1239F-B455-4C3F-B667-519D1839FBFF}" destId="{BD059018-D5B9-46A8-900B-92EC54FCAE5C}" srcOrd="0" destOrd="0" presId="urn:microsoft.com/office/officeart/2008/layout/LinedList"/>
    <dgm:cxn modelId="{BB9C0E64-5A88-4B48-9381-B5A12D2F0D45}" srcId="{4BC8A582-5391-4D2E-9655-E1F71A3B7BD2}" destId="{C81FA099-EE07-430F-9A32-4FA0CC2CA659}" srcOrd="3" destOrd="0" parTransId="{1772C960-27B7-4E84-984A-F906EE1EFED9}" sibTransId="{98459ABD-BC52-47D9-9ECE-D3927048CC69}"/>
    <dgm:cxn modelId="{0817BA50-165A-4954-B24B-8E9C24E5846D}" type="presOf" srcId="{91CF5161-93EB-4E78-BD43-01A63FAAC6CD}" destId="{EFE53531-3130-4F33-ABCF-4A543540FC26}" srcOrd="0" destOrd="0" presId="urn:microsoft.com/office/officeart/2008/layout/LinedList"/>
    <dgm:cxn modelId="{A6281277-46EB-4C6E-9FD6-3FD2AB59E5B5}" type="presOf" srcId="{B783C06B-2630-41E1-8245-D45B90F302B3}" destId="{529A0111-213D-4D40-A54E-799BA430AE48}" srcOrd="0" destOrd="0" presId="urn:microsoft.com/office/officeart/2008/layout/LinedList"/>
    <dgm:cxn modelId="{A9493B99-1981-46DB-946A-848ED2DDE3F3}" type="presOf" srcId="{4BC8A582-5391-4D2E-9655-E1F71A3B7BD2}" destId="{18CF38EA-09FE-4DB8-A9C9-2B73F5045963}" srcOrd="0" destOrd="0" presId="urn:microsoft.com/office/officeart/2008/layout/LinedList"/>
    <dgm:cxn modelId="{4C3BEEE5-664E-4A39-8E96-A69EB410F5B8}" type="presOf" srcId="{C81FA099-EE07-430F-9A32-4FA0CC2CA659}" destId="{F6203FDD-57F8-4DA1-A8F7-5A8C7BEFF421}" srcOrd="0" destOrd="0" presId="urn:microsoft.com/office/officeart/2008/layout/LinedList"/>
    <dgm:cxn modelId="{20C31EF9-06D4-4C2F-A885-6E1821AEEB22}" srcId="{4BC8A582-5391-4D2E-9655-E1F71A3B7BD2}" destId="{91CF5161-93EB-4E78-BD43-01A63FAAC6CD}" srcOrd="2" destOrd="0" parTransId="{0CD388FD-9412-4C14-B58D-98D186D3D608}" sibTransId="{677B1110-9F07-468B-A90F-C9DA9A08D9BE}"/>
    <dgm:cxn modelId="{DC17B2F9-237F-41E3-90C8-C36D7CEF23AD}" type="presOf" srcId="{4DFFAC51-BD62-47E9-A619-36B07D8ED84F}" destId="{FD56A0B3-48A7-4B55-875A-5A25B457A3E7}" srcOrd="0" destOrd="0" presId="urn:microsoft.com/office/officeart/2008/layout/LinedList"/>
    <dgm:cxn modelId="{433AB478-BD29-4D41-9E66-8C4C89D3C46E}" type="presParOf" srcId="{529A0111-213D-4D40-A54E-799BA430AE48}" destId="{20D26005-5ED9-4EA3-801E-F90078251334}" srcOrd="0" destOrd="0" presId="urn:microsoft.com/office/officeart/2008/layout/LinedList"/>
    <dgm:cxn modelId="{EFED786D-F385-435C-BE92-63AD4D92CE5B}" type="presParOf" srcId="{529A0111-213D-4D40-A54E-799BA430AE48}" destId="{50F0C5AA-8F5C-4CA2-B9E2-8B4CE727D946}" srcOrd="1" destOrd="0" presId="urn:microsoft.com/office/officeart/2008/layout/LinedList"/>
    <dgm:cxn modelId="{77543D12-88AF-40C6-9F6C-32BFED3FD8C6}" type="presParOf" srcId="{50F0C5AA-8F5C-4CA2-B9E2-8B4CE727D946}" destId="{18CF38EA-09FE-4DB8-A9C9-2B73F5045963}" srcOrd="0" destOrd="0" presId="urn:microsoft.com/office/officeart/2008/layout/LinedList"/>
    <dgm:cxn modelId="{D52BBCD0-7CC2-427B-A313-C1E3E1246C2C}" type="presParOf" srcId="{50F0C5AA-8F5C-4CA2-B9E2-8B4CE727D946}" destId="{EBF067B4-FFEA-4188-A6F9-75E8E27AF808}" srcOrd="1" destOrd="0" presId="urn:microsoft.com/office/officeart/2008/layout/LinedList"/>
    <dgm:cxn modelId="{3DCA1F5B-DC08-4F10-B19E-A6659B8CBF95}" type="presParOf" srcId="{EBF067B4-FFEA-4188-A6F9-75E8E27AF808}" destId="{37D91500-9C7D-4E2E-8014-7C49406789B5}" srcOrd="0" destOrd="0" presId="urn:microsoft.com/office/officeart/2008/layout/LinedList"/>
    <dgm:cxn modelId="{086E84C7-7284-4550-801E-3691447BA176}" type="presParOf" srcId="{EBF067B4-FFEA-4188-A6F9-75E8E27AF808}" destId="{03427434-E605-4A56-B848-FB467FE93B2F}" srcOrd="1" destOrd="0" presId="urn:microsoft.com/office/officeart/2008/layout/LinedList"/>
    <dgm:cxn modelId="{573FF062-18E9-4D49-8368-5BC7F0307434}" type="presParOf" srcId="{03427434-E605-4A56-B848-FB467FE93B2F}" destId="{8061B728-076B-46AF-81C0-DDD32518641A}" srcOrd="0" destOrd="0" presId="urn:microsoft.com/office/officeart/2008/layout/LinedList"/>
    <dgm:cxn modelId="{D9819C3A-F33F-4D8D-A880-A563C81857D7}" type="presParOf" srcId="{03427434-E605-4A56-B848-FB467FE93B2F}" destId="{FD56A0B3-48A7-4B55-875A-5A25B457A3E7}" srcOrd="1" destOrd="0" presId="urn:microsoft.com/office/officeart/2008/layout/LinedList"/>
    <dgm:cxn modelId="{CD68FCBD-ADD9-4CCA-8A56-25A09314DEEE}" type="presParOf" srcId="{03427434-E605-4A56-B848-FB467FE93B2F}" destId="{F9B81718-F0F7-41FD-A5D4-8E07ADACBEE2}" srcOrd="2" destOrd="0" presId="urn:microsoft.com/office/officeart/2008/layout/LinedList"/>
    <dgm:cxn modelId="{226E3A91-97B0-4C25-BF31-EC4D233A33B6}" type="presParOf" srcId="{EBF067B4-FFEA-4188-A6F9-75E8E27AF808}" destId="{302ABA02-1623-4A08-83A7-915A1C6D3B23}" srcOrd="2" destOrd="0" presId="urn:microsoft.com/office/officeart/2008/layout/LinedList"/>
    <dgm:cxn modelId="{33446F2A-DAFE-4DE8-8774-13BA85BF95F7}" type="presParOf" srcId="{EBF067B4-FFEA-4188-A6F9-75E8E27AF808}" destId="{EBEE9B3A-73F5-4B70-8EC9-387C030A3B31}" srcOrd="3" destOrd="0" presId="urn:microsoft.com/office/officeart/2008/layout/LinedList"/>
    <dgm:cxn modelId="{3096A82E-5D1D-40D8-A552-E99279B99891}" type="presParOf" srcId="{EBF067B4-FFEA-4188-A6F9-75E8E27AF808}" destId="{919B8A2C-33C7-48AA-9898-89034CDD4EE9}" srcOrd="4" destOrd="0" presId="urn:microsoft.com/office/officeart/2008/layout/LinedList"/>
    <dgm:cxn modelId="{6701D397-259C-44C2-96B0-CBB5DD83BB5F}" type="presParOf" srcId="{919B8A2C-33C7-48AA-9898-89034CDD4EE9}" destId="{AAC52B58-32C6-4D3D-AB81-53345F753BB9}" srcOrd="0" destOrd="0" presId="urn:microsoft.com/office/officeart/2008/layout/LinedList"/>
    <dgm:cxn modelId="{49052CFE-C7EC-4967-BCB7-E320B8565383}" type="presParOf" srcId="{919B8A2C-33C7-48AA-9898-89034CDD4EE9}" destId="{BD059018-D5B9-46A8-900B-92EC54FCAE5C}" srcOrd="1" destOrd="0" presId="urn:microsoft.com/office/officeart/2008/layout/LinedList"/>
    <dgm:cxn modelId="{8CEEC32A-D094-4C58-9AA3-838253C4C781}" type="presParOf" srcId="{919B8A2C-33C7-48AA-9898-89034CDD4EE9}" destId="{0A7AE4B8-2394-4151-BCA1-EF6CB4A06856}" srcOrd="2" destOrd="0" presId="urn:microsoft.com/office/officeart/2008/layout/LinedList"/>
    <dgm:cxn modelId="{1CD845B5-BB62-4A6D-A2C8-7A53DF0D1C50}" type="presParOf" srcId="{EBF067B4-FFEA-4188-A6F9-75E8E27AF808}" destId="{A6B0C061-313E-4EDA-96BE-645CFD9A9D5E}" srcOrd="5" destOrd="0" presId="urn:microsoft.com/office/officeart/2008/layout/LinedList"/>
    <dgm:cxn modelId="{1D143407-8EE2-484C-BEE0-BE3173309570}" type="presParOf" srcId="{EBF067B4-FFEA-4188-A6F9-75E8E27AF808}" destId="{82E0433D-F68A-439E-902B-AF6A79E9B969}" srcOrd="6" destOrd="0" presId="urn:microsoft.com/office/officeart/2008/layout/LinedList"/>
    <dgm:cxn modelId="{19B5EA38-06E4-43B5-9066-BE5889605E3D}" type="presParOf" srcId="{EBF067B4-FFEA-4188-A6F9-75E8E27AF808}" destId="{77A2420B-332C-48E4-AD2C-ADDA914AF22C}" srcOrd="7" destOrd="0" presId="urn:microsoft.com/office/officeart/2008/layout/LinedList"/>
    <dgm:cxn modelId="{B57371E6-7A7E-4286-A09D-E222043A16D0}" type="presParOf" srcId="{77A2420B-332C-48E4-AD2C-ADDA914AF22C}" destId="{2477E360-B1CE-4E29-8556-B32F0DB5F33F}" srcOrd="0" destOrd="0" presId="urn:microsoft.com/office/officeart/2008/layout/LinedList"/>
    <dgm:cxn modelId="{51095528-C730-4051-A5B2-7AE3DE1EC754}" type="presParOf" srcId="{77A2420B-332C-48E4-AD2C-ADDA914AF22C}" destId="{EFE53531-3130-4F33-ABCF-4A543540FC26}" srcOrd="1" destOrd="0" presId="urn:microsoft.com/office/officeart/2008/layout/LinedList"/>
    <dgm:cxn modelId="{B759512C-F0DC-46C0-9082-1A79A64A0369}" type="presParOf" srcId="{77A2420B-332C-48E4-AD2C-ADDA914AF22C}" destId="{2E869543-D272-43C9-A1A3-67F87F7BEC89}" srcOrd="2" destOrd="0" presId="urn:microsoft.com/office/officeart/2008/layout/LinedList"/>
    <dgm:cxn modelId="{02AECD97-3A70-46A1-82B8-54BB4D669151}" type="presParOf" srcId="{EBF067B4-FFEA-4188-A6F9-75E8E27AF808}" destId="{2FFB6034-4E05-4818-B8AD-0E259F84C0D1}" srcOrd="8" destOrd="0" presId="urn:microsoft.com/office/officeart/2008/layout/LinedList"/>
    <dgm:cxn modelId="{81D77D10-595A-47A8-973E-FBD54A757EC0}" type="presParOf" srcId="{EBF067B4-FFEA-4188-A6F9-75E8E27AF808}" destId="{9DB4CCA1-6CE5-4F9C-9952-79E7114B834E}" srcOrd="9" destOrd="0" presId="urn:microsoft.com/office/officeart/2008/layout/LinedList"/>
    <dgm:cxn modelId="{78EE3CDF-9AEE-412C-B4BA-04642E17BFD6}" type="presParOf" srcId="{EBF067B4-FFEA-4188-A6F9-75E8E27AF808}" destId="{9CB5E7CA-E6A1-4B0E-BA20-85029A494457}" srcOrd="10" destOrd="0" presId="urn:microsoft.com/office/officeart/2008/layout/LinedList"/>
    <dgm:cxn modelId="{19A7430C-C38D-4CE6-BB79-3C9475B2E028}" type="presParOf" srcId="{9CB5E7CA-E6A1-4B0E-BA20-85029A494457}" destId="{AD05BD9C-B643-4FEB-B0E4-C8453A345EB9}" srcOrd="0" destOrd="0" presId="urn:microsoft.com/office/officeart/2008/layout/LinedList"/>
    <dgm:cxn modelId="{76ACDAB1-F3B1-4B4F-84BF-DA83356E3DEE}" type="presParOf" srcId="{9CB5E7CA-E6A1-4B0E-BA20-85029A494457}" destId="{F6203FDD-57F8-4DA1-A8F7-5A8C7BEFF421}" srcOrd="1" destOrd="0" presId="urn:microsoft.com/office/officeart/2008/layout/LinedList"/>
    <dgm:cxn modelId="{ED8FF6D9-104B-4F64-8494-115C6D61FE1F}" type="presParOf" srcId="{9CB5E7CA-E6A1-4B0E-BA20-85029A494457}" destId="{3E9D707F-DB45-41F0-AD95-E7C039BE5C11}" srcOrd="2" destOrd="0" presId="urn:microsoft.com/office/officeart/2008/layout/LinedList"/>
    <dgm:cxn modelId="{9B60AF6B-A9E5-46A0-B1E9-E5CC1EEFB038}" type="presParOf" srcId="{EBF067B4-FFEA-4188-A6F9-75E8E27AF808}" destId="{9E3B0139-C227-4DDB-B0A5-70FD65ADB8CA}" srcOrd="11" destOrd="0" presId="urn:microsoft.com/office/officeart/2008/layout/LinedList"/>
    <dgm:cxn modelId="{79ADE7FF-05AF-4DA3-A7FF-8796B266359A}" type="presParOf" srcId="{EBF067B4-FFEA-4188-A6F9-75E8E27AF808}" destId="{DC467B23-1CE2-46A8-83F4-0CAC75850D70}" srcOrd="12" destOrd="0" presId="urn:microsoft.com/office/officeart/2008/layout/LinedList"/>
    <dgm:cxn modelId="{2B4E2A9B-272C-4BA5-878C-4BFB2C597B50}" type="presParOf" srcId="{EBF067B4-FFEA-4188-A6F9-75E8E27AF808}" destId="{32C227B5-6D99-4588-8380-92274E57055C}" srcOrd="13" destOrd="0" presId="urn:microsoft.com/office/officeart/2008/layout/LinedList"/>
    <dgm:cxn modelId="{AF2DDE62-C74C-4C22-B518-A93D24BF127A}" type="presParOf" srcId="{32C227B5-6D99-4588-8380-92274E57055C}" destId="{CA8A68DD-2C24-4561-8866-1FCF08E1B356}" srcOrd="0" destOrd="0" presId="urn:microsoft.com/office/officeart/2008/layout/LinedList"/>
    <dgm:cxn modelId="{1935EB06-8710-4C6A-AC2D-EE2D1598C43B}" type="presParOf" srcId="{32C227B5-6D99-4588-8380-92274E57055C}" destId="{8109C61A-8303-4378-97B4-54BA729069FB}" srcOrd="1" destOrd="0" presId="urn:microsoft.com/office/officeart/2008/layout/LinedList"/>
    <dgm:cxn modelId="{6D7BB186-E93C-48E0-AB6F-15D6350E5339}" type="presParOf" srcId="{32C227B5-6D99-4588-8380-92274E57055C}" destId="{D9A129F4-D568-4CED-810D-2661826AB8D6}" srcOrd="2" destOrd="0" presId="urn:microsoft.com/office/officeart/2008/layout/LinedList"/>
    <dgm:cxn modelId="{A1DDCA83-1654-4B46-AA4C-E3407E3A1B61}" type="presParOf" srcId="{EBF067B4-FFEA-4188-A6F9-75E8E27AF808}" destId="{873DBCF2-7B15-4CB3-9055-82225C44A7CB}" srcOrd="14" destOrd="0" presId="urn:microsoft.com/office/officeart/2008/layout/LinedList"/>
    <dgm:cxn modelId="{93232B14-F30F-4F7F-BB45-08091EE86AA8}" type="presParOf" srcId="{EBF067B4-FFEA-4188-A6F9-75E8E27AF808}" destId="{2D1089A9-6728-4145-B81E-B6BED57977C9}" srcOrd="15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58644FC-1DD8-44F3-996B-1E15DA7D9E47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BD1FA88B-011F-4489-A9CC-7080C747C377}">
      <dgm:prSet/>
      <dgm:spPr>
        <a:solidFill>
          <a:schemeClr val="accent5">
            <a:lumMod val="60000"/>
            <a:lumOff val="40000"/>
            <a:alpha val="50000"/>
          </a:schemeClr>
        </a:solidFill>
      </dgm:spPr>
      <dgm:t>
        <a:bodyPr/>
        <a:lstStyle/>
        <a:p>
          <a:pPr rtl="0"/>
          <a:r>
            <a:rPr lang="es-MX"/>
            <a:t>Covolución sobre imágenes</a:t>
          </a:r>
        </a:p>
      </dgm:t>
    </dgm:pt>
    <dgm:pt modelId="{446F34A7-AF00-4B07-89C2-2CAD48C881CF}" type="parTrans" cxnId="{7169326F-695C-478A-80E0-3181BA5F47F4}">
      <dgm:prSet/>
      <dgm:spPr/>
      <dgm:t>
        <a:bodyPr/>
        <a:lstStyle/>
        <a:p>
          <a:endParaRPr lang="es-ES"/>
        </a:p>
      </dgm:t>
    </dgm:pt>
    <dgm:pt modelId="{DA05F33D-A8A2-43A5-BA04-8E60AB6E71E9}" type="sibTrans" cxnId="{7169326F-695C-478A-80E0-3181BA5F47F4}">
      <dgm:prSet/>
      <dgm:spPr/>
      <dgm:t>
        <a:bodyPr/>
        <a:lstStyle/>
        <a:p>
          <a:endParaRPr lang="es-ES"/>
        </a:p>
      </dgm:t>
    </dgm:pt>
    <dgm:pt modelId="{C0EE7C19-C09F-4707-BA1F-5448D0B7A660}" type="pres">
      <dgm:prSet presAssocID="{458644FC-1DD8-44F3-996B-1E15DA7D9E47}" presName="compositeShape" presStyleCnt="0">
        <dgm:presLayoutVars>
          <dgm:chMax val="7"/>
          <dgm:dir/>
          <dgm:resizeHandles val="exact"/>
        </dgm:presLayoutVars>
      </dgm:prSet>
      <dgm:spPr/>
    </dgm:pt>
    <dgm:pt modelId="{42891B55-0FE9-48FF-AA29-5C2F4A9BB678}" type="pres">
      <dgm:prSet presAssocID="{BD1FA88B-011F-4489-A9CC-7080C747C377}" presName="circ1TxSh" presStyleLbl="vennNode1" presStyleIdx="0" presStyleCnt="1"/>
      <dgm:spPr/>
    </dgm:pt>
  </dgm:ptLst>
  <dgm:cxnLst>
    <dgm:cxn modelId="{7169326F-695C-478A-80E0-3181BA5F47F4}" srcId="{458644FC-1DD8-44F3-996B-1E15DA7D9E47}" destId="{BD1FA88B-011F-4489-A9CC-7080C747C377}" srcOrd="0" destOrd="0" parTransId="{446F34A7-AF00-4B07-89C2-2CAD48C881CF}" sibTransId="{DA05F33D-A8A2-43A5-BA04-8E60AB6E71E9}"/>
    <dgm:cxn modelId="{D70215FE-925E-4676-A37F-7ACDE67F2C5A}" type="presOf" srcId="{458644FC-1DD8-44F3-996B-1E15DA7D9E47}" destId="{C0EE7C19-C09F-4707-BA1F-5448D0B7A660}" srcOrd="0" destOrd="0" presId="urn:microsoft.com/office/officeart/2005/8/layout/venn1"/>
    <dgm:cxn modelId="{FD87EEFE-F050-4FEC-B792-9BA371CB57DE}" type="presOf" srcId="{BD1FA88B-011F-4489-A9CC-7080C747C377}" destId="{42891B55-0FE9-48FF-AA29-5C2F4A9BB678}" srcOrd="0" destOrd="0" presId="urn:microsoft.com/office/officeart/2005/8/layout/venn1"/>
    <dgm:cxn modelId="{73A5A27F-6BFE-412E-8ABE-4457E0BB1527}" type="presParOf" srcId="{C0EE7C19-C09F-4707-BA1F-5448D0B7A660}" destId="{42891B55-0FE9-48FF-AA29-5C2F4A9BB678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127E188-456A-4D29-BADB-51F8263F7DD8}" type="doc">
      <dgm:prSet loTypeId="urn:microsoft.com/office/officeart/2005/8/layout/cycle4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ES"/>
        </a:p>
      </dgm:t>
    </dgm:pt>
    <dgm:pt modelId="{BC0E1446-C13E-435B-BCAF-6889B00417C9}">
      <dgm:prSet custT="1"/>
      <dgm:spPr/>
      <dgm:t>
        <a:bodyPr/>
        <a:lstStyle/>
        <a:p>
          <a:pPr rtl="0"/>
          <a:r>
            <a:rPr lang="es-MX" sz="1100"/>
            <a:t>Es una operación lineal</a:t>
          </a:r>
        </a:p>
      </dgm:t>
    </dgm:pt>
    <dgm:pt modelId="{3026D5B0-5DE8-4646-B1AD-7B9AD582448D}" type="parTrans" cxnId="{87A3BF70-7455-41DB-9692-570974310F99}">
      <dgm:prSet/>
      <dgm:spPr/>
      <dgm:t>
        <a:bodyPr/>
        <a:lstStyle/>
        <a:p>
          <a:endParaRPr lang="es-ES" sz="4400"/>
        </a:p>
      </dgm:t>
    </dgm:pt>
    <dgm:pt modelId="{213E0D4E-B9BF-4707-86CA-424D40321C8C}" type="sibTrans" cxnId="{87A3BF70-7455-41DB-9692-570974310F99}">
      <dgm:prSet/>
      <dgm:spPr/>
      <dgm:t>
        <a:bodyPr/>
        <a:lstStyle/>
        <a:p>
          <a:endParaRPr lang="es-ES" sz="4400"/>
        </a:p>
      </dgm:t>
    </dgm:pt>
    <dgm:pt modelId="{ED881CA3-E770-4F67-AEA8-3FED86984AE3}">
      <dgm:prSet custT="1"/>
      <dgm:spPr/>
      <dgm:t>
        <a:bodyPr/>
        <a:lstStyle/>
        <a:p>
          <a:pPr rtl="0"/>
          <a:r>
            <a:rPr lang="es-MX" sz="1100"/>
            <a:t>Es la operación más general que se puede aplicar a una imagen</a:t>
          </a:r>
        </a:p>
      </dgm:t>
    </dgm:pt>
    <dgm:pt modelId="{CF48FB89-EEFD-47FC-B759-F49B12366EF7}" type="parTrans" cxnId="{1A22189B-8C00-44FB-98E2-EA6C87F15CD8}">
      <dgm:prSet/>
      <dgm:spPr/>
      <dgm:t>
        <a:bodyPr/>
        <a:lstStyle/>
        <a:p>
          <a:endParaRPr lang="es-ES" sz="4400"/>
        </a:p>
      </dgm:t>
    </dgm:pt>
    <dgm:pt modelId="{3702B9CE-6766-4ABD-AD0A-9B39E7493ABB}" type="sibTrans" cxnId="{1A22189B-8C00-44FB-98E2-EA6C87F15CD8}">
      <dgm:prSet/>
      <dgm:spPr/>
      <dgm:t>
        <a:bodyPr/>
        <a:lstStyle/>
        <a:p>
          <a:endParaRPr lang="es-ES" sz="4400"/>
        </a:p>
      </dgm:t>
    </dgm:pt>
    <dgm:pt modelId="{28CB00EB-BD34-485C-9E92-64412F68AB38}">
      <dgm:prSet custT="1"/>
      <dgm:spPr/>
      <dgm:t>
        <a:bodyPr/>
        <a:lstStyle/>
        <a:p>
          <a:pPr rtl="0"/>
          <a:r>
            <a:rPr lang="es-MX" sz="1100"/>
            <a:t>A veces también nos referimos a la convolución como </a:t>
          </a:r>
          <a:r>
            <a:rPr lang="es-MX" sz="1100" b="1"/>
            <a:t>filtrado</a:t>
          </a:r>
          <a:r>
            <a:rPr lang="es-MX" sz="1100"/>
            <a:t>, he ahí el termino de </a:t>
          </a:r>
          <a:r>
            <a:rPr lang="es-MX" sz="1100" i="1"/>
            <a:t>filtrado espacial (directamente aplicable mediante una máscara)</a:t>
          </a:r>
          <a:endParaRPr lang="es-MX" sz="1100"/>
        </a:p>
      </dgm:t>
    </dgm:pt>
    <dgm:pt modelId="{6EC29171-C100-403A-AF70-C3D82775F6F7}" type="parTrans" cxnId="{D46FC139-08CC-4749-B655-BA241C0D5FA0}">
      <dgm:prSet/>
      <dgm:spPr/>
      <dgm:t>
        <a:bodyPr/>
        <a:lstStyle/>
        <a:p>
          <a:endParaRPr lang="es-ES" sz="4400"/>
        </a:p>
      </dgm:t>
    </dgm:pt>
    <dgm:pt modelId="{F72E1EA1-F582-4F88-B492-9EF58BBFB626}" type="sibTrans" cxnId="{D46FC139-08CC-4749-B655-BA241C0D5FA0}">
      <dgm:prSet/>
      <dgm:spPr/>
      <dgm:t>
        <a:bodyPr/>
        <a:lstStyle/>
        <a:p>
          <a:endParaRPr lang="es-ES" sz="4400"/>
        </a:p>
      </dgm:t>
    </dgm:pt>
    <dgm:pt modelId="{3976DA7C-0FFB-4443-BE32-786BF907D6E1}">
      <dgm:prSet custT="1"/>
      <dgm:spPr/>
      <dgm:t>
        <a:bodyPr/>
        <a:lstStyle/>
        <a:p>
          <a:pPr rtl="0"/>
          <a:r>
            <a:rPr lang="es-MX" sz="1100"/>
            <a:t>Las máscaras de convolución no suelen ser grandes por el gasto computacional (ahorro de tiempo de cómputo)</a:t>
          </a:r>
        </a:p>
      </dgm:t>
    </dgm:pt>
    <dgm:pt modelId="{9734C603-959E-4EA2-A1A8-9B152FA1B338}" type="parTrans" cxnId="{57672E14-C730-4455-A9AB-257721F67C3E}">
      <dgm:prSet/>
      <dgm:spPr/>
      <dgm:t>
        <a:bodyPr/>
        <a:lstStyle/>
        <a:p>
          <a:endParaRPr lang="es-ES" sz="4400"/>
        </a:p>
      </dgm:t>
    </dgm:pt>
    <dgm:pt modelId="{27EF3339-5316-4056-9508-27287F0E5DA1}" type="sibTrans" cxnId="{57672E14-C730-4455-A9AB-257721F67C3E}">
      <dgm:prSet/>
      <dgm:spPr/>
      <dgm:t>
        <a:bodyPr/>
        <a:lstStyle/>
        <a:p>
          <a:endParaRPr lang="es-ES" sz="4400"/>
        </a:p>
      </dgm:t>
    </dgm:pt>
    <dgm:pt modelId="{D91A9222-943A-464B-B5E6-3D1995CF4658}" type="pres">
      <dgm:prSet presAssocID="{2127E188-456A-4D29-BADB-51F8263F7DD8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</dgm:pt>
    <dgm:pt modelId="{2C95125C-D469-49D8-B8EE-F553E31C8EAA}" type="pres">
      <dgm:prSet presAssocID="{2127E188-456A-4D29-BADB-51F8263F7DD8}" presName="children" presStyleCnt="0"/>
      <dgm:spPr/>
    </dgm:pt>
    <dgm:pt modelId="{29EADF7A-0E64-4467-BBFD-C2309FE49472}" type="pres">
      <dgm:prSet presAssocID="{2127E188-456A-4D29-BADB-51F8263F7DD8}" presName="childPlaceholder" presStyleCnt="0"/>
      <dgm:spPr/>
    </dgm:pt>
    <dgm:pt modelId="{884FF6B6-3F79-4F95-B4A1-AE30A14F4163}" type="pres">
      <dgm:prSet presAssocID="{2127E188-456A-4D29-BADB-51F8263F7DD8}" presName="circle" presStyleCnt="0"/>
      <dgm:spPr/>
    </dgm:pt>
    <dgm:pt modelId="{504D5339-7D08-4006-9B1E-0D76FBD131CF}" type="pres">
      <dgm:prSet presAssocID="{2127E188-456A-4D29-BADB-51F8263F7DD8}" presName="quadrant1" presStyleLbl="node1" presStyleIdx="0" presStyleCnt="4">
        <dgm:presLayoutVars>
          <dgm:chMax val="1"/>
          <dgm:bulletEnabled val="1"/>
        </dgm:presLayoutVars>
      </dgm:prSet>
      <dgm:spPr/>
    </dgm:pt>
    <dgm:pt modelId="{C86BD6F5-6197-40D8-83A1-27F609FF32FA}" type="pres">
      <dgm:prSet presAssocID="{2127E188-456A-4D29-BADB-51F8263F7DD8}" presName="quadrant2" presStyleLbl="node1" presStyleIdx="1" presStyleCnt="4">
        <dgm:presLayoutVars>
          <dgm:chMax val="1"/>
          <dgm:bulletEnabled val="1"/>
        </dgm:presLayoutVars>
      </dgm:prSet>
      <dgm:spPr/>
    </dgm:pt>
    <dgm:pt modelId="{9884905B-841A-4141-89B7-83A4EA1998D9}" type="pres">
      <dgm:prSet presAssocID="{2127E188-456A-4D29-BADB-51F8263F7DD8}" presName="quadrant3" presStyleLbl="node1" presStyleIdx="2" presStyleCnt="4">
        <dgm:presLayoutVars>
          <dgm:chMax val="1"/>
          <dgm:bulletEnabled val="1"/>
        </dgm:presLayoutVars>
      </dgm:prSet>
      <dgm:spPr/>
    </dgm:pt>
    <dgm:pt modelId="{AED374F4-2CAF-4727-905E-A9F972627221}" type="pres">
      <dgm:prSet presAssocID="{2127E188-456A-4D29-BADB-51F8263F7DD8}" presName="quadrant4" presStyleLbl="node1" presStyleIdx="3" presStyleCnt="4">
        <dgm:presLayoutVars>
          <dgm:chMax val="1"/>
          <dgm:bulletEnabled val="1"/>
        </dgm:presLayoutVars>
      </dgm:prSet>
      <dgm:spPr/>
    </dgm:pt>
    <dgm:pt modelId="{BC400A61-0348-4259-8E79-50EA2362D5D8}" type="pres">
      <dgm:prSet presAssocID="{2127E188-456A-4D29-BADB-51F8263F7DD8}" presName="quadrantPlaceholder" presStyleCnt="0"/>
      <dgm:spPr/>
    </dgm:pt>
    <dgm:pt modelId="{69408B9F-C522-4D74-9E18-117082902EC2}" type="pres">
      <dgm:prSet presAssocID="{2127E188-456A-4D29-BADB-51F8263F7DD8}" presName="center1" presStyleLbl="fgShp" presStyleIdx="0" presStyleCnt="2"/>
      <dgm:spPr/>
    </dgm:pt>
    <dgm:pt modelId="{0CC2909A-7FDE-4508-8F3D-AC6600046B74}" type="pres">
      <dgm:prSet presAssocID="{2127E188-456A-4D29-BADB-51F8263F7DD8}" presName="center2" presStyleLbl="fgShp" presStyleIdx="1" presStyleCnt="2"/>
      <dgm:spPr/>
    </dgm:pt>
  </dgm:ptLst>
  <dgm:cxnLst>
    <dgm:cxn modelId="{57672E14-C730-4455-A9AB-257721F67C3E}" srcId="{2127E188-456A-4D29-BADB-51F8263F7DD8}" destId="{3976DA7C-0FFB-4443-BE32-786BF907D6E1}" srcOrd="3" destOrd="0" parTransId="{9734C603-959E-4EA2-A1A8-9B152FA1B338}" sibTransId="{27EF3339-5316-4056-9508-27287F0E5DA1}"/>
    <dgm:cxn modelId="{2F780332-684B-4D5B-AA12-4003A7CE0F6A}" type="presOf" srcId="{28CB00EB-BD34-485C-9E92-64412F68AB38}" destId="{9884905B-841A-4141-89B7-83A4EA1998D9}" srcOrd="0" destOrd="0" presId="urn:microsoft.com/office/officeart/2005/8/layout/cycle4"/>
    <dgm:cxn modelId="{6A84E936-6FF6-46C4-9514-B3E47F3B4F27}" type="presOf" srcId="{BC0E1446-C13E-435B-BCAF-6889B00417C9}" destId="{504D5339-7D08-4006-9B1E-0D76FBD131CF}" srcOrd="0" destOrd="0" presId="urn:microsoft.com/office/officeart/2005/8/layout/cycle4"/>
    <dgm:cxn modelId="{D46FC139-08CC-4749-B655-BA241C0D5FA0}" srcId="{2127E188-456A-4D29-BADB-51F8263F7DD8}" destId="{28CB00EB-BD34-485C-9E92-64412F68AB38}" srcOrd="2" destOrd="0" parTransId="{6EC29171-C100-403A-AF70-C3D82775F6F7}" sibTransId="{F72E1EA1-F582-4F88-B492-9EF58BBFB626}"/>
    <dgm:cxn modelId="{87A3BF70-7455-41DB-9692-570974310F99}" srcId="{2127E188-456A-4D29-BADB-51F8263F7DD8}" destId="{BC0E1446-C13E-435B-BCAF-6889B00417C9}" srcOrd="0" destOrd="0" parTransId="{3026D5B0-5DE8-4646-B1AD-7B9AD582448D}" sibTransId="{213E0D4E-B9BF-4707-86CA-424D40321C8C}"/>
    <dgm:cxn modelId="{9830587C-187F-4848-B00E-8935A05741E5}" type="presOf" srcId="{ED881CA3-E770-4F67-AEA8-3FED86984AE3}" destId="{C86BD6F5-6197-40D8-83A1-27F609FF32FA}" srcOrd="0" destOrd="0" presId="urn:microsoft.com/office/officeart/2005/8/layout/cycle4"/>
    <dgm:cxn modelId="{1A22189B-8C00-44FB-98E2-EA6C87F15CD8}" srcId="{2127E188-456A-4D29-BADB-51F8263F7DD8}" destId="{ED881CA3-E770-4F67-AEA8-3FED86984AE3}" srcOrd="1" destOrd="0" parTransId="{CF48FB89-EEFD-47FC-B759-F49B12366EF7}" sibTransId="{3702B9CE-6766-4ABD-AD0A-9B39E7493ABB}"/>
    <dgm:cxn modelId="{B5A827C5-B39F-4E08-A040-685B64095C62}" type="presOf" srcId="{3976DA7C-0FFB-4443-BE32-786BF907D6E1}" destId="{AED374F4-2CAF-4727-905E-A9F972627221}" srcOrd="0" destOrd="0" presId="urn:microsoft.com/office/officeart/2005/8/layout/cycle4"/>
    <dgm:cxn modelId="{DE2EC1FA-C41F-4FF4-9E64-60F3077ACE13}" type="presOf" srcId="{2127E188-456A-4D29-BADB-51F8263F7DD8}" destId="{D91A9222-943A-464B-B5E6-3D1995CF4658}" srcOrd="0" destOrd="0" presId="urn:microsoft.com/office/officeart/2005/8/layout/cycle4"/>
    <dgm:cxn modelId="{9CC033ED-31A2-4A9E-95AA-9A2F2D8679E5}" type="presParOf" srcId="{D91A9222-943A-464B-B5E6-3D1995CF4658}" destId="{2C95125C-D469-49D8-B8EE-F553E31C8EAA}" srcOrd="0" destOrd="0" presId="urn:microsoft.com/office/officeart/2005/8/layout/cycle4"/>
    <dgm:cxn modelId="{CF5E50D3-BFA0-480E-8801-91622E10F481}" type="presParOf" srcId="{2C95125C-D469-49D8-B8EE-F553E31C8EAA}" destId="{29EADF7A-0E64-4467-BBFD-C2309FE49472}" srcOrd="0" destOrd="0" presId="urn:microsoft.com/office/officeart/2005/8/layout/cycle4"/>
    <dgm:cxn modelId="{AC2526BA-BF84-4411-A89A-4548D6043EFB}" type="presParOf" srcId="{D91A9222-943A-464B-B5E6-3D1995CF4658}" destId="{884FF6B6-3F79-4F95-B4A1-AE30A14F4163}" srcOrd="1" destOrd="0" presId="urn:microsoft.com/office/officeart/2005/8/layout/cycle4"/>
    <dgm:cxn modelId="{7851F0CB-CA86-46A7-9B7D-55AA1104C828}" type="presParOf" srcId="{884FF6B6-3F79-4F95-B4A1-AE30A14F4163}" destId="{504D5339-7D08-4006-9B1E-0D76FBD131CF}" srcOrd="0" destOrd="0" presId="urn:microsoft.com/office/officeart/2005/8/layout/cycle4"/>
    <dgm:cxn modelId="{1C96B457-7C2D-4DED-9E88-EC6D781C450D}" type="presParOf" srcId="{884FF6B6-3F79-4F95-B4A1-AE30A14F4163}" destId="{C86BD6F5-6197-40D8-83A1-27F609FF32FA}" srcOrd="1" destOrd="0" presId="urn:microsoft.com/office/officeart/2005/8/layout/cycle4"/>
    <dgm:cxn modelId="{0E06D56F-CEF8-470B-A6CE-B420A08AAB91}" type="presParOf" srcId="{884FF6B6-3F79-4F95-B4A1-AE30A14F4163}" destId="{9884905B-841A-4141-89B7-83A4EA1998D9}" srcOrd="2" destOrd="0" presId="urn:microsoft.com/office/officeart/2005/8/layout/cycle4"/>
    <dgm:cxn modelId="{5921F07C-926D-47AB-B29C-335A4D1D7304}" type="presParOf" srcId="{884FF6B6-3F79-4F95-B4A1-AE30A14F4163}" destId="{AED374F4-2CAF-4727-905E-A9F972627221}" srcOrd="3" destOrd="0" presId="urn:microsoft.com/office/officeart/2005/8/layout/cycle4"/>
    <dgm:cxn modelId="{20542909-406C-4676-857D-C6F105A910D5}" type="presParOf" srcId="{884FF6B6-3F79-4F95-B4A1-AE30A14F4163}" destId="{BC400A61-0348-4259-8E79-50EA2362D5D8}" srcOrd="4" destOrd="0" presId="urn:microsoft.com/office/officeart/2005/8/layout/cycle4"/>
    <dgm:cxn modelId="{32B590FA-7C12-46A5-B08F-A766F4B58B7E}" type="presParOf" srcId="{D91A9222-943A-464B-B5E6-3D1995CF4658}" destId="{69408B9F-C522-4D74-9E18-117082902EC2}" srcOrd="2" destOrd="0" presId="urn:microsoft.com/office/officeart/2005/8/layout/cycle4"/>
    <dgm:cxn modelId="{5F228BA2-8D12-453E-9523-9A3FCE2E3024}" type="presParOf" srcId="{D91A9222-943A-464B-B5E6-3D1995CF4658}" destId="{0CC2909A-7FDE-4508-8F3D-AC6600046B74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AB21A10-0F83-4304-8F38-928D86909EA8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MX"/>
        </a:p>
      </dgm:t>
    </dgm:pt>
    <dgm:pt modelId="{B4B8FB7C-83AF-49C9-A18F-D891071C25C0}">
      <dgm:prSet phldrT="[Texto]"/>
      <dgm:spPr>
        <a:solidFill>
          <a:srgbClr val="0070C0"/>
        </a:solidFill>
      </dgm:spPr>
      <dgm:t>
        <a:bodyPr/>
        <a:lstStyle/>
        <a:p>
          <a:pPr algn="ctr"/>
          <a:r>
            <a:rPr lang="es-MX" dirty="0"/>
            <a:t>1</a:t>
          </a:r>
        </a:p>
      </dgm:t>
    </dgm:pt>
    <dgm:pt modelId="{8F528517-1B04-46A8-A1EA-4C21F4D2C1DB}" type="parTrans" cxnId="{B0626A5D-94C3-43D5-9511-8D79560C1B1A}">
      <dgm:prSet/>
      <dgm:spPr/>
      <dgm:t>
        <a:bodyPr/>
        <a:lstStyle/>
        <a:p>
          <a:pPr algn="just"/>
          <a:endParaRPr lang="es-MX"/>
        </a:p>
      </dgm:t>
    </dgm:pt>
    <dgm:pt modelId="{80F87B14-2F9B-41E2-A5FB-318F1B8D84FE}" type="sibTrans" cxnId="{B0626A5D-94C3-43D5-9511-8D79560C1B1A}">
      <dgm:prSet/>
      <dgm:spPr/>
      <dgm:t>
        <a:bodyPr/>
        <a:lstStyle/>
        <a:p>
          <a:pPr algn="just"/>
          <a:endParaRPr lang="es-MX"/>
        </a:p>
      </dgm:t>
    </dgm:pt>
    <dgm:pt modelId="{41C8D2BA-FD4B-4FA0-ADD7-681A7508AECC}">
      <dgm:prSet phldrT="[Texto]"/>
      <dgm:spPr>
        <a:solidFill>
          <a:srgbClr val="00B050"/>
        </a:solidFill>
      </dgm:spPr>
      <dgm:t>
        <a:bodyPr/>
        <a:lstStyle/>
        <a:p>
          <a:pPr algn="ctr"/>
          <a:r>
            <a:rPr lang="es-MX" dirty="0"/>
            <a:t>2</a:t>
          </a:r>
        </a:p>
      </dgm:t>
    </dgm:pt>
    <dgm:pt modelId="{78FDF0A1-4A3B-455A-B52B-EA6195BA4F66}" type="parTrans" cxnId="{C19C6699-BDCF-41A9-BBDC-8BF5F55FFBCC}">
      <dgm:prSet/>
      <dgm:spPr/>
      <dgm:t>
        <a:bodyPr/>
        <a:lstStyle/>
        <a:p>
          <a:pPr algn="just"/>
          <a:endParaRPr lang="es-MX"/>
        </a:p>
      </dgm:t>
    </dgm:pt>
    <dgm:pt modelId="{9AFD0C4E-70A6-4C67-946D-066FBADD4A01}" type="sibTrans" cxnId="{C19C6699-BDCF-41A9-BBDC-8BF5F55FFBCC}">
      <dgm:prSet/>
      <dgm:spPr/>
      <dgm:t>
        <a:bodyPr/>
        <a:lstStyle/>
        <a:p>
          <a:pPr algn="just"/>
          <a:endParaRPr lang="es-MX"/>
        </a:p>
      </dgm:t>
    </dgm:pt>
    <dgm:pt modelId="{F32CAA6E-7CFE-4FF8-8168-D2D631635FDE}">
      <dgm:prSet phldrT="[Texto]"/>
      <dgm:spPr>
        <a:solidFill>
          <a:srgbClr val="FFC000"/>
        </a:solidFill>
      </dgm:spPr>
      <dgm:t>
        <a:bodyPr/>
        <a:lstStyle/>
        <a:p>
          <a:pPr algn="ctr"/>
          <a:r>
            <a:rPr lang="es-MX" dirty="0"/>
            <a:t>3</a:t>
          </a:r>
        </a:p>
      </dgm:t>
    </dgm:pt>
    <dgm:pt modelId="{11BC62ED-FE39-4532-B8F1-2382D0F30691}" type="parTrans" cxnId="{D7F2A824-6CF1-40AB-9AD6-7DC78CF3B0FE}">
      <dgm:prSet/>
      <dgm:spPr/>
      <dgm:t>
        <a:bodyPr/>
        <a:lstStyle/>
        <a:p>
          <a:pPr algn="just"/>
          <a:endParaRPr lang="es-MX"/>
        </a:p>
      </dgm:t>
    </dgm:pt>
    <dgm:pt modelId="{BFBE6ECA-AE66-4AA4-B09D-00F8B6E315A8}" type="sibTrans" cxnId="{D7F2A824-6CF1-40AB-9AD6-7DC78CF3B0FE}">
      <dgm:prSet/>
      <dgm:spPr/>
      <dgm:t>
        <a:bodyPr/>
        <a:lstStyle/>
        <a:p>
          <a:pPr algn="just"/>
          <a:endParaRPr lang="es-MX"/>
        </a:p>
      </dgm:t>
    </dgm:pt>
    <dgm:pt modelId="{D9191466-9571-4718-A503-F53ABCC69CA1}">
      <dgm:prSet/>
      <dgm:spPr/>
      <dgm:t>
        <a:bodyPr/>
        <a:lstStyle/>
        <a:p>
          <a:pPr algn="just"/>
          <a:r>
            <a:rPr lang="es-MX" altLang="es-MX" dirty="0"/>
            <a:t>Operación matemática, fundamental para muchos operadores de procesamiento de imágenes digitales</a:t>
          </a:r>
          <a:endParaRPr lang="es-MX" dirty="0"/>
        </a:p>
      </dgm:t>
    </dgm:pt>
    <dgm:pt modelId="{1634BD56-E24D-4F4B-A565-39C58DA637AF}" type="parTrans" cxnId="{42FCE29A-59E1-4F61-BFD2-4AD1DE125DD8}">
      <dgm:prSet/>
      <dgm:spPr/>
      <dgm:t>
        <a:bodyPr/>
        <a:lstStyle/>
        <a:p>
          <a:pPr algn="just"/>
          <a:endParaRPr lang="es-MX"/>
        </a:p>
      </dgm:t>
    </dgm:pt>
    <dgm:pt modelId="{BE2B06B8-5F56-433E-A0EF-E6A52AF20C9F}" type="sibTrans" cxnId="{42FCE29A-59E1-4F61-BFD2-4AD1DE125DD8}">
      <dgm:prSet/>
      <dgm:spPr/>
      <dgm:t>
        <a:bodyPr/>
        <a:lstStyle/>
        <a:p>
          <a:pPr algn="just"/>
          <a:endParaRPr lang="es-MX"/>
        </a:p>
      </dgm:t>
    </dgm:pt>
    <dgm:pt modelId="{8895CD00-F4DF-42EA-8C98-A5B3BEA8260C}">
      <dgm:prSet/>
      <dgm:spPr/>
      <dgm:t>
        <a:bodyPr/>
        <a:lstStyle/>
        <a:p>
          <a:pPr algn="just"/>
          <a:r>
            <a:rPr lang="es-MX" altLang="es-MX" dirty="0"/>
            <a:t>Multiplicación de dos arreglos de números, generalmente de tamaños diferentes pero de la misma dimensión para producir un tercer arreglo de números de la misma dimensión</a:t>
          </a:r>
          <a:endParaRPr lang="es-MX" dirty="0"/>
        </a:p>
      </dgm:t>
    </dgm:pt>
    <dgm:pt modelId="{7BB41280-7CCA-4941-98D5-43968D0A1177}" type="parTrans" cxnId="{C8356755-1335-4B70-A0B1-5E05CE1442B3}">
      <dgm:prSet/>
      <dgm:spPr/>
      <dgm:t>
        <a:bodyPr/>
        <a:lstStyle/>
        <a:p>
          <a:pPr algn="just"/>
          <a:endParaRPr lang="es-MX"/>
        </a:p>
      </dgm:t>
    </dgm:pt>
    <dgm:pt modelId="{8EA111AE-41FD-4F0F-B7C8-0C46A35EE1C5}" type="sibTrans" cxnId="{C8356755-1335-4B70-A0B1-5E05CE1442B3}">
      <dgm:prSet/>
      <dgm:spPr/>
      <dgm:t>
        <a:bodyPr/>
        <a:lstStyle/>
        <a:p>
          <a:pPr algn="just"/>
          <a:endParaRPr lang="es-MX"/>
        </a:p>
      </dgm:t>
    </dgm:pt>
    <dgm:pt modelId="{52D4DFA3-9EFF-4912-BE30-2D7C34CE1445}">
      <dgm:prSet/>
      <dgm:spPr/>
      <dgm:t>
        <a:bodyPr/>
        <a:lstStyle/>
        <a:p>
          <a:pPr algn="just"/>
          <a:r>
            <a:rPr lang="es-MX" altLang="es-MX" dirty="0"/>
            <a:t>Puede ser utilizado para implementar operadores cuyos valores de pixeles de salida sean simples combinaciones lineales de ciertos valores de pixeles de entrada</a:t>
          </a:r>
          <a:endParaRPr lang="es-MX" dirty="0"/>
        </a:p>
      </dgm:t>
    </dgm:pt>
    <dgm:pt modelId="{7558E5E6-E8A5-40FD-81B3-A21A05B84756}" type="parTrans" cxnId="{FF4012AB-BC43-4AE8-B894-C6726515CFF9}">
      <dgm:prSet/>
      <dgm:spPr/>
      <dgm:t>
        <a:bodyPr/>
        <a:lstStyle/>
        <a:p>
          <a:pPr algn="just"/>
          <a:endParaRPr lang="es-MX"/>
        </a:p>
      </dgm:t>
    </dgm:pt>
    <dgm:pt modelId="{DB1021BD-E7B1-446D-8B5D-8C8434679A1B}" type="sibTrans" cxnId="{FF4012AB-BC43-4AE8-B894-C6726515CFF9}">
      <dgm:prSet/>
      <dgm:spPr/>
      <dgm:t>
        <a:bodyPr/>
        <a:lstStyle/>
        <a:p>
          <a:pPr algn="just"/>
          <a:endParaRPr lang="es-MX"/>
        </a:p>
      </dgm:t>
    </dgm:pt>
    <dgm:pt modelId="{C48A48DC-88A8-45EF-A37F-DF5EA73ABC2C}" type="pres">
      <dgm:prSet presAssocID="{DAB21A10-0F83-4304-8F38-928D86909EA8}" presName="linearFlow" presStyleCnt="0">
        <dgm:presLayoutVars>
          <dgm:dir/>
          <dgm:animLvl val="lvl"/>
          <dgm:resizeHandles val="exact"/>
        </dgm:presLayoutVars>
      </dgm:prSet>
      <dgm:spPr/>
    </dgm:pt>
    <dgm:pt modelId="{BFDD1DC6-49D6-4A97-B34C-DFEBE2A456D3}" type="pres">
      <dgm:prSet presAssocID="{B4B8FB7C-83AF-49C9-A18F-D891071C25C0}" presName="composite" presStyleCnt="0"/>
      <dgm:spPr/>
    </dgm:pt>
    <dgm:pt modelId="{CA45E74F-2DB0-425D-8802-C581DFB3EA24}" type="pres">
      <dgm:prSet presAssocID="{B4B8FB7C-83AF-49C9-A18F-D891071C25C0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30A95499-99FF-4896-864C-D588208A7D4F}" type="pres">
      <dgm:prSet presAssocID="{B4B8FB7C-83AF-49C9-A18F-D891071C25C0}" presName="descendantText" presStyleLbl="alignAcc1" presStyleIdx="0" presStyleCnt="3">
        <dgm:presLayoutVars>
          <dgm:bulletEnabled val="1"/>
        </dgm:presLayoutVars>
      </dgm:prSet>
      <dgm:spPr/>
    </dgm:pt>
    <dgm:pt modelId="{0BCEFA73-F259-442B-9646-3B6820B3B6AB}" type="pres">
      <dgm:prSet presAssocID="{80F87B14-2F9B-41E2-A5FB-318F1B8D84FE}" presName="sp" presStyleCnt="0"/>
      <dgm:spPr/>
    </dgm:pt>
    <dgm:pt modelId="{9B1B300C-A969-4AAF-A28F-4A6A853B263A}" type="pres">
      <dgm:prSet presAssocID="{41C8D2BA-FD4B-4FA0-ADD7-681A7508AECC}" presName="composite" presStyleCnt="0"/>
      <dgm:spPr/>
    </dgm:pt>
    <dgm:pt modelId="{B1DC5B3A-D914-4AA2-97CB-A259082518E7}" type="pres">
      <dgm:prSet presAssocID="{41C8D2BA-FD4B-4FA0-ADD7-681A7508AECC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7B3C92E0-6542-4457-949E-2BFEF3426713}" type="pres">
      <dgm:prSet presAssocID="{41C8D2BA-FD4B-4FA0-ADD7-681A7508AECC}" presName="descendantText" presStyleLbl="alignAcc1" presStyleIdx="1" presStyleCnt="3">
        <dgm:presLayoutVars>
          <dgm:bulletEnabled val="1"/>
        </dgm:presLayoutVars>
      </dgm:prSet>
      <dgm:spPr/>
    </dgm:pt>
    <dgm:pt modelId="{9A0874E3-AC99-4A2C-8AC0-BBFDD21DFCF9}" type="pres">
      <dgm:prSet presAssocID="{9AFD0C4E-70A6-4C67-946D-066FBADD4A01}" presName="sp" presStyleCnt="0"/>
      <dgm:spPr/>
    </dgm:pt>
    <dgm:pt modelId="{53AC8CEC-45A6-4DE6-AE51-A1795338FF5B}" type="pres">
      <dgm:prSet presAssocID="{F32CAA6E-7CFE-4FF8-8168-D2D631635FDE}" presName="composite" presStyleCnt="0"/>
      <dgm:spPr/>
    </dgm:pt>
    <dgm:pt modelId="{FE8E28DB-C1FC-4A87-8883-1F390EA459E4}" type="pres">
      <dgm:prSet presAssocID="{F32CAA6E-7CFE-4FF8-8168-D2D631635FDE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663B3B51-7CFB-43DE-9863-0AC637C76E07}" type="pres">
      <dgm:prSet presAssocID="{F32CAA6E-7CFE-4FF8-8168-D2D631635FDE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90C5D420-0975-498F-BAB9-78C6A2D3A3F4}" type="presOf" srcId="{F32CAA6E-7CFE-4FF8-8168-D2D631635FDE}" destId="{FE8E28DB-C1FC-4A87-8883-1F390EA459E4}" srcOrd="0" destOrd="0" presId="urn:microsoft.com/office/officeart/2005/8/layout/chevron2"/>
    <dgm:cxn modelId="{D7F2A824-6CF1-40AB-9AD6-7DC78CF3B0FE}" srcId="{DAB21A10-0F83-4304-8F38-928D86909EA8}" destId="{F32CAA6E-7CFE-4FF8-8168-D2D631635FDE}" srcOrd="2" destOrd="0" parTransId="{11BC62ED-FE39-4532-B8F1-2382D0F30691}" sibTransId="{BFBE6ECA-AE66-4AA4-B09D-00F8B6E315A8}"/>
    <dgm:cxn modelId="{B0626A5D-94C3-43D5-9511-8D79560C1B1A}" srcId="{DAB21A10-0F83-4304-8F38-928D86909EA8}" destId="{B4B8FB7C-83AF-49C9-A18F-D891071C25C0}" srcOrd="0" destOrd="0" parTransId="{8F528517-1B04-46A8-A1EA-4C21F4D2C1DB}" sibTransId="{80F87B14-2F9B-41E2-A5FB-318F1B8D84FE}"/>
    <dgm:cxn modelId="{C8356755-1335-4B70-A0B1-5E05CE1442B3}" srcId="{41C8D2BA-FD4B-4FA0-ADD7-681A7508AECC}" destId="{8895CD00-F4DF-42EA-8C98-A5B3BEA8260C}" srcOrd="0" destOrd="0" parTransId="{7BB41280-7CCA-4941-98D5-43968D0A1177}" sibTransId="{8EA111AE-41FD-4F0F-B7C8-0C46A35EE1C5}"/>
    <dgm:cxn modelId="{4B765A57-53C2-4582-A11D-17689BD24980}" type="presOf" srcId="{B4B8FB7C-83AF-49C9-A18F-D891071C25C0}" destId="{CA45E74F-2DB0-425D-8802-C581DFB3EA24}" srcOrd="0" destOrd="0" presId="urn:microsoft.com/office/officeart/2005/8/layout/chevron2"/>
    <dgm:cxn modelId="{C7F01793-4CB5-4252-B249-5315E3F7D87B}" type="presOf" srcId="{D9191466-9571-4718-A503-F53ABCC69CA1}" destId="{30A95499-99FF-4896-864C-D588208A7D4F}" srcOrd="0" destOrd="0" presId="urn:microsoft.com/office/officeart/2005/8/layout/chevron2"/>
    <dgm:cxn modelId="{C19C6699-BDCF-41A9-BBDC-8BF5F55FFBCC}" srcId="{DAB21A10-0F83-4304-8F38-928D86909EA8}" destId="{41C8D2BA-FD4B-4FA0-ADD7-681A7508AECC}" srcOrd="1" destOrd="0" parTransId="{78FDF0A1-4A3B-455A-B52B-EA6195BA4F66}" sibTransId="{9AFD0C4E-70A6-4C67-946D-066FBADD4A01}"/>
    <dgm:cxn modelId="{42FCE29A-59E1-4F61-BFD2-4AD1DE125DD8}" srcId="{B4B8FB7C-83AF-49C9-A18F-D891071C25C0}" destId="{D9191466-9571-4718-A503-F53ABCC69CA1}" srcOrd="0" destOrd="0" parTransId="{1634BD56-E24D-4F4B-A565-39C58DA637AF}" sibTransId="{BE2B06B8-5F56-433E-A0EF-E6A52AF20C9F}"/>
    <dgm:cxn modelId="{FF4012AB-BC43-4AE8-B894-C6726515CFF9}" srcId="{F32CAA6E-7CFE-4FF8-8168-D2D631635FDE}" destId="{52D4DFA3-9EFF-4912-BE30-2D7C34CE1445}" srcOrd="0" destOrd="0" parTransId="{7558E5E6-E8A5-40FD-81B3-A21A05B84756}" sibTransId="{DB1021BD-E7B1-446D-8B5D-8C8434679A1B}"/>
    <dgm:cxn modelId="{E854D0AB-D5C0-427D-9954-9B43B80B2E9C}" type="presOf" srcId="{41C8D2BA-FD4B-4FA0-ADD7-681A7508AECC}" destId="{B1DC5B3A-D914-4AA2-97CB-A259082518E7}" srcOrd="0" destOrd="0" presId="urn:microsoft.com/office/officeart/2005/8/layout/chevron2"/>
    <dgm:cxn modelId="{71C68AAD-4859-4602-A5F4-C7DB60D3099A}" type="presOf" srcId="{8895CD00-F4DF-42EA-8C98-A5B3BEA8260C}" destId="{7B3C92E0-6542-4457-949E-2BFEF3426713}" srcOrd="0" destOrd="0" presId="urn:microsoft.com/office/officeart/2005/8/layout/chevron2"/>
    <dgm:cxn modelId="{C8FBD0B0-CFD7-457A-AA49-D9806DCA4F2A}" type="presOf" srcId="{52D4DFA3-9EFF-4912-BE30-2D7C34CE1445}" destId="{663B3B51-7CFB-43DE-9863-0AC637C76E07}" srcOrd="0" destOrd="0" presId="urn:microsoft.com/office/officeart/2005/8/layout/chevron2"/>
    <dgm:cxn modelId="{605824D8-5AB4-4E90-9D5C-BDF8FD7F2144}" type="presOf" srcId="{DAB21A10-0F83-4304-8F38-928D86909EA8}" destId="{C48A48DC-88A8-45EF-A37F-DF5EA73ABC2C}" srcOrd="0" destOrd="0" presId="urn:microsoft.com/office/officeart/2005/8/layout/chevron2"/>
    <dgm:cxn modelId="{A487658B-17D0-4C49-BD50-F8D97609CF2B}" type="presParOf" srcId="{C48A48DC-88A8-45EF-A37F-DF5EA73ABC2C}" destId="{BFDD1DC6-49D6-4A97-B34C-DFEBE2A456D3}" srcOrd="0" destOrd="0" presId="urn:microsoft.com/office/officeart/2005/8/layout/chevron2"/>
    <dgm:cxn modelId="{F5B1961E-72BA-44FB-8E7E-A3D9511B1BE5}" type="presParOf" srcId="{BFDD1DC6-49D6-4A97-B34C-DFEBE2A456D3}" destId="{CA45E74F-2DB0-425D-8802-C581DFB3EA24}" srcOrd="0" destOrd="0" presId="urn:microsoft.com/office/officeart/2005/8/layout/chevron2"/>
    <dgm:cxn modelId="{3F902BE5-1464-4074-9900-24B8A145AC01}" type="presParOf" srcId="{BFDD1DC6-49D6-4A97-B34C-DFEBE2A456D3}" destId="{30A95499-99FF-4896-864C-D588208A7D4F}" srcOrd="1" destOrd="0" presId="urn:microsoft.com/office/officeart/2005/8/layout/chevron2"/>
    <dgm:cxn modelId="{C98A04E8-DDAA-4B0C-A69E-6828DA95F3E9}" type="presParOf" srcId="{C48A48DC-88A8-45EF-A37F-DF5EA73ABC2C}" destId="{0BCEFA73-F259-442B-9646-3B6820B3B6AB}" srcOrd="1" destOrd="0" presId="urn:microsoft.com/office/officeart/2005/8/layout/chevron2"/>
    <dgm:cxn modelId="{CC6AD1DF-80CC-4EFF-B668-5B9C4D4559BF}" type="presParOf" srcId="{C48A48DC-88A8-45EF-A37F-DF5EA73ABC2C}" destId="{9B1B300C-A969-4AAF-A28F-4A6A853B263A}" srcOrd="2" destOrd="0" presId="urn:microsoft.com/office/officeart/2005/8/layout/chevron2"/>
    <dgm:cxn modelId="{35E6EB9A-4F33-4397-91A8-0D17582F4094}" type="presParOf" srcId="{9B1B300C-A969-4AAF-A28F-4A6A853B263A}" destId="{B1DC5B3A-D914-4AA2-97CB-A259082518E7}" srcOrd="0" destOrd="0" presId="urn:microsoft.com/office/officeart/2005/8/layout/chevron2"/>
    <dgm:cxn modelId="{F5E7898B-AD9E-47A0-9F9E-1347E5358F37}" type="presParOf" srcId="{9B1B300C-A969-4AAF-A28F-4A6A853B263A}" destId="{7B3C92E0-6542-4457-949E-2BFEF3426713}" srcOrd="1" destOrd="0" presId="urn:microsoft.com/office/officeart/2005/8/layout/chevron2"/>
    <dgm:cxn modelId="{DA0E31F7-ACAD-47BE-8972-D19D42695932}" type="presParOf" srcId="{C48A48DC-88A8-45EF-A37F-DF5EA73ABC2C}" destId="{9A0874E3-AC99-4A2C-8AC0-BBFDD21DFCF9}" srcOrd="3" destOrd="0" presId="urn:microsoft.com/office/officeart/2005/8/layout/chevron2"/>
    <dgm:cxn modelId="{4050B412-650C-49D4-83EF-5B6E2241F2CE}" type="presParOf" srcId="{C48A48DC-88A8-45EF-A37F-DF5EA73ABC2C}" destId="{53AC8CEC-45A6-4DE6-AE51-A1795338FF5B}" srcOrd="4" destOrd="0" presId="urn:microsoft.com/office/officeart/2005/8/layout/chevron2"/>
    <dgm:cxn modelId="{DE331D12-5C37-4886-90B5-F9FC26BD5197}" type="presParOf" srcId="{53AC8CEC-45A6-4DE6-AE51-A1795338FF5B}" destId="{FE8E28DB-C1FC-4A87-8883-1F390EA459E4}" srcOrd="0" destOrd="0" presId="urn:microsoft.com/office/officeart/2005/8/layout/chevron2"/>
    <dgm:cxn modelId="{7E8BD04E-FC69-48F3-A6CE-FEB4BFAC5A8B}" type="presParOf" srcId="{53AC8CEC-45A6-4DE6-AE51-A1795338FF5B}" destId="{663B3B51-7CFB-43DE-9863-0AC637C76E07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0FEC8B1F-B809-42CB-8E29-FE41D1A664CB}" type="doc">
      <dgm:prSet loTypeId="urn:microsoft.com/office/officeart/2005/8/layout/v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MX"/>
        </a:p>
      </dgm:t>
    </dgm:pt>
    <dgm:pt modelId="{321CE96C-A611-490B-AC5E-2C99975304C5}">
      <dgm:prSet phldrT="[Texto]"/>
      <dgm:spPr>
        <a:solidFill>
          <a:srgbClr val="7030A0"/>
        </a:solidFill>
      </dgm:spPr>
      <dgm:t>
        <a:bodyPr/>
        <a:lstStyle/>
        <a:p>
          <a:r>
            <a:rPr lang="es-MX" altLang="es-MX" dirty="0"/>
            <a:t>Objetivo </a:t>
          </a:r>
          <a:endParaRPr lang="es-MX" dirty="0"/>
        </a:p>
      </dgm:t>
    </dgm:pt>
    <dgm:pt modelId="{A13442AC-8EF1-4665-8CD2-883E5CA0BDF2}" type="parTrans" cxnId="{6223D706-3FC1-4FE2-A39F-4E83B36600EF}">
      <dgm:prSet/>
      <dgm:spPr/>
      <dgm:t>
        <a:bodyPr/>
        <a:lstStyle/>
        <a:p>
          <a:endParaRPr lang="es-MX"/>
        </a:p>
      </dgm:t>
    </dgm:pt>
    <dgm:pt modelId="{A12DD7F2-E322-4A81-9AE2-3A369A604C5F}" type="sibTrans" cxnId="{6223D706-3FC1-4FE2-A39F-4E83B36600EF}">
      <dgm:prSet/>
      <dgm:spPr/>
      <dgm:t>
        <a:bodyPr/>
        <a:lstStyle/>
        <a:p>
          <a:endParaRPr lang="es-MX"/>
        </a:p>
      </dgm:t>
    </dgm:pt>
    <dgm:pt modelId="{E13A2A39-C484-44A1-9FB5-3D9B2155312C}">
      <dgm:prSet phldrT="[Texto]" custT="1"/>
      <dgm:spPr>
        <a:solidFill>
          <a:srgbClr val="E674E1">
            <a:alpha val="89804"/>
          </a:srgbClr>
        </a:solidFill>
      </dgm:spPr>
      <dgm:t>
        <a:bodyPr anchor="ctr"/>
        <a:lstStyle/>
        <a:p>
          <a:pPr algn="just"/>
          <a:r>
            <a:rPr lang="es-MX" altLang="es-MX" sz="1600" dirty="0"/>
            <a:t>Modificar la contribución de determinados rangos de frecuencias de una imagen. </a:t>
          </a:r>
          <a:endParaRPr lang="es-MX" sz="1600" dirty="0"/>
        </a:p>
      </dgm:t>
    </dgm:pt>
    <dgm:pt modelId="{70EE7BFD-B819-4471-9964-9E975F6C5803}" type="parTrans" cxnId="{464D4B10-C6DD-4ED9-82FC-839EF8703B4E}">
      <dgm:prSet/>
      <dgm:spPr/>
      <dgm:t>
        <a:bodyPr/>
        <a:lstStyle/>
        <a:p>
          <a:endParaRPr lang="es-MX"/>
        </a:p>
      </dgm:t>
    </dgm:pt>
    <dgm:pt modelId="{F3DA5C57-17C6-4BD2-B0DA-0B08F0FE9C40}" type="sibTrans" cxnId="{464D4B10-C6DD-4ED9-82FC-839EF8703B4E}">
      <dgm:prSet/>
      <dgm:spPr/>
      <dgm:t>
        <a:bodyPr/>
        <a:lstStyle/>
        <a:p>
          <a:endParaRPr lang="es-MX"/>
        </a:p>
      </dgm:t>
    </dgm:pt>
    <dgm:pt modelId="{3E12C7D8-0351-4741-80A7-03283907F4D9}">
      <dgm:prSet phldrT="[Texto]"/>
      <dgm:spPr>
        <a:solidFill>
          <a:srgbClr val="002060"/>
        </a:solidFill>
      </dgm:spPr>
      <dgm:t>
        <a:bodyPr/>
        <a:lstStyle/>
        <a:p>
          <a:r>
            <a:rPr lang="es-MX" altLang="es-MX" dirty="0"/>
            <a:t>Termino : “espacial”</a:t>
          </a:r>
          <a:endParaRPr lang="es-MX" dirty="0"/>
        </a:p>
      </dgm:t>
    </dgm:pt>
    <dgm:pt modelId="{7D3E9F05-573A-4806-80E4-6CAF563D9F77}" type="parTrans" cxnId="{1F8B67D1-92EF-4998-9839-4DEC18440B7A}">
      <dgm:prSet/>
      <dgm:spPr/>
      <dgm:t>
        <a:bodyPr/>
        <a:lstStyle/>
        <a:p>
          <a:endParaRPr lang="es-MX"/>
        </a:p>
      </dgm:t>
    </dgm:pt>
    <dgm:pt modelId="{BA5585EF-00E8-467E-9ABA-14DABBF48C5A}" type="sibTrans" cxnId="{1F8B67D1-92EF-4998-9839-4DEC18440B7A}">
      <dgm:prSet/>
      <dgm:spPr/>
      <dgm:t>
        <a:bodyPr/>
        <a:lstStyle/>
        <a:p>
          <a:endParaRPr lang="es-MX"/>
        </a:p>
      </dgm:t>
    </dgm:pt>
    <dgm:pt modelId="{F5C4FF69-5D1D-41E8-98CB-A74246AB7B60}">
      <dgm:prSet phldrT="[Texto]" custT="1"/>
      <dgm:spPr>
        <a:solidFill>
          <a:srgbClr val="6492A0">
            <a:alpha val="90000"/>
          </a:srgbClr>
        </a:solidFill>
      </dgm:spPr>
      <dgm:t>
        <a:bodyPr anchor="ctr"/>
        <a:lstStyle/>
        <a:p>
          <a:pPr algn="just"/>
          <a:r>
            <a:rPr lang="es-MX" altLang="es-MX" sz="1600" dirty="0"/>
            <a:t>Se refiere al hecho de que el filtro se aplica directamente a la imagen y no a una transformada de la misma, es decir, el nivel de gris de un pixel se obtiene directamente en función del valor de sus vecinos</a:t>
          </a:r>
          <a:endParaRPr lang="es-MX" sz="1600" dirty="0"/>
        </a:p>
      </dgm:t>
    </dgm:pt>
    <dgm:pt modelId="{8381466D-3FA2-494E-855F-630318A0C44C}" type="parTrans" cxnId="{08A203D7-E9A1-4D0A-84C9-30AD2F4DAA3C}">
      <dgm:prSet/>
      <dgm:spPr/>
      <dgm:t>
        <a:bodyPr/>
        <a:lstStyle/>
        <a:p>
          <a:endParaRPr lang="es-MX"/>
        </a:p>
      </dgm:t>
    </dgm:pt>
    <dgm:pt modelId="{E45F501B-5AAA-4832-B479-03012BE042A5}" type="sibTrans" cxnId="{08A203D7-E9A1-4D0A-84C9-30AD2F4DAA3C}">
      <dgm:prSet/>
      <dgm:spPr/>
      <dgm:t>
        <a:bodyPr/>
        <a:lstStyle/>
        <a:p>
          <a:endParaRPr lang="es-MX"/>
        </a:p>
      </dgm:t>
    </dgm:pt>
    <dgm:pt modelId="{086798D5-E556-44E7-8C04-8DCBB92E94BE}" type="pres">
      <dgm:prSet presAssocID="{0FEC8B1F-B809-42CB-8E29-FE41D1A664CB}" presName="Name0" presStyleCnt="0">
        <dgm:presLayoutVars>
          <dgm:dir/>
          <dgm:animLvl val="lvl"/>
          <dgm:resizeHandles/>
        </dgm:presLayoutVars>
      </dgm:prSet>
      <dgm:spPr/>
    </dgm:pt>
    <dgm:pt modelId="{D0183F23-660F-43E9-B12B-EA6D109EBFA1}" type="pres">
      <dgm:prSet presAssocID="{321CE96C-A611-490B-AC5E-2C99975304C5}" presName="linNode" presStyleCnt="0"/>
      <dgm:spPr/>
    </dgm:pt>
    <dgm:pt modelId="{58190E39-AA79-4278-BF32-732D85B48AF6}" type="pres">
      <dgm:prSet presAssocID="{321CE96C-A611-490B-AC5E-2C99975304C5}" presName="parentShp" presStyleLbl="node1" presStyleIdx="0" presStyleCnt="2">
        <dgm:presLayoutVars>
          <dgm:bulletEnabled val="1"/>
        </dgm:presLayoutVars>
      </dgm:prSet>
      <dgm:spPr/>
    </dgm:pt>
    <dgm:pt modelId="{D4176A4A-CF4F-4F81-846C-FA6761C034DB}" type="pres">
      <dgm:prSet presAssocID="{321CE96C-A611-490B-AC5E-2C99975304C5}" presName="childShp" presStyleLbl="bgAccFollowNode1" presStyleIdx="0" presStyleCnt="2" custScaleY="78595">
        <dgm:presLayoutVars>
          <dgm:bulletEnabled val="1"/>
        </dgm:presLayoutVars>
      </dgm:prSet>
      <dgm:spPr/>
    </dgm:pt>
    <dgm:pt modelId="{F1F15638-16A6-4472-AD6C-DBDB461CB644}" type="pres">
      <dgm:prSet presAssocID="{A12DD7F2-E322-4A81-9AE2-3A369A604C5F}" presName="spacing" presStyleCnt="0"/>
      <dgm:spPr/>
    </dgm:pt>
    <dgm:pt modelId="{EDC25A99-8852-462D-8D90-6BB0E902FA80}" type="pres">
      <dgm:prSet presAssocID="{3E12C7D8-0351-4741-80A7-03283907F4D9}" presName="linNode" presStyleCnt="0"/>
      <dgm:spPr/>
    </dgm:pt>
    <dgm:pt modelId="{B07DA962-2708-456C-81F6-F657567C42F0}" type="pres">
      <dgm:prSet presAssocID="{3E12C7D8-0351-4741-80A7-03283907F4D9}" presName="parentShp" presStyleLbl="node1" presStyleIdx="1" presStyleCnt="2">
        <dgm:presLayoutVars>
          <dgm:bulletEnabled val="1"/>
        </dgm:presLayoutVars>
      </dgm:prSet>
      <dgm:spPr/>
    </dgm:pt>
    <dgm:pt modelId="{A329ED35-69D0-408C-B933-3B49C8A52AB1}" type="pres">
      <dgm:prSet presAssocID="{3E12C7D8-0351-4741-80A7-03283907F4D9}" presName="childShp" presStyleLbl="bgAccFollowNode1" presStyleIdx="1" presStyleCnt="2">
        <dgm:presLayoutVars>
          <dgm:bulletEnabled val="1"/>
        </dgm:presLayoutVars>
      </dgm:prSet>
      <dgm:spPr/>
    </dgm:pt>
  </dgm:ptLst>
  <dgm:cxnLst>
    <dgm:cxn modelId="{D3566603-3E8E-48A4-8F44-1B426E18DFC6}" type="presOf" srcId="{E13A2A39-C484-44A1-9FB5-3D9B2155312C}" destId="{D4176A4A-CF4F-4F81-846C-FA6761C034DB}" srcOrd="0" destOrd="0" presId="urn:microsoft.com/office/officeart/2005/8/layout/vList6"/>
    <dgm:cxn modelId="{6223D706-3FC1-4FE2-A39F-4E83B36600EF}" srcId="{0FEC8B1F-B809-42CB-8E29-FE41D1A664CB}" destId="{321CE96C-A611-490B-AC5E-2C99975304C5}" srcOrd="0" destOrd="0" parTransId="{A13442AC-8EF1-4665-8CD2-883E5CA0BDF2}" sibTransId="{A12DD7F2-E322-4A81-9AE2-3A369A604C5F}"/>
    <dgm:cxn modelId="{464D4B10-C6DD-4ED9-82FC-839EF8703B4E}" srcId="{321CE96C-A611-490B-AC5E-2C99975304C5}" destId="{E13A2A39-C484-44A1-9FB5-3D9B2155312C}" srcOrd="0" destOrd="0" parTransId="{70EE7BFD-B819-4471-9964-9E975F6C5803}" sibTransId="{F3DA5C57-17C6-4BD2-B0DA-0B08F0FE9C40}"/>
    <dgm:cxn modelId="{94187726-4E13-40DE-A7C4-313B1BA1CDB8}" type="presOf" srcId="{3E12C7D8-0351-4741-80A7-03283907F4D9}" destId="{B07DA962-2708-456C-81F6-F657567C42F0}" srcOrd="0" destOrd="0" presId="urn:microsoft.com/office/officeart/2005/8/layout/vList6"/>
    <dgm:cxn modelId="{9730A06E-ABE0-4F49-B383-EC1A20D2ABE8}" type="presOf" srcId="{F5C4FF69-5D1D-41E8-98CB-A74246AB7B60}" destId="{A329ED35-69D0-408C-B933-3B49C8A52AB1}" srcOrd="0" destOrd="0" presId="urn:microsoft.com/office/officeart/2005/8/layout/vList6"/>
    <dgm:cxn modelId="{DE291B9E-27A5-4F42-A679-B8B1E3D3C8D3}" type="presOf" srcId="{321CE96C-A611-490B-AC5E-2C99975304C5}" destId="{58190E39-AA79-4278-BF32-732D85B48AF6}" srcOrd="0" destOrd="0" presId="urn:microsoft.com/office/officeart/2005/8/layout/vList6"/>
    <dgm:cxn modelId="{D08E3BBE-A7B3-4209-A390-757AA6C6DF0A}" type="presOf" srcId="{0FEC8B1F-B809-42CB-8E29-FE41D1A664CB}" destId="{086798D5-E556-44E7-8C04-8DCBB92E94BE}" srcOrd="0" destOrd="0" presId="urn:microsoft.com/office/officeart/2005/8/layout/vList6"/>
    <dgm:cxn modelId="{1F8B67D1-92EF-4998-9839-4DEC18440B7A}" srcId="{0FEC8B1F-B809-42CB-8E29-FE41D1A664CB}" destId="{3E12C7D8-0351-4741-80A7-03283907F4D9}" srcOrd="1" destOrd="0" parTransId="{7D3E9F05-573A-4806-80E4-6CAF563D9F77}" sibTransId="{BA5585EF-00E8-467E-9ABA-14DABBF48C5A}"/>
    <dgm:cxn modelId="{08A203D7-E9A1-4D0A-84C9-30AD2F4DAA3C}" srcId="{3E12C7D8-0351-4741-80A7-03283907F4D9}" destId="{F5C4FF69-5D1D-41E8-98CB-A74246AB7B60}" srcOrd="0" destOrd="0" parTransId="{8381466D-3FA2-494E-855F-630318A0C44C}" sibTransId="{E45F501B-5AAA-4832-B479-03012BE042A5}"/>
    <dgm:cxn modelId="{41E56960-6467-4D8A-88B9-554C17073AD9}" type="presParOf" srcId="{086798D5-E556-44E7-8C04-8DCBB92E94BE}" destId="{D0183F23-660F-43E9-B12B-EA6D109EBFA1}" srcOrd="0" destOrd="0" presId="urn:microsoft.com/office/officeart/2005/8/layout/vList6"/>
    <dgm:cxn modelId="{000594D2-C7D8-41CF-8BE6-A2CD3CED8F19}" type="presParOf" srcId="{D0183F23-660F-43E9-B12B-EA6D109EBFA1}" destId="{58190E39-AA79-4278-BF32-732D85B48AF6}" srcOrd="0" destOrd="0" presId="urn:microsoft.com/office/officeart/2005/8/layout/vList6"/>
    <dgm:cxn modelId="{934F18D1-2C7B-47F1-A0C7-7021F7A208D3}" type="presParOf" srcId="{D0183F23-660F-43E9-B12B-EA6D109EBFA1}" destId="{D4176A4A-CF4F-4F81-846C-FA6761C034DB}" srcOrd="1" destOrd="0" presId="urn:microsoft.com/office/officeart/2005/8/layout/vList6"/>
    <dgm:cxn modelId="{C50D2341-2426-44DF-BAB2-FEABA3013529}" type="presParOf" srcId="{086798D5-E556-44E7-8C04-8DCBB92E94BE}" destId="{F1F15638-16A6-4472-AD6C-DBDB461CB644}" srcOrd="1" destOrd="0" presId="urn:microsoft.com/office/officeart/2005/8/layout/vList6"/>
    <dgm:cxn modelId="{536E5965-BE9F-4C42-B242-703CA2A42AFC}" type="presParOf" srcId="{086798D5-E556-44E7-8C04-8DCBB92E94BE}" destId="{EDC25A99-8852-462D-8D90-6BB0E902FA80}" srcOrd="2" destOrd="0" presId="urn:microsoft.com/office/officeart/2005/8/layout/vList6"/>
    <dgm:cxn modelId="{9D9CFF49-53B7-4861-A5D6-B94770092F3B}" type="presParOf" srcId="{EDC25A99-8852-462D-8D90-6BB0E902FA80}" destId="{B07DA962-2708-456C-81F6-F657567C42F0}" srcOrd="0" destOrd="0" presId="urn:microsoft.com/office/officeart/2005/8/layout/vList6"/>
    <dgm:cxn modelId="{4A426C03-DFEB-4373-90E8-81FA13C17563}" type="presParOf" srcId="{EDC25A99-8852-462D-8D90-6BB0E902FA80}" destId="{A329ED35-69D0-408C-B933-3B49C8A52AB1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263619-8A7F-453F-9891-192343BDF171}">
      <dsp:nvSpPr>
        <dsp:cNvPr id="0" name=""/>
        <dsp:cNvSpPr/>
      </dsp:nvSpPr>
      <dsp:spPr>
        <a:xfrm>
          <a:off x="3481230" y="90"/>
          <a:ext cx="2254811" cy="2254811"/>
        </a:xfrm>
        <a:prstGeom prst="ellipse">
          <a:avLst/>
        </a:prstGeom>
        <a:solidFill>
          <a:srgbClr val="0070C0"/>
        </a:soli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b="1" kern="1200"/>
            <a:t>La Convolución y la Correlación</a:t>
          </a:r>
          <a:endParaRPr lang="es-MX" sz="1400" kern="1200"/>
        </a:p>
      </dsp:txBody>
      <dsp:txXfrm>
        <a:off x="3811439" y="330299"/>
        <a:ext cx="1594393" cy="1594393"/>
      </dsp:txXfrm>
    </dsp:sp>
    <dsp:sp modelId="{6D7D9056-2B61-4B85-859D-6CE53DE6B2AE}">
      <dsp:nvSpPr>
        <dsp:cNvPr id="0" name=""/>
        <dsp:cNvSpPr/>
      </dsp:nvSpPr>
      <dsp:spPr>
        <a:xfrm rot="3600000">
          <a:off x="5146962" y="2197087"/>
          <a:ext cx="597768" cy="760998"/>
        </a:xfrm>
        <a:prstGeom prst="rightArrow">
          <a:avLst>
            <a:gd name="adj1" fmla="val 60000"/>
            <a:gd name="adj2" fmla="val 50000"/>
          </a:avLst>
        </a:prstGeom>
        <a:solidFill>
          <a:srgbClr val="6492A0"/>
        </a:soli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100" kern="1200"/>
        </a:p>
      </dsp:txBody>
      <dsp:txXfrm>
        <a:off x="5191795" y="2271635"/>
        <a:ext cx="418438" cy="456598"/>
      </dsp:txXfrm>
    </dsp:sp>
    <dsp:sp modelId="{5D625D9E-1676-4ADA-911A-8A50A861277D}">
      <dsp:nvSpPr>
        <dsp:cNvPr id="0" name=""/>
        <dsp:cNvSpPr/>
      </dsp:nvSpPr>
      <dsp:spPr>
        <a:xfrm>
          <a:off x="5172569" y="2929574"/>
          <a:ext cx="2254811" cy="2254811"/>
        </a:xfrm>
        <a:prstGeom prst="ellipse">
          <a:avLst/>
        </a:prstGeom>
        <a:solidFill>
          <a:srgbClr val="7030A0"/>
        </a:soli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/>
            <a:t>Son dos relaciones de la transformada de Fourier que constituyen la unión fundamental entre los dominios espacial y de frecuencias</a:t>
          </a:r>
          <a:endParaRPr lang="es-MX" sz="1400" kern="1200"/>
        </a:p>
      </dsp:txBody>
      <dsp:txXfrm>
        <a:off x="5502778" y="3259783"/>
        <a:ext cx="1594393" cy="1594393"/>
      </dsp:txXfrm>
    </dsp:sp>
    <dsp:sp modelId="{795AF63A-343F-4214-A6BC-6599C6828C26}">
      <dsp:nvSpPr>
        <dsp:cNvPr id="0" name=""/>
        <dsp:cNvSpPr/>
      </dsp:nvSpPr>
      <dsp:spPr>
        <a:xfrm rot="10800000">
          <a:off x="4326670" y="3676481"/>
          <a:ext cx="597768" cy="760998"/>
        </a:xfrm>
        <a:prstGeom prst="rightArrow">
          <a:avLst>
            <a:gd name="adj1" fmla="val 60000"/>
            <a:gd name="adj2" fmla="val 50000"/>
          </a:avLst>
        </a:prstGeom>
        <a:solidFill>
          <a:srgbClr val="E674E1"/>
        </a:soli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100" kern="1200"/>
        </a:p>
      </dsp:txBody>
      <dsp:txXfrm rot="10800000">
        <a:off x="4506000" y="3828681"/>
        <a:ext cx="418438" cy="456598"/>
      </dsp:txXfrm>
    </dsp:sp>
    <dsp:sp modelId="{6C763F66-5729-4C80-B4E5-2F5DDA9E48C3}">
      <dsp:nvSpPr>
        <dsp:cNvPr id="0" name=""/>
        <dsp:cNvSpPr/>
      </dsp:nvSpPr>
      <dsp:spPr>
        <a:xfrm>
          <a:off x="1789892" y="2929574"/>
          <a:ext cx="2254811" cy="2254811"/>
        </a:xfrm>
        <a:prstGeom prst="ellipse">
          <a:avLst/>
        </a:prstGeom>
        <a:solidFill>
          <a:srgbClr val="00B050"/>
        </a:soli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/>
            <a:t>Ambas son de importancia fundamental para la comprensión de las técnicas de procesado de imágenes  basadas en la transformada de Fourier.</a:t>
          </a:r>
          <a:endParaRPr lang="es-MX" sz="1400" kern="1200" dirty="0"/>
        </a:p>
      </dsp:txBody>
      <dsp:txXfrm>
        <a:off x="2120101" y="3259783"/>
        <a:ext cx="1594393" cy="1594393"/>
      </dsp:txXfrm>
    </dsp:sp>
    <dsp:sp modelId="{59A612EB-6D52-40D1-AFE8-6FD6532EB13E}">
      <dsp:nvSpPr>
        <dsp:cNvPr id="0" name=""/>
        <dsp:cNvSpPr/>
      </dsp:nvSpPr>
      <dsp:spPr>
        <a:xfrm rot="18000000">
          <a:off x="3455624" y="2226390"/>
          <a:ext cx="597768" cy="760998"/>
        </a:xfrm>
        <a:prstGeom prst="rightArrow">
          <a:avLst>
            <a:gd name="adj1" fmla="val 60000"/>
            <a:gd name="adj2" fmla="val 50000"/>
          </a:avLst>
        </a:prstGeom>
        <a:solidFill>
          <a:srgbClr val="92D050"/>
        </a:soli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100" kern="1200"/>
        </a:p>
      </dsp:txBody>
      <dsp:txXfrm>
        <a:off x="3500457" y="2456242"/>
        <a:ext cx="418438" cy="456598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27F298-1369-4362-85E4-CFF824A64397}">
      <dsp:nvSpPr>
        <dsp:cNvPr id="0" name=""/>
        <dsp:cNvSpPr/>
      </dsp:nvSpPr>
      <dsp:spPr>
        <a:xfrm>
          <a:off x="0" y="0"/>
          <a:ext cx="6840760" cy="165079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4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altLang="es-MX" sz="2000" kern="1200" dirty="0"/>
            <a:t>Usando una máscara o filtro, la </a:t>
          </a:r>
          <a:r>
            <a:rPr lang="es-MX" altLang="es-MX" sz="2000" kern="1200" dirty="0" err="1"/>
            <a:t>convolución</a:t>
          </a:r>
          <a:r>
            <a:rPr lang="es-MX" altLang="es-MX" sz="2000" kern="1200" dirty="0"/>
            <a:t> puede expresarse como:</a:t>
          </a:r>
          <a:endParaRPr lang="es-MX" sz="2000" kern="1200" dirty="0"/>
        </a:p>
      </dsp:txBody>
      <dsp:txXfrm>
        <a:off x="1533231" y="0"/>
        <a:ext cx="5307528" cy="1650797"/>
      </dsp:txXfrm>
    </dsp:sp>
    <dsp:sp modelId="{E8FAF549-6288-4AAE-B299-F3AB4D276D27}">
      <dsp:nvSpPr>
        <dsp:cNvPr id="0" name=""/>
        <dsp:cNvSpPr/>
      </dsp:nvSpPr>
      <dsp:spPr>
        <a:xfrm>
          <a:off x="165079" y="165079"/>
          <a:ext cx="1368152" cy="1320637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EB84E8DD-0194-4205-807D-E4130049805A}">
      <dsp:nvSpPr>
        <dsp:cNvPr id="0" name=""/>
        <dsp:cNvSpPr/>
      </dsp:nvSpPr>
      <dsp:spPr>
        <a:xfrm>
          <a:off x="0" y="1815877"/>
          <a:ext cx="6840760" cy="165079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359873"/>
                <a:satOff val="17380"/>
                <a:lumOff val="9803"/>
                <a:alphaOff val="0"/>
                <a:tint val="65000"/>
                <a:shade val="92000"/>
                <a:satMod val="130000"/>
              </a:schemeClr>
            </a:gs>
            <a:gs pos="45000">
              <a:schemeClr val="accent4">
                <a:hueOff val="359873"/>
                <a:satOff val="17380"/>
                <a:lumOff val="9803"/>
                <a:alphaOff val="0"/>
                <a:tint val="60000"/>
                <a:shade val="99000"/>
                <a:satMod val="120000"/>
              </a:schemeClr>
            </a:gs>
            <a:gs pos="100000">
              <a:schemeClr val="accent4">
                <a:hueOff val="359873"/>
                <a:satOff val="17380"/>
                <a:lumOff val="9803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000" kern="1200"/>
            <a:t>Normalmente la máscara se suele expresar como una matriz:</a:t>
          </a:r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MX" sz="2000" kern="1200" dirty="0"/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altLang="es-MX" sz="1800" kern="1200" dirty="0"/>
            <a:t>Se multiplican los valores correspondientes de la máscara con los pixeles de la ventana considerada</a:t>
          </a:r>
          <a:endParaRPr lang="es-MX" sz="1800" kern="1200" dirty="0"/>
        </a:p>
      </dsp:txBody>
      <dsp:txXfrm>
        <a:off x="1533231" y="1815877"/>
        <a:ext cx="5307528" cy="1650797"/>
      </dsp:txXfrm>
    </dsp:sp>
    <dsp:sp modelId="{09E2B512-7FA1-43A0-B3F2-F30F89D9D141}">
      <dsp:nvSpPr>
        <dsp:cNvPr id="0" name=""/>
        <dsp:cNvSpPr/>
      </dsp:nvSpPr>
      <dsp:spPr>
        <a:xfrm>
          <a:off x="165079" y="1980956"/>
          <a:ext cx="1368152" cy="1320637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1E39BA-011E-48D6-ADDC-F9BA3C74057C}">
      <dsp:nvSpPr>
        <dsp:cNvPr id="0" name=""/>
        <dsp:cNvSpPr/>
      </dsp:nvSpPr>
      <dsp:spPr>
        <a:xfrm>
          <a:off x="561617" y="0"/>
          <a:ext cx="6365002" cy="1296987"/>
        </a:xfrm>
        <a:prstGeom prst="rightArrow">
          <a:avLst/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31AC603E-9538-43D0-AE53-239403E3E521}">
      <dsp:nvSpPr>
        <dsp:cNvPr id="0" name=""/>
        <dsp:cNvSpPr/>
      </dsp:nvSpPr>
      <dsp:spPr>
        <a:xfrm>
          <a:off x="34461" y="389096"/>
          <a:ext cx="3618340" cy="518794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4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kern="1200"/>
            <a:t>Uno de los arreglos de entrada es usualmente una imagen en niveles de gris en 2D. </a:t>
          </a:r>
        </a:p>
      </dsp:txBody>
      <dsp:txXfrm>
        <a:off x="59786" y="414421"/>
        <a:ext cx="3567690" cy="468144"/>
      </dsp:txXfrm>
    </dsp:sp>
    <dsp:sp modelId="{FF4FB4E6-4005-44E7-B257-8893BA2264D1}">
      <dsp:nvSpPr>
        <dsp:cNvPr id="0" name=""/>
        <dsp:cNvSpPr/>
      </dsp:nvSpPr>
      <dsp:spPr>
        <a:xfrm>
          <a:off x="3835436" y="389096"/>
          <a:ext cx="3618340" cy="518794"/>
        </a:xfrm>
        <a:prstGeom prst="roundRect">
          <a:avLst/>
        </a:prstGeom>
        <a:gradFill rotWithShape="0">
          <a:gsLst>
            <a:gs pos="0">
              <a:schemeClr val="accent4">
                <a:hueOff val="359873"/>
                <a:satOff val="17380"/>
                <a:lumOff val="9803"/>
                <a:alphaOff val="0"/>
                <a:tint val="65000"/>
                <a:shade val="92000"/>
                <a:satMod val="130000"/>
              </a:schemeClr>
            </a:gs>
            <a:gs pos="45000">
              <a:schemeClr val="accent4">
                <a:hueOff val="359873"/>
                <a:satOff val="17380"/>
                <a:lumOff val="9803"/>
                <a:alphaOff val="0"/>
                <a:tint val="60000"/>
                <a:shade val="99000"/>
                <a:satMod val="120000"/>
              </a:schemeClr>
            </a:gs>
            <a:gs pos="100000">
              <a:schemeClr val="accent4">
                <a:hueOff val="359873"/>
                <a:satOff val="17380"/>
                <a:lumOff val="9803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kern="1200"/>
            <a:t>El segundo arreglo es usualmente mucho más pequeño y también es 2D (aunque puede ser de 1x1, ej. un píxel)</a:t>
          </a:r>
        </a:p>
      </dsp:txBody>
      <dsp:txXfrm>
        <a:off x="3860761" y="414421"/>
        <a:ext cx="3567690" cy="468144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806E39-FBC3-43A3-8901-FD70B0C52A9F}">
      <dsp:nvSpPr>
        <dsp:cNvPr id="0" name=""/>
        <dsp:cNvSpPr/>
      </dsp:nvSpPr>
      <dsp:spPr>
        <a:xfrm>
          <a:off x="396840" y="1299"/>
          <a:ext cx="2204008" cy="132240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4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4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kern="1200" dirty="0"/>
            <a:t>Deslizar máscara sobre la imagen, generalmente iniciando por la esquina superior izquierda, y moviéndolo a todas las posiciones donde quede completamente dentro de los límites de la imagen</a:t>
          </a:r>
        </a:p>
      </dsp:txBody>
      <dsp:txXfrm>
        <a:off x="435572" y="40031"/>
        <a:ext cx="2126544" cy="1244940"/>
      </dsp:txXfrm>
    </dsp:sp>
    <dsp:sp modelId="{3AA3F637-D8BC-44C2-BED4-EA834DD338F7}">
      <dsp:nvSpPr>
        <dsp:cNvPr id="0" name=""/>
        <dsp:cNvSpPr/>
      </dsp:nvSpPr>
      <dsp:spPr>
        <a:xfrm>
          <a:off x="2794801" y="389204"/>
          <a:ext cx="467249" cy="54659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4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4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4400" kern="1200"/>
        </a:p>
      </dsp:txBody>
      <dsp:txXfrm>
        <a:off x="2794801" y="498523"/>
        <a:ext cx="327074" cy="327956"/>
      </dsp:txXfrm>
    </dsp:sp>
    <dsp:sp modelId="{59787FBF-DC52-412F-993A-C192285C605F}">
      <dsp:nvSpPr>
        <dsp:cNvPr id="0" name=""/>
        <dsp:cNvSpPr/>
      </dsp:nvSpPr>
      <dsp:spPr>
        <a:xfrm>
          <a:off x="3482451" y="1299"/>
          <a:ext cx="2204008" cy="132240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179936"/>
                <a:satOff val="8690"/>
                <a:lumOff val="4901"/>
                <a:alphaOff val="0"/>
                <a:shade val="85000"/>
                <a:satMod val="130000"/>
              </a:schemeClr>
            </a:gs>
            <a:gs pos="34000">
              <a:schemeClr val="accent4">
                <a:hueOff val="179936"/>
                <a:satOff val="8690"/>
                <a:lumOff val="4901"/>
                <a:alphaOff val="0"/>
                <a:shade val="87000"/>
                <a:satMod val="125000"/>
              </a:schemeClr>
            </a:gs>
            <a:gs pos="70000">
              <a:schemeClr val="accent4">
                <a:hueOff val="179936"/>
                <a:satOff val="8690"/>
                <a:lumOff val="4901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4">
                <a:hueOff val="179936"/>
                <a:satOff val="8690"/>
                <a:lumOff val="4901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kern="1200" dirty="0"/>
            <a:t>Si la imagen es de </a:t>
          </a:r>
          <a:r>
            <a:rPr lang="es-MX" sz="1200" kern="1200" dirty="0" err="1"/>
            <a:t>MxN</a:t>
          </a:r>
          <a:r>
            <a:rPr lang="es-MX" sz="1200" kern="1200" dirty="0"/>
            <a:t> y la máscara de </a:t>
          </a:r>
          <a:r>
            <a:rPr lang="es-MX" sz="1200" kern="1200" dirty="0" err="1"/>
            <a:t>nxm</a:t>
          </a:r>
          <a:r>
            <a:rPr lang="es-MX" sz="1200" kern="1200" dirty="0"/>
            <a:t>, el tamaño de la imagen de salida será </a:t>
          </a:r>
        </a:p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kern="1200" dirty="0"/>
            <a:t> (M-m+1)x(N-n+1)</a:t>
          </a:r>
        </a:p>
      </dsp:txBody>
      <dsp:txXfrm>
        <a:off x="3521183" y="40031"/>
        <a:ext cx="2126544" cy="1244940"/>
      </dsp:txXfrm>
    </dsp:sp>
    <dsp:sp modelId="{039E1755-46B8-49FE-8205-8E9C487B999D}">
      <dsp:nvSpPr>
        <dsp:cNvPr id="0" name=""/>
        <dsp:cNvSpPr/>
      </dsp:nvSpPr>
      <dsp:spPr>
        <a:xfrm rot="5400000">
          <a:off x="4350830" y="1477984"/>
          <a:ext cx="467249" cy="54659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359873"/>
                <a:satOff val="17380"/>
                <a:lumOff val="9803"/>
                <a:alphaOff val="0"/>
                <a:shade val="85000"/>
                <a:satMod val="130000"/>
              </a:schemeClr>
            </a:gs>
            <a:gs pos="34000">
              <a:schemeClr val="accent4">
                <a:hueOff val="359873"/>
                <a:satOff val="17380"/>
                <a:lumOff val="9803"/>
                <a:alphaOff val="0"/>
                <a:shade val="87000"/>
                <a:satMod val="125000"/>
              </a:schemeClr>
            </a:gs>
            <a:gs pos="70000">
              <a:schemeClr val="accent4">
                <a:hueOff val="359873"/>
                <a:satOff val="17380"/>
                <a:lumOff val="9803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4">
                <a:hueOff val="359873"/>
                <a:satOff val="17380"/>
                <a:lumOff val="9803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4400" kern="1200"/>
        </a:p>
      </dsp:txBody>
      <dsp:txXfrm rot="-5400000">
        <a:off x="4420477" y="1517657"/>
        <a:ext cx="327956" cy="327074"/>
      </dsp:txXfrm>
    </dsp:sp>
    <dsp:sp modelId="{080B55B6-23A7-462A-A3FD-5C285CA3FFEF}">
      <dsp:nvSpPr>
        <dsp:cNvPr id="0" name=""/>
        <dsp:cNvSpPr/>
      </dsp:nvSpPr>
      <dsp:spPr>
        <a:xfrm>
          <a:off x="3482451" y="2205307"/>
          <a:ext cx="2204008" cy="132240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359873"/>
                <a:satOff val="17380"/>
                <a:lumOff val="9803"/>
                <a:alphaOff val="0"/>
                <a:shade val="85000"/>
                <a:satMod val="130000"/>
              </a:schemeClr>
            </a:gs>
            <a:gs pos="34000">
              <a:schemeClr val="accent4">
                <a:hueOff val="359873"/>
                <a:satOff val="17380"/>
                <a:lumOff val="9803"/>
                <a:alphaOff val="0"/>
                <a:shade val="87000"/>
                <a:satMod val="125000"/>
              </a:schemeClr>
            </a:gs>
            <a:gs pos="70000">
              <a:schemeClr val="accent4">
                <a:hueOff val="359873"/>
                <a:satOff val="17380"/>
                <a:lumOff val="9803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4">
                <a:hueOff val="359873"/>
                <a:satOff val="17380"/>
                <a:lumOff val="9803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kern="1200" dirty="0"/>
            <a:t>Cada posición de la máscara corresponde a un solo pixel de salida cuyo valor se calcula como</a:t>
          </a:r>
        </a:p>
      </dsp:txBody>
      <dsp:txXfrm>
        <a:off x="3521183" y="2244039"/>
        <a:ext cx="2126544" cy="1244940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036B05-D996-4424-8171-1EA2DD6B117A}">
      <dsp:nvSpPr>
        <dsp:cNvPr id="0" name=""/>
        <dsp:cNvSpPr/>
      </dsp:nvSpPr>
      <dsp:spPr>
        <a:xfrm>
          <a:off x="0" y="0"/>
          <a:ext cx="331236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0EC3D4-EA39-47E3-8863-8ED26DD36790}">
      <dsp:nvSpPr>
        <dsp:cNvPr id="0" name=""/>
        <dsp:cNvSpPr/>
      </dsp:nvSpPr>
      <dsp:spPr>
        <a:xfrm>
          <a:off x="0" y="0"/>
          <a:ext cx="3312368" cy="5760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600" kern="1200" dirty="0"/>
            <a:t>Implementación</a:t>
          </a:r>
        </a:p>
      </dsp:txBody>
      <dsp:txXfrm>
        <a:off x="0" y="0"/>
        <a:ext cx="3312368" cy="576064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2962FA-6D88-45DF-B995-5CF64F741DE7}">
      <dsp:nvSpPr>
        <dsp:cNvPr id="0" name=""/>
        <dsp:cNvSpPr/>
      </dsp:nvSpPr>
      <dsp:spPr>
        <a:xfrm>
          <a:off x="-5423810" y="-830510"/>
          <a:ext cx="6458172" cy="6458172"/>
        </a:xfrm>
        <a:prstGeom prst="blockArc">
          <a:avLst>
            <a:gd name="adj1" fmla="val 18900000"/>
            <a:gd name="adj2" fmla="val 2700000"/>
            <a:gd name="adj3" fmla="val 334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BD878A-A6F4-437F-B55B-3FB0B249BFD9}">
      <dsp:nvSpPr>
        <dsp:cNvPr id="0" name=""/>
        <dsp:cNvSpPr/>
      </dsp:nvSpPr>
      <dsp:spPr>
        <a:xfrm>
          <a:off x="541512" y="368805"/>
          <a:ext cx="7492113" cy="737993"/>
        </a:xfrm>
        <a:prstGeom prst="rect">
          <a:avLst/>
        </a:prstGeom>
        <a:solidFill>
          <a:srgbClr val="0070C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5783" tIns="40640" rIns="40640" bIns="40640" numCol="1" spcCol="1270" anchor="ctr" anchorCtr="0">
          <a:noAutofit/>
        </a:bodyPr>
        <a:lstStyle/>
        <a:p>
          <a:pPr marL="0" lvl="0" indent="0" algn="just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 dirty="0"/>
            <a:t>Rotar filtro de </a:t>
          </a:r>
          <a:r>
            <a:rPr lang="es-ES" sz="1600" kern="1200" dirty="0" err="1"/>
            <a:t>convolucion</a:t>
          </a:r>
          <a:r>
            <a:rPr lang="es-ES" sz="1600" kern="1200" dirty="0"/>
            <a:t> (</a:t>
          </a:r>
          <a:r>
            <a:rPr lang="es-ES" sz="1600" kern="1200" dirty="0" err="1"/>
            <a:t>kernel</a:t>
          </a:r>
          <a:r>
            <a:rPr lang="es-ES" sz="1600" kern="1200" dirty="0"/>
            <a:t>) 180 grados respecto a su punto central</a:t>
          </a:r>
          <a:endParaRPr lang="es-MX" sz="2800" kern="1200" dirty="0"/>
        </a:p>
      </dsp:txBody>
      <dsp:txXfrm>
        <a:off x="541512" y="368805"/>
        <a:ext cx="7492113" cy="737993"/>
      </dsp:txXfrm>
    </dsp:sp>
    <dsp:sp modelId="{CFEF5B4A-44FF-431D-A30E-E0DD96DAF982}">
      <dsp:nvSpPr>
        <dsp:cNvPr id="0" name=""/>
        <dsp:cNvSpPr/>
      </dsp:nvSpPr>
      <dsp:spPr>
        <a:xfrm>
          <a:off x="80266" y="276555"/>
          <a:ext cx="922492" cy="922492"/>
        </a:xfrm>
        <a:prstGeom prst="ellipse">
          <a:avLst/>
        </a:prstGeom>
        <a:solidFill>
          <a:srgbClr val="002060"/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113DF0-F9F7-4624-A6A9-6EBCD32EEE2E}">
      <dsp:nvSpPr>
        <dsp:cNvPr id="0" name=""/>
        <dsp:cNvSpPr/>
      </dsp:nvSpPr>
      <dsp:spPr>
        <a:xfrm>
          <a:off x="964621" y="1475987"/>
          <a:ext cx="7069004" cy="737993"/>
        </a:xfrm>
        <a:prstGeom prst="rect">
          <a:avLst/>
        </a:prstGeom>
        <a:solidFill>
          <a:srgbClr val="92D05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5783" tIns="40640" rIns="40640" bIns="40640" numCol="1" spcCol="1270" anchor="ctr" anchorCtr="0">
          <a:noAutofit/>
        </a:bodyPr>
        <a:lstStyle/>
        <a:p>
          <a:pPr marL="0" lvl="0" indent="0" algn="just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 dirty="0"/>
            <a:t>Deslizar filtro alineando el origen de este con el píxel a tratar en la imagen</a:t>
          </a:r>
          <a:endParaRPr lang="es-MX" sz="1600" kern="1200" dirty="0"/>
        </a:p>
      </dsp:txBody>
      <dsp:txXfrm>
        <a:off x="964621" y="1475987"/>
        <a:ext cx="7069004" cy="737993"/>
      </dsp:txXfrm>
    </dsp:sp>
    <dsp:sp modelId="{53C16BAB-BE60-4CCD-BABD-0C299537A96C}">
      <dsp:nvSpPr>
        <dsp:cNvPr id="0" name=""/>
        <dsp:cNvSpPr/>
      </dsp:nvSpPr>
      <dsp:spPr>
        <a:xfrm>
          <a:off x="503375" y="1383738"/>
          <a:ext cx="922492" cy="922492"/>
        </a:xfrm>
        <a:prstGeom prst="ellipse">
          <a:avLst/>
        </a:prstGeom>
        <a:solidFill>
          <a:srgbClr val="00B050"/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CD7C03-E4CD-4538-A981-E41EBCCE96F1}">
      <dsp:nvSpPr>
        <dsp:cNvPr id="0" name=""/>
        <dsp:cNvSpPr/>
      </dsp:nvSpPr>
      <dsp:spPr>
        <a:xfrm>
          <a:off x="964621" y="2583170"/>
          <a:ext cx="7069004" cy="737993"/>
        </a:xfrm>
        <a:prstGeom prst="rect">
          <a:avLst/>
        </a:prstGeom>
        <a:solidFill>
          <a:srgbClr val="FFD653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5783" tIns="40640" rIns="40640" bIns="40640" numCol="1" spcCol="1270" anchor="ctr" anchorCtr="0">
          <a:noAutofit/>
        </a:bodyPr>
        <a:lstStyle/>
        <a:p>
          <a:pPr marL="0" lvl="0" indent="0" algn="just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 dirty="0"/>
            <a:t>Multiplicar cada peso del filtro por los vecinos del píxel a tratar en la imagen</a:t>
          </a:r>
          <a:endParaRPr lang="es-MX" sz="2800" kern="1200" dirty="0"/>
        </a:p>
      </dsp:txBody>
      <dsp:txXfrm>
        <a:off x="964621" y="2583170"/>
        <a:ext cx="7069004" cy="737993"/>
      </dsp:txXfrm>
    </dsp:sp>
    <dsp:sp modelId="{C8278792-08DD-4E5E-968F-C854BE24793C}">
      <dsp:nvSpPr>
        <dsp:cNvPr id="0" name=""/>
        <dsp:cNvSpPr/>
      </dsp:nvSpPr>
      <dsp:spPr>
        <a:xfrm>
          <a:off x="503375" y="2490921"/>
          <a:ext cx="922492" cy="922492"/>
        </a:xfrm>
        <a:prstGeom prst="ellipse">
          <a:avLst/>
        </a:prstGeom>
        <a:solidFill>
          <a:srgbClr val="FFC000"/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94071D-1C1E-4E4D-8FA9-1790926B17D0}">
      <dsp:nvSpPr>
        <dsp:cNvPr id="0" name=""/>
        <dsp:cNvSpPr/>
      </dsp:nvSpPr>
      <dsp:spPr>
        <a:xfrm>
          <a:off x="541512" y="3690353"/>
          <a:ext cx="7492113" cy="737993"/>
        </a:xfrm>
        <a:prstGeom prst="rect">
          <a:avLst/>
        </a:prstGeom>
        <a:solidFill>
          <a:srgbClr val="E674E1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5783" tIns="40640" rIns="40640" bIns="40640" numCol="1" spcCol="1270" anchor="ctr" anchorCtr="0">
          <a:noAutofit/>
        </a:bodyPr>
        <a:lstStyle/>
        <a:p>
          <a:pPr marL="0" lvl="0" indent="0" algn="just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 dirty="0"/>
            <a:t>Se suman los productos individuales calculados en el paso 3</a:t>
          </a:r>
          <a:endParaRPr lang="es-MX" sz="1600" kern="1200" dirty="0"/>
        </a:p>
      </dsp:txBody>
      <dsp:txXfrm>
        <a:off x="541512" y="3690353"/>
        <a:ext cx="7492113" cy="737993"/>
      </dsp:txXfrm>
    </dsp:sp>
    <dsp:sp modelId="{66242BCB-0750-4E70-8F9A-9AE943A8161F}">
      <dsp:nvSpPr>
        <dsp:cNvPr id="0" name=""/>
        <dsp:cNvSpPr/>
      </dsp:nvSpPr>
      <dsp:spPr>
        <a:xfrm>
          <a:off x="80266" y="3598103"/>
          <a:ext cx="922492" cy="922492"/>
        </a:xfrm>
        <a:prstGeom prst="ellipse">
          <a:avLst/>
        </a:prstGeom>
        <a:solidFill>
          <a:srgbClr val="CA24C2"/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2962FA-6D88-45DF-B995-5CF64F741DE7}">
      <dsp:nvSpPr>
        <dsp:cNvPr id="0" name=""/>
        <dsp:cNvSpPr/>
      </dsp:nvSpPr>
      <dsp:spPr>
        <a:xfrm>
          <a:off x="-5423245" y="-830510"/>
          <a:ext cx="6458172" cy="6458172"/>
        </a:xfrm>
        <a:prstGeom prst="blockArc">
          <a:avLst>
            <a:gd name="adj1" fmla="val 18900000"/>
            <a:gd name="adj2" fmla="val 2700000"/>
            <a:gd name="adj3" fmla="val 334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BD878A-A6F4-437F-B55B-3FB0B249BFD9}">
      <dsp:nvSpPr>
        <dsp:cNvPr id="0" name=""/>
        <dsp:cNvSpPr/>
      </dsp:nvSpPr>
      <dsp:spPr>
        <a:xfrm>
          <a:off x="665844" y="504055"/>
          <a:ext cx="7368346" cy="959430"/>
        </a:xfrm>
        <a:prstGeom prst="rect">
          <a:avLst/>
        </a:prstGeom>
        <a:solidFill>
          <a:srgbClr val="FFC00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1548" tIns="60960" rIns="60960" bIns="60960" numCol="1" spcCol="1270" anchor="t" anchorCtr="0">
          <a:noAutofit/>
        </a:bodyPr>
        <a:lstStyle/>
        <a:p>
          <a:pPr marL="0" lvl="0" indent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400" kern="1200" dirty="0"/>
            <a:t>Paso 1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400" kern="1200" dirty="0"/>
            <a:t>Se desliza el filtro rotado alineando el punto central  del filtro con el pixel (</a:t>
          </a:r>
          <a:r>
            <a:rPr lang="es-ES" sz="1400" kern="1200" dirty="0" err="1"/>
            <a:t>x,y</a:t>
          </a:r>
          <a:r>
            <a:rPr lang="es-ES" sz="1400" kern="1200" dirty="0"/>
            <a:t>) de la imagen</a:t>
          </a:r>
          <a:endParaRPr lang="es-MX" sz="1400" kern="1200" dirty="0"/>
        </a:p>
      </dsp:txBody>
      <dsp:txXfrm>
        <a:off x="665844" y="504055"/>
        <a:ext cx="7368346" cy="959430"/>
      </dsp:txXfrm>
    </dsp:sp>
    <dsp:sp modelId="{CFEF5B4A-44FF-431D-A30E-E0DD96DAF982}">
      <dsp:nvSpPr>
        <dsp:cNvPr id="0" name=""/>
        <dsp:cNvSpPr/>
      </dsp:nvSpPr>
      <dsp:spPr>
        <a:xfrm>
          <a:off x="66200" y="359786"/>
          <a:ext cx="1199287" cy="1199287"/>
        </a:xfrm>
        <a:prstGeom prst="ellipse">
          <a:avLst/>
        </a:prstGeom>
        <a:solidFill>
          <a:srgbClr val="002060"/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0873DF-93B7-47FF-8050-4A2E2755F7C6}">
      <dsp:nvSpPr>
        <dsp:cNvPr id="0" name=""/>
        <dsp:cNvSpPr/>
      </dsp:nvSpPr>
      <dsp:spPr>
        <a:xfrm>
          <a:off x="1014597" y="1918860"/>
          <a:ext cx="7019593" cy="959430"/>
        </a:xfrm>
        <a:prstGeom prst="rect">
          <a:avLst/>
        </a:prstGeom>
        <a:solidFill>
          <a:srgbClr val="00B05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1548" tIns="60960" rIns="60960" bIns="60960" numCol="1" spcCol="1270" anchor="t" anchorCtr="0">
          <a:noAutofit/>
        </a:bodyPr>
        <a:lstStyle/>
        <a:p>
          <a:pPr marL="0" lvl="0" indent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400" kern="1200" dirty="0"/>
            <a:t>Paso 2</a:t>
          </a:r>
        </a:p>
        <a:p>
          <a:pPr marL="114300" lvl="1" indent="-114300" algn="just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400" kern="1200" dirty="0"/>
            <a:t>Se multiplica cada peso del filtro por los elementos de la imagen que se encuentran debajo</a:t>
          </a:r>
          <a:endParaRPr lang="es-MX" sz="1400" kern="1200" dirty="0"/>
        </a:p>
      </dsp:txBody>
      <dsp:txXfrm>
        <a:off x="1014597" y="1918860"/>
        <a:ext cx="7019593" cy="959430"/>
      </dsp:txXfrm>
    </dsp:sp>
    <dsp:sp modelId="{C8278792-08DD-4E5E-968F-C854BE24793C}">
      <dsp:nvSpPr>
        <dsp:cNvPr id="0" name=""/>
        <dsp:cNvSpPr/>
      </dsp:nvSpPr>
      <dsp:spPr>
        <a:xfrm>
          <a:off x="414953" y="1798932"/>
          <a:ext cx="1199287" cy="1199287"/>
        </a:xfrm>
        <a:prstGeom prst="ellipse">
          <a:avLst/>
        </a:prstGeom>
        <a:solidFill>
          <a:srgbClr val="92D050"/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3C8624-0C1C-4A30-AC2F-FAA651DFA89A}">
      <dsp:nvSpPr>
        <dsp:cNvPr id="0" name=""/>
        <dsp:cNvSpPr/>
      </dsp:nvSpPr>
      <dsp:spPr>
        <a:xfrm>
          <a:off x="665844" y="3358006"/>
          <a:ext cx="7368346" cy="959430"/>
        </a:xfrm>
        <a:prstGeom prst="rect">
          <a:avLst/>
        </a:prstGeom>
        <a:solidFill>
          <a:srgbClr val="7030A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1548" tIns="60960" rIns="60960" bIns="60960" numCol="1" spcCol="1270" anchor="t" anchorCtr="0">
          <a:noAutofit/>
        </a:bodyPr>
        <a:lstStyle/>
        <a:p>
          <a:pPr marL="0" lvl="0" indent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400" kern="1200" dirty="0"/>
            <a:t>Paso 3</a:t>
          </a:r>
        </a:p>
        <a:p>
          <a:pPr marL="114300" lvl="1" indent="-114300" algn="just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400" kern="1200" dirty="0"/>
            <a:t>Se suman los productos individuales calculados en el paso 2</a:t>
          </a:r>
          <a:endParaRPr lang="es-MX" sz="1400" kern="1200" dirty="0"/>
        </a:p>
      </dsp:txBody>
      <dsp:txXfrm>
        <a:off x="665844" y="3358006"/>
        <a:ext cx="7368346" cy="959430"/>
      </dsp:txXfrm>
    </dsp:sp>
    <dsp:sp modelId="{B0771933-FC60-4053-8275-BF01DE2CA512}">
      <dsp:nvSpPr>
        <dsp:cNvPr id="0" name=""/>
        <dsp:cNvSpPr/>
      </dsp:nvSpPr>
      <dsp:spPr>
        <a:xfrm>
          <a:off x="66200" y="3238077"/>
          <a:ext cx="1199287" cy="1199287"/>
        </a:xfrm>
        <a:prstGeom prst="ellipse">
          <a:avLst/>
        </a:prstGeom>
        <a:solidFill>
          <a:srgbClr val="E674E1"/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4146CE-1343-4554-84E9-25A7928F5907}">
      <dsp:nvSpPr>
        <dsp:cNvPr id="0" name=""/>
        <dsp:cNvSpPr/>
      </dsp:nvSpPr>
      <dsp:spPr>
        <a:xfrm>
          <a:off x="3348372" y="3214977"/>
          <a:ext cx="2376263" cy="5654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5332"/>
              </a:lnTo>
              <a:lnTo>
                <a:pt x="2376263" y="385332"/>
              </a:lnTo>
              <a:lnTo>
                <a:pt x="2376263" y="565442"/>
              </a:lnTo>
            </a:path>
          </a:pathLst>
        </a:custGeom>
        <a:noFill/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E23654-6853-43D1-A4F9-E75DE5C8E002}">
      <dsp:nvSpPr>
        <dsp:cNvPr id="0" name=""/>
        <dsp:cNvSpPr/>
      </dsp:nvSpPr>
      <dsp:spPr>
        <a:xfrm>
          <a:off x="3302651" y="3214977"/>
          <a:ext cx="91440" cy="56544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65442"/>
              </a:lnTo>
            </a:path>
          </a:pathLst>
        </a:custGeom>
        <a:noFill/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5A034D-FB07-4DCD-89B7-25093100445A}">
      <dsp:nvSpPr>
        <dsp:cNvPr id="0" name=""/>
        <dsp:cNvSpPr/>
      </dsp:nvSpPr>
      <dsp:spPr>
        <a:xfrm>
          <a:off x="972107" y="3214977"/>
          <a:ext cx="2376264" cy="565442"/>
        </a:xfrm>
        <a:custGeom>
          <a:avLst/>
          <a:gdLst/>
          <a:ahLst/>
          <a:cxnLst/>
          <a:rect l="0" t="0" r="0" b="0"/>
          <a:pathLst>
            <a:path>
              <a:moveTo>
                <a:pt x="2376264" y="0"/>
              </a:moveTo>
              <a:lnTo>
                <a:pt x="2376264" y="385332"/>
              </a:lnTo>
              <a:lnTo>
                <a:pt x="0" y="385332"/>
              </a:lnTo>
              <a:lnTo>
                <a:pt x="0" y="565442"/>
              </a:lnTo>
            </a:path>
          </a:pathLst>
        </a:custGeom>
        <a:noFill/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8FBCB7-B03C-4955-A4B3-5ECB56D4844C}">
      <dsp:nvSpPr>
        <dsp:cNvPr id="0" name=""/>
        <dsp:cNvSpPr/>
      </dsp:nvSpPr>
      <dsp:spPr>
        <a:xfrm>
          <a:off x="2160239" y="1414957"/>
          <a:ext cx="1188132" cy="5654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5332"/>
              </a:lnTo>
              <a:lnTo>
                <a:pt x="1188132" y="385332"/>
              </a:lnTo>
              <a:lnTo>
                <a:pt x="1188132" y="565442"/>
              </a:lnTo>
            </a:path>
          </a:pathLst>
        </a:custGeom>
        <a:noFill/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D92542-608C-4083-B150-39DD5D15B29B}">
      <dsp:nvSpPr>
        <dsp:cNvPr id="0" name=""/>
        <dsp:cNvSpPr/>
      </dsp:nvSpPr>
      <dsp:spPr>
        <a:xfrm>
          <a:off x="972107" y="1414957"/>
          <a:ext cx="1188132" cy="565442"/>
        </a:xfrm>
        <a:custGeom>
          <a:avLst/>
          <a:gdLst/>
          <a:ahLst/>
          <a:cxnLst/>
          <a:rect l="0" t="0" r="0" b="0"/>
          <a:pathLst>
            <a:path>
              <a:moveTo>
                <a:pt x="1188132" y="0"/>
              </a:moveTo>
              <a:lnTo>
                <a:pt x="1188132" y="385332"/>
              </a:lnTo>
              <a:lnTo>
                <a:pt x="0" y="385332"/>
              </a:lnTo>
              <a:lnTo>
                <a:pt x="0" y="565442"/>
              </a:lnTo>
            </a:path>
          </a:pathLst>
        </a:custGeom>
        <a:noFill/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667784-999D-45EB-B90A-8B2B574F743A}">
      <dsp:nvSpPr>
        <dsp:cNvPr id="0" name=""/>
        <dsp:cNvSpPr/>
      </dsp:nvSpPr>
      <dsp:spPr>
        <a:xfrm>
          <a:off x="1188131" y="180380"/>
          <a:ext cx="1944216" cy="1234577"/>
        </a:xfrm>
        <a:prstGeom prst="roundRect">
          <a:avLst>
            <a:gd name="adj" fmla="val 10000"/>
          </a:avLst>
        </a:prstGeom>
        <a:solidFill>
          <a:srgbClr val="0070C0"/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000FAF5-9CD4-48A6-8B92-BA96C0ABC460}">
      <dsp:nvSpPr>
        <dsp:cNvPr id="0" name=""/>
        <dsp:cNvSpPr/>
      </dsp:nvSpPr>
      <dsp:spPr>
        <a:xfrm>
          <a:off x="1404155" y="385602"/>
          <a:ext cx="1944216" cy="12345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3200" kern="1200" dirty="0"/>
            <a:t>Filtros</a:t>
          </a:r>
        </a:p>
      </dsp:txBody>
      <dsp:txXfrm>
        <a:off x="1440315" y="421762"/>
        <a:ext cx="1871896" cy="1162257"/>
      </dsp:txXfrm>
    </dsp:sp>
    <dsp:sp modelId="{967EAD13-5075-4E42-A0BC-D40A23FE0632}">
      <dsp:nvSpPr>
        <dsp:cNvPr id="0" name=""/>
        <dsp:cNvSpPr/>
      </dsp:nvSpPr>
      <dsp:spPr>
        <a:xfrm>
          <a:off x="0" y="1980400"/>
          <a:ext cx="1944216" cy="1234577"/>
        </a:xfrm>
        <a:prstGeom prst="roundRect">
          <a:avLst>
            <a:gd name="adj" fmla="val 10000"/>
          </a:avLst>
        </a:prstGeom>
        <a:solidFill>
          <a:srgbClr val="6492A0"/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7C69356-6F70-4455-BC92-FC24975B5823}">
      <dsp:nvSpPr>
        <dsp:cNvPr id="0" name=""/>
        <dsp:cNvSpPr/>
      </dsp:nvSpPr>
      <dsp:spPr>
        <a:xfrm>
          <a:off x="216023" y="2185622"/>
          <a:ext cx="1944216" cy="12345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3200" kern="1200" dirty="0"/>
            <a:t>No Lineales</a:t>
          </a:r>
        </a:p>
      </dsp:txBody>
      <dsp:txXfrm>
        <a:off x="252183" y="2221782"/>
        <a:ext cx="1871896" cy="1162257"/>
      </dsp:txXfrm>
    </dsp:sp>
    <dsp:sp modelId="{1D9D1A81-EEC2-4569-8117-3D50FC363E12}">
      <dsp:nvSpPr>
        <dsp:cNvPr id="0" name=""/>
        <dsp:cNvSpPr/>
      </dsp:nvSpPr>
      <dsp:spPr>
        <a:xfrm>
          <a:off x="2376264" y="1980400"/>
          <a:ext cx="1944216" cy="1234577"/>
        </a:xfrm>
        <a:prstGeom prst="roundRect">
          <a:avLst>
            <a:gd name="adj" fmla="val 10000"/>
          </a:avLst>
        </a:prstGeom>
        <a:solidFill>
          <a:srgbClr val="00B050"/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DDDEF8B-6FF7-464C-8178-2E0C90028B1E}">
      <dsp:nvSpPr>
        <dsp:cNvPr id="0" name=""/>
        <dsp:cNvSpPr/>
      </dsp:nvSpPr>
      <dsp:spPr>
        <a:xfrm>
          <a:off x="2592288" y="2185622"/>
          <a:ext cx="1944216" cy="12345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3200" kern="1200" dirty="0"/>
            <a:t>Lineales</a:t>
          </a:r>
        </a:p>
      </dsp:txBody>
      <dsp:txXfrm>
        <a:off x="2628448" y="2221782"/>
        <a:ext cx="1871896" cy="1162257"/>
      </dsp:txXfrm>
    </dsp:sp>
    <dsp:sp modelId="{64711F94-3689-4A75-BDFD-4FDB7A7A8A62}">
      <dsp:nvSpPr>
        <dsp:cNvPr id="0" name=""/>
        <dsp:cNvSpPr/>
      </dsp:nvSpPr>
      <dsp:spPr>
        <a:xfrm>
          <a:off x="0" y="3780420"/>
          <a:ext cx="1944216" cy="1234577"/>
        </a:xfrm>
        <a:prstGeom prst="roundRect">
          <a:avLst>
            <a:gd name="adj" fmla="val 10000"/>
          </a:avLst>
        </a:prstGeom>
        <a:solidFill>
          <a:srgbClr val="92D050"/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D727D4D-430F-4276-80CC-82BDCBAB29A2}">
      <dsp:nvSpPr>
        <dsp:cNvPr id="0" name=""/>
        <dsp:cNvSpPr/>
      </dsp:nvSpPr>
      <dsp:spPr>
        <a:xfrm>
          <a:off x="216023" y="3985642"/>
          <a:ext cx="1944216" cy="12345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3200" kern="1200" dirty="0"/>
            <a:t>Paso alto</a:t>
          </a:r>
        </a:p>
      </dsp:txBody>
      <dsp:txXfrm>
        <a:off x="252183" y="4021802"/>
        <a:ext cx="1871896" cy="1162257"/>
      </dsp:txXfrm>
    </dsp:sp>
    <dsp:sp modelId="{DB20A8E8-B620-490F-9915-3FF6566695BA}">
      <dsp:nvSpPr>
        <dsp:cNvPr id="0" name=""/>
        <dsp:cNvSpPr/>
      </dsp:nvSpPr>
      <dsp:spPr>
        <a:xfrm>
          <a:off x="2376263" y="3780420"/>
          <a:ext cx="1944216" cy="1234577"/>
        </a:xfrm>
        <a:prstGeom prst="roundRect">
          <a:avLst>
            <a:gd name="adj" fmla="val 10000"/>
          </a:avLst>
        </a:prstGeom>
        <a:solidFill>
          <a:srgbClr val="00FF99"/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E35B902-4B8E-4433-8CB7-A1948518F522}">
      <dsp:nvSpPr>
        <dsp:cNvPr id="0" name=""/>
        <dsp:cNvSpPr/>
      </dsp:nvSpPr>
      <dsp:spPr>
        <a:xfrm>
          <a:off x="2592287" y="3985642"/>
          <a:ext cx="1944216" cy="12345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3200" kern="1200" dirty="0"/>
            <a:t>Paso bajas</a:t>
          </a:r>
        </a:p>
      </dsp:txBody>
      <dsp:txXfrm>
        <a:off x="2628447" y="4021802"/>
        <a:ext cx="1871896" cy="1162257"/>
      </dsp:txXfrm>
    </dsp:sp>
    <dsp:sp modelId="{DC5520EF-1C63-482F-8ABB-171629EBA688}">
      <dsp:nvSpPr>
        <dsp:cNvPr id="0" name=""/>
        <dsp:cNvSpPr/>
      </dsp:nvSpPr>
      <dsp:spPr>
        <a:xfrm>
          <a:off x="4752527" y="3780420"/>
          <a:ext cx="1944216" cy="1234577"/>
        </a:xfrm>
        <a:prstGeom prst="roundRect">
          <a:avLst>
            <a:gd name="adj" fmla="val 10000"/>
          </a:avLst>
        </a:prstGeom>
        <a:solidFill>
          <a:srgbClr val="CCFF33"/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7F27E0F-800F-4FB6-A3F1-572A8066A45A}">
      <dsp:nvSpPr>
        <dsp:cNvPr id="0" name=""/>
        <dsp:cNvSpPr/>
      </dsp:nvSpPr>
      <dsp:spPr>
        <a:xfrm>
          <a:off x="4968552" y="3985642"/>
          <a:ext cx="1944216" cy="12345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3200" kern="1200" dirty="0"/>
            <a:t>Paso banda</a:t>
          </a:r>
        </a:p>
      </dsp:txBody>
      <dsp:txXfrm>
        <a:off x="5004712" y="4021802"/>
        <a:ext cx="1871896" cy="1162257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74916B-802F-42D2-A7A7-1C09FBA3C33A}">
      <dsp:nvSpPr>
        <dsp:cNvPr id="0" name=""/>
        <dsp:cNvSpPr/>
      </dsp:nvSpPr>
      <dsp:spPr>
        <a:xfrm>
          <a:off x="1019" y="0"/>
          <a:ext cx="2651075" cy="4198664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152400" prstMaterial="plastic">
          <a:bevelT w="25400" h="25400"/>
          <a:bevelB w="25400" h="25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altLang="es-MX" sz="1600" kern="1200" dirty="0"/>
            <a:t>los filtros paso bajo</a:t>
          </a:r>
          <a:endParaRPr lang="es-MX" sz="1600" kern="1200" dirty="0"/>
        </a:p>
      </dsp:txBody>
      <dsp:txXfrm>
        <a:off x="1019" y="0"/>
        <a:ext cx="2651075" cy="1259599"/>
      </dsp:txXfrm>
    </dsp:sp>
    <dsp:sp modelId="{EF7CF6C3-9BA5-490E-B7B3-FC07147FCD74}">
      <dsp:nvSpPr>
        <dsp:cNvPr id="0" name=""/>
        <dsp:cNvSpPr/>
      </dsp:nvSpPr>
      <dsp:spPr>
        <a:xfrm>
          <a:off x="266127" y="1259599"/>
          <a:ext cx="2120860" cy="272913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s-MX" altLang="es-MX" sz="1800" kern="1200" dirty="0"/>
            <a:t>atenúan o eliminan las componentes de alta frecuencia a la vez que dejan inalteradas las bajas frecuencias</a:t>
          </a:r>
          <a:endParaRPr lang="es-MX" sz="1800" kern="1200" dirty="0"/>
        </a:p>
        <a:p>
          <a:pPr marL="285750" lvl="0" indent="0" algn="ctr" defTabSz="28448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endParaRPr lang="es-MX" kern="1200" dirty="0"/>
        </a:p>
      </dsp:txBody>
      <dsp:txXfrm>
        <a:off x="328245" y="1321717"/>
        <a:ext cx="1996624" cy="2604895"/>
      </dsp:txXfrm>
    </dsp:sp>
    <dsp:sp modelId="{504C1343-E2B8-4A52-AB06-AB62587DB470}">
      <dsp:nvSpPr>
        <dsp:cNvPr id="0" name=""/>
        <dsp:cNvSpPr/>
      </dsp:nvSpPr>
      <dsp:spPr>
        <a:xfrm>
          <a:off x="2850926" y="0"/>
          <a:ext cx="2651075" cy="4198664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152400" prstMaterial="plastic">
          <a:bevelT w="25400" h="25400"/>
          <a:bevelB w="25400" h="25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altLang="es-MX" sz="1600" kern="1200" dirty="0"/>
            <a:t>Paso alto </a:t>
          </a:r>
          <a:endParaRPr lang="es-MX" sz="1600" kern="1200" dirty="0"/>
        </a:p>
      </dsp:txBody>
      <dsp:txXfrm>
        <a:off x="2850926" y="0"/>
        <a:ext cx="2651075" cy="1259599"/>
      </dsp:txXfrm>
    </dsp:sp>
    <dsp:sp modelId="{F4A9FBF0-E04A-40BB-81FB-49ADF53AE1A7}">
      <dsp:nvSpPr>
        <dsp:cNvPr id="0" name=""/>
        <dsp:cNvSpPr/>
      </dsp:nvSpPr>
      <dsp:spPr>
        <a:xfrm>
          <a:off x="3116033" y="1259599"/>
          <a:ext cx="2120860" cy="2729131"/>
        </a:xfrm>
        <a:prstGeom prst="roundRect">
          <a:avLst>
            <a:gd name="adj" fmla="val 10000"/>
          </a:avLst>
        </a:prstGeom>
        <a:solidFill>
          <a:schemeClr val="accent2">
            <a:hueOff val="-723100"/>
            <a:satOff val="-4962"/>
            <a:lumOff val="2549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altLang="es-MX" sz="1800" kern="1200" dirty="0"/>
            <a:t>Atenúan o eliminan las componentes de baja frecuencia con lo que agudizan las componentes de alta frecuencia </a:t>
          </a:r>
          <a:endParaRPr lang="es-MX" kern="1200" dirty="0"/>
        </a:p>
      </dsp:txBody>
      <dsp:txXfrm>
        <a:off x="3178151" y="1321717"/>
        <a:ext cx="1996624" cy="2604895"/>
      </dsp:txXfrm>
    </dsp:sp>
    <dsp:sp modelId="{C550F43A-287C-4399-BCE6-676A54BC40C1}">
      <dsp:nvSpPr>
        <dsp:cNvPr id="0" name=""/>
        <dsp:cNvSpPr/>
      </dsp:nvSpPr>
      <dsp:spPr>
        <a:xfrm>
          <a:off x="5700832" y="0"/>
          <a:ext cx="2651075" cy="4198664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152400" prstMaterial="plastic">
          <a:bevelT w="25400" h="25400"/>
          <a:bevelB w="25400" h="25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kern="1200" dirty="0"/>
            <a:t>Paso banda</a:t>
          </a:r>
        </a:p>
      </dsp:txBody>
      <dsp:txXfrm>
        <a:off x="5700832" y="0"/>
        <a:ext cx="2651075" cy="1259599"/>
      </dsp:txXfrm>
    </dsp:sp>
    <dsp:sp modelId="{24A857CD-CD55-41B1-A91B-D569671B9045}">
      <dsp:nvSpPr>
        <dsp:cNvPr id="0" name=""/>
        <dsp:cNvSpPr/>
      </dsp:nvSpPr>
      <dsp:spPr>
        <a:xfrm>
          <a:off x="5965940" y="1259599"/>
          <a:ext cx="2120860" cy="2729131"/>
        </a:xfrm>
        <a:prstGeom prst="roundRect">
          <a:avLst>
            <a:gd name="adj" fmla="val 10000"/>
          </a:avLst>
        </a:prstGeom>
        <a:solidFill>
          <a:schemeClr val="accent2">
            <a:hueOff val="-1446200"/>
            <a:satOff val="-9924"/>
            <a:lumOff val="5098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s-MX" altLang="es-MX" sz="1800" kern="1200" dirty="0"/>
            <a:t>eliminan regiones elegidas de frecuencias intermedias</a:t>
          </a:r>
          <a:endParaRPr lang="es-MX" sz="1800" kern="1200" dirty="0"/>
        </a:p>
        <a:p>
          <a:pPr marL="285750" lvl="0" indent="0" algn="ctr" defTabSz="28892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endParaRPr lang="es-MX" kern="1200" dirty="0"/>
        </a:p>
      </dsp:txBody>
      <dsp:txXfrm>
        <a:off x="6028058" y="1321717"/>
        <a:ext cx="1996624" cy="260489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A7A63E-5515-4379-AF59-759CDE841981}">
      <dsp:nvSpPr>
        <dsp:cNvPr id="0" name=""/>
        <dsp:cNvSpPr/>
      </dsp:nvSpPr>
      <dsp:spPr>
        <a:xfrm>
          <a:off x="0" y="0"/>
          <a:ext cx="8229600" cy="1541621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D18BBD-CC62-49A5-BAEA-F1F2F670D2C3}">
      <dsp:nvSpPr>
        <dsp:cNvPr id="0" name=""/>
        <dsp:cNvSpPr/>
      </dsp:nvSpPr>
      <dsp:spPr>
        <a:xfrm>
          <a:off x="246887" y="205549"/>
          <a:ext cx="2417445" cy="1130522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96DF7F-C305-4CB6-81C4-8B324928C27E}">
      <dsp:nvSpPr>
        <dsp:cNvPr id="0" name=""/>
        <dsp:cNvSpPr/>
      </dsp:nvSpPr>
      <dsp:spPr>
        <a:xfrm rot="10800000">
          <a:off x="246887" y="1541621"/>
          <a:ext cx="2417445" cy="1884203"/>
        </a:xfrm>
        <a:prstGeom prst="round2SameRect">
          <a:avLst>
            <a:gd name="adj1" fmla="val 10500"/>
            <a:gd name="adj2" fmla="val 0"/>
          </a:avLst>
        </a:prstGeom>
        <a:solidFill>
          <a:srgbClr val="92D05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/>
            <a:t>Estadística: un promedio móvil ponderado  es una convolución </a:t>
          </a:r>
          <a:endParaRPr lang="es-MX" sz="1400" kern="1200"/>
        </a:p>
      </dsp:txBody>
      <dsp:txXfrm rot="10800000">
        <a:off x="304833" y="1541621"/>
        <a:ext cx="2301553" cy="1826257"/>
      </dsp:txXfrm>
    </dsp:sp>
    <dsp:sp modelId="{44EED10D-6A33-44D2-A0A9-B2521A20EE6C}">
      <dsp:nvSpPr>
        <dsp:cNvPr id="0" name=""/>
        <dsp:cNvSpPr/>
      </dsp:nvSpPr>
      <dsp:spPr>
        <a:xfrm>
          <a:off x="2906077" y="205549"/>
          <a:ext cx="2417445" cy="1130522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93531C-5A60-4285-9A7C-EDAA6F72F9A2}">
      <dsp:nvSpPr>
        <dsp:cNvPr id="0" name=""/>
        <dsp:cNvSpPr/>
      </dsp:nvSpPr>
      <dsp:spPr>
        <a:xfrm rot="10800000">
          <a:off x="2906077" y="1541621"/>
          <a:ext cx="2417445" cy="1884203"/>
        </a:xfrm>
        <a:prstGeom prst="round2SameRect">
          <a:avLst>
            <a:gd name="adj1" fmla="val 10500"/>
            <a:gd name="adj2" fmla="val 0"/>
          </a:avLst>
        </a:prstGeom>
        <a:solidFill>
          <a:srgbClr val="6492A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/>
            <a:t>Teoría de la probabilidad: la distribución de probabilidad de la suma de dos variables aleatorias independientes es la convolución de cada una de sus distribuciones de probabilidad</a:t>
          </a:r>
          <a:endParaRPr lang="es-MX" sz="1400" kern="1200"/>
        </a:p>
      </dsp:txBody>
      <dsp:txXfrm rot="10800000">
        <a:off x="2964023" y="1541621"/>
        <a:ext cx="2301553" cy="1826257"/>
      </dsp:txXfrm>
    </dsp:sp>
    <dsp:sp modelId="{A44AD989-E435-4E6B-804D-F399CDB23421}">
      <dsp:nvSpPr>
        <dsp:cNvPr id="0" name=""/>
        <dsp:cNvSpPr/>
      </dsp:nvSpPr>
      <dsp:spPr>
        <a:xfrm>
          <a:off x="5565267" y="205549"/>
          <a:ext cx="2417445" cy="1130522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3"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8838DD-B168-4E0C-8AA1-ACBB93A476BA}">
      <dsp:nvSpPr>
        <dsp:cNvPr id="0" name=""/>
        <dsp:cNvSpPr/>
      </dsp:nvSpPr>
      <dsp:spPr>
        <a:xfrm rot="10800000">
          <a:off x="5565267" y="1541621"/>
          <a:ext cx="2417445" cy="1884203"/>
        </a:xfrm>
        <a:prstGeom prst="round2SameRect">
          <a:avLst>
            <a:gd name="adj1" fmla="val 10500"/>
            <a:gd name="adj2" fmla="val 0"/>
          </a:avLst>
        </a:prstGeom>
        <a:solidFill>
          <a:srgbClr val="E674E1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/>
            <a:t>Óptica:  una fotografía desenfocada es la </a:t>
          </a:r>
          <a:r>
            <a:rPr lang="es-ES" sz="1400" kern="1200" dirty="0" err="1"/>
            <a:t>convolución</a:t>
          </a:r>
          <a:r>
            <a:rPr lang="es-ES" sz="1400" kern="1200" dirty="0"/>
            <a:t> de la imagen correcta con el círculo borroso formado por el diafragma del iris</a:t>
          </a:r>
          <a:endParaRPr lang="es-MX" sz="1400" kern="1200" dirty="0"/>
        </a:p>
      </dsp:txBody>
      <dsp:txXfrm rot="10800000">
        <a:off x="5623213" y="1541621"/>
        <a:ext cx="2301553" cy="182625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AF55EF-6B2E-471C-B567-4D2AB129207F}">
      <dsp:nvSpPr>
        <dsp:cNvPr id="0" name=""/>
        <dsp:cNvSpPr/>
      </dsp:nvSpPr>
      <dsp:spPr>
        <a:xfrm>
          <a:off x="300866" y="172275"/>
          <a:ext cx="3803618" cy="1188630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5099" tIns="53340" rIns="53340" bIns="53340" numCol="1" spcCol="1270" anchor="ctr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/>
            <a:t>Acústica: un eco es la convolución del sonido original con una función que represente los objetos que se reflejen</a:t>
          </a:r>
          <a:endParaRPr lang="es-MX" sz="1400" kern="1200"/>
        </a:p>
      </dsp:txBody>
      <dsp:txXfrm>
        <a:off x="300866" y="172275"/>
        <a:ext cx="3803618" cy="1188630"/>
      </dsp:txXfrm>
    </dsp:sp>
    <dsp:sp modelId="{9E7AE899-B2FE-482E-97E4-BEE153C164DB}">
      <dsp:nvSpPr>
        <dsp:cNvPr id="0" name=""/>
        <dsp:cNvSpPr/>
      </dsp:nvSpPr>
      <dsp:spPr>
        <a:xfrm>
          <a:off x="142382" y="584"/>
          <a:ext cx="832041" cy="1248062"/>
        </a:xfrm>
        <a:prstGeom prst="rect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09DA8C-80F3-495A-B07D-9AF7629F7068}">
      <dsp:nvSpPr>
        <dsp:cNvPr id="0" name=""/>
        <dsp:cNvSpPr/>
      </dsp:nvSpPr>
      <dsp:spPr>
        <a:xfrm>
          <a:off x="4394384" y="187085"/>
          <a:ext cx="3692833" cy="1154010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1650" tIns="53340" rIns="53340" bIns="53340" numCol="1" spcCol="1270" anchor="ctr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/>
            <a:t>Ingeniería eléctrica y otras disciplinas: la salida de un sistema lineal es la convolución de la entrada con la respuesta del sistema a un impulso</a:t>
          </a:r>
          <a:endParaRPr lang="es-MX" sz="1400" kern="1200"/>
        </a:p>
      </dsp:txBody>
      <dsp:txXfrm>
        <a:off x="4394384" y="187085"/>
        <a:ext cx="3692833" cy="1154010"/>
      </dsp:txXfrm>
    </dsp:sp>
    <dsp:sp modelId="{F64FD95F-138C-4DE6-9404-79A96E1DB50A}">
      <dsp:nvSpPr>
        <dsp:cNvPr id="0" name=""/>
        <dsp:cNvSpPr/>
      </dsp:nvSpPr>
      <dsp:spPr>
        <a:xfrm>
          <a:off x="4240516" y="20394"/>
          <a:ext cx="807807" cy="1211710"/>
        </a:xfrm>
        <a:prstGeom prst="rect">
          <a:avLst/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04721B-10BE-4B41-91E2-16E8401869D8}">
      <dsp:nvSpPr>
        <dsp:cNvPr id="0" name=""/>
        <dsp:cNvSpPr/>
      </dsp:nvSpPr>
      <dsp:spPr>
        <a:xfrm>
          <a:off x="2879538" y="1480618"/>
          <a:ext cx="3803618" cy="1188630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5099" tIns="53340" rIns="53340" bIns="53340" numCol="1" spcCol="1270" anchor="ctr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/>
            <a:t>Física: en un sistema lineal con un principio de superposición aparece una operación de convolución</a:t>
          </a:r>
          <a:endParaRPr lang="es-MX" sz="1400" kern="1200"/>
        </a:p>
      </dsp:txBody>
      <dsp:txXfrm>
        <a:off x="2879538" y="1480618"/>
        <a:ext cx="3803618" cy="1188630"/>
      </dsp:txXfrm>
    </dsp:sp>
    <dsp:sp modelId="{3153C92A-E761-4301-B45F-ACB70F977515}">
      <dsp:nvSpPr>
        <dsp:cNvPr id="0" name=""/>
        <dsp:cNvSpPr/>
      </dsp:nvSpPr>
      <dsp:spPr>
        <a:xfrm>
          <a:off x="1933233" y="1496938"/>
          <a:ext cx="1634104" cy="942574"/>
        </a:xfrm>
        <a:prstGeom prst="rect">
          <a:avLst/>
        </a:prstGeom>
        <a:blipFill rotWithShape="1">
          <a:blip xmlns:r="http://schemas.openxmlformats.org/officeDocument/2006/relationships" r:embed="rId3"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1BA96F-F846-4952-A81B-4C50F0531F3C}">
      <dsp:nvSpPr>
        <dsp:cNvPr id="0" name=""/>
        <dsp:cNvSpPr/>
      </dsp:nvSpPr>
      <dsp:spPr>
        <a:xfrm>
          <a:off x="8204888" y="297681"/>
          <a:ext cx="201792" cy="3734754"/>
        </a:xfrm>
        <a:prstGeom prst="rect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524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01F450-2DAF-4796-A660-1DDB8BE75BEB}">
      <dsp:nvSpPr>
        <dsp:cNvPr id="0" name=""/>
        <dsp:cNvSpPr/>
      </dsp:nvSpPr>
      <dsp:spPr>
        <a:xfrm>
          <a:off x="204238" y="192715"/>
          <a:ext cx="4515854" cy="3696847"/>
        </a:xfrm>
        <a:prstGeom prst="frame">
          <a:avLst>
            <a:gd name="adj1" fmla="val 5450"/>
          </a:avLst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524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371E3A-74BF-40BB-8464-789ECE991B81}">
      <dsp:nvSpPr>
        <dsp:cNvPr id="0" name=""/>
        <dsp:cNvSpPr/>
      </dsp:nvSpPr>
      <dsp:spPr>
        <a:xfrm>
          <a:off x="557794" y="518694"/>
          <a:ext cx="3821271" cy="30622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1000" b="-21000"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B2549F16-4B99-49D7-8541-82C7AD969D5D}">
      <dsp:nvSpPr>
        <dsp:cNvPr id="0" name=""/>
        <dsp:cNvSpPr/>
      </dsp:nvSpPr>
      <dsp:spPr>
        <a:xfrm>
          <a:off x="917841" y="3877162"/>
          <a:ext cx="2764012" cy="443319"/>
        </a:xfrm>
        <a:prstGeom prst="rect">
          <a:avLst/>
        </a:prstGeom>
        <a:noFill/>
        <a:ln w="12700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0" tIns="76200" rIns="203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dirty="0"/>
            <a:t>Imagen  </a:t>
          </a:r>
          <a:r>
            <a:rPr lang="es-ES" sz="2000" kern="1200" dirty="0">
              <a:sym typeface="Wingdings" panose="05000000000000000000" pitchFamily="2" charset="2"/>
            </a:rPr>
            <a:t> </a:t>
          </a:r>
          <a:r>
            <a:rPr lang="es-MX" sz="2000" i="1" kern="1200" dirty="0"/>
            <a:t>f(</a:t>
          </a:r>
          <a:r>
            <a:rPr lang="es-MX" sz="2000" i="1" kern="1200" dirty="0" err="1"/>
            <a:t>x.y</a:t>
          </a:r>
          <a:r>
            <a:rPr lang="es-MX" sz="2000" kern="1200" dirty="0"/>
            <a:t>)</a:t>
          </a:r>
        </a:p>
      </dsp:txBody>
      <dsp:txXfrm>
        <a:off x="917841" y="3877162"/>
        <a:ext cx="2764012" cy="443319"/>
      </dsp:txXfrm>
    </dsp:sp>
    <dsp:sp modelId="{7896BF3D-C0D9-4C2A-B4D1-E1D8011647AC}">
      <dsp:nvSpPr>
        <dsp:cNvPr id="0" name=""/>
        <dsp:cNvSpPr/>
      </dsp:nvSpPr>
      <dsp:spPr>
        <a:xfrm>
          <a:off x="4806274" y="504063"/>
          <a:ext cx="3244225" cy="2999306"/>
        </a:xfrm>
        <a:prstGeom prst="rect">
          <a:avLst/>
        </a:prstGeom>
        <a:noFill/>
        <a:ln w="12700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just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400" kern="1200" dirty="0"/>
        </a:p>
        <a:p>
          <a:pPr marL="0" lvl="0" indent="0" algn="just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/>
            <a:t>Termino  referente a una función bidimensional de la luz y la intensidad, a la que indicamos por </a:t>
          </a:r>
          <a:r>
            <a:rPr lang="es-ES" sz="1400" i="1" kern="1200" dirty="0"/>
            <a:t>f(</a:t>
          </a:r>
          <a:r>
            <a:rPr lang="es-ES" sz="1400" i="1" kern="1200" dirty="0" err="1"/>
            <a:t>x,y</a:t>
          </a:r>
          <a:r>
            <a:rPr lang="es-ES" sz="1400" i="1" kern="1200" dirty="0"/>
            <a:t>)</a:t>
          </a:r>
        </a:p>
        <a:p>
          <a:pPr marL="0" lvl="0" indent="0" algn="just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/>
            <a:t>Donde:</a:t>
          </a:r>
          <a:endParaRPr lang="es-MX" sz="1400" kern="1200" dirty="0"/>
        </a:p>
        <a:p>
          <a:pPr marL="0" lvl="0" indent="0" algn="just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/>
            <a:t>El valor o amplitud de f en las coordenadas espaciales (</a:t>
          </a:r>
          <a:r>
            <a:rPr lang="es-ES" sz="1400" kern="1200" dirty="0" err="1"/>
            <a:t>x,y</a:t>
          </a:r>
          <a:r>
            <a:rPr lang="es-ES" sz="1400" kern="1200" dirty="0"/>
            <a:t>) da la intensidad de la imagen en ese punto (iluminación), es decir, la naturaleza de f(</a:t>
          </a:r>
          <a:r>
            <a:rPr lang="es-ES" sz="1400" kern="1200" dirty="0" err="1"/>
            <a:t>x,y</a:t>
          </a:r>
          <a:r>
            <a:rPr lang="es-ES" sz="1400" kern="1200" dirty="0"/>
            <a:t>) esta caracterizada por dos componentes:</a:t>
          </a:r>
        </a:p>
        <a:p>
          <a:pPr marL="0" lvl="0" indent="0" algn="just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/>
            <a:t>	</a:t>
          </a:r>
          <a:r>
            <a:rPr lang="es-ES" sz="1400" b="1" i="1" kern="1200" dirty="0"/>
            <a:t>Iluminación i(</a:t>
          </a:r>
          <a:r>
            <a:rPr lang="es-ES" sz="1400" b="1" i="1" kern="1200" dirty="0" err="1"/>
            <a:t>x,y</a:t>
          </a:r>
          <a:r>
            <a:rPr lang="es-ES" sz="1400" b="1" i="1" kern="1200" dirty="0"/>
            <a:t>) </a:t>
          </a:r>
          <a:r>
            <a:rPr lang="es-ES" sz="1400" i="1" kern="1200" dirty="0"/>
            <a:t>y</a:t>
          </a:r>
        </a:p>
        <a:p>
          <a:pPr marL="0" lvl="0" indent="0" algn="just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i="1" kern="1200" dirty="0"/>
            <a:t>	</a:t>
          </a:r>
          <a:r>
            <a:rPr lang="es-ES" sz="1400" b="1" i="1" kern="1200" dirty="0" err="1"/>
            <a:t>Reflectancia</a:t>
          </a:r>
          <a:r>
            <a:rPr lang="es-ES" sz="1400" b="1" i="1" kern="1200" dirty="0"/>
            <a:t> r(</a:t>
          </a:r>
          <a:r>
            <a:rPr lang="es-ES" sz="1400" b="1" i="1" kern="1200" dirty="0" err="1"/>
            <a:t>x,y</a:t>
          </a:r>
          <a:r>
            <a:rPr lang="es-ES" sz="1400" b="1" i="1" kern="1200" dirty="0"/>
            <a:t>),</a:t>
          </a:r>
        </a:p>
        <a:p>
          <a:pPr marL="0" lvl="0" indent="0" algn="just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1400" kern="1200" dirty="0"/>
        </a:p>
      </dsp:txBody>
      <dsp:txXfrm>
        <a:off x="4806274" y="504063"/>
        <a:ext cx="3244225" cy="299930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D26005-5ED9-4EA3-801E-F90078251334}">
      <dsp:nvSpPr>
        <dsp:cNvPr id="0" name=""/>
        <dsp:cNvSpPr/>
      </dsp:nvSpPr>
      <dsp:spPr>
        <a:xfrm>
          <a:off x="0" y="0"/>
          <a:ext cx="798671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CF38EA-09FE-4DB8-A9C9-2B73F5045963}">
      <dsp:nvSpPr>
        <dsp:cNvPr id="0" name=""/>
        <dsp:cNvSpPr/>
      </dsp:nvSpPr>
      <dsp:spPr>
        <a:xfrm>
          <a:off x="0" y="0"/>
          <a:ext cx="1597342" cy="28432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500" kern="1200"/>
            <a:t>Cada píxel representa el valor de una magnitud física.</a:t>
          </a:r>
        </a:p>
      </dsp:txBody>
      <dsp:txXfrm>
        <a:off x="0" y="0"/>
        <a:ext cx="1597342" cy="2843211"/>
      </dsp:txXfrm>
    </dsp:sp>
    <dsp:sp modelId="{FD56A0B3-48A7-4B55-875A-5A25B457A3E7}">
      <dsp:nvSpPr>
        <dsp:cNvPr id="0" name=""/>
        <dsp:cNvSpPr/>
      </dsp:nvSpPr>
      <dsp:spPr>
        <a:xfrm>
          <a:off x="1717143" y="26793"/>
          <a:ext cx="6269568" cy="5358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700" kern="1200"/>
            <a:t>Cantidad de luz en un punto de una escena.</a:t>
          </a:r>
        </a:p>
      </dsp:txBody>
      <dsp:txXfrm>
        <a:off x="1717143" y="26793"/>
        <a:ext cx="6269568" cy="535878"/>
      </dsp:txXfrm>
    </dsp:sp>
    <dsp:sp modelId="{302ABA02-1623-4A08-83A7-915A1C6D3B23}">
      <dsp:nvSpPr>
        <dsp:cNvPr id="0" name=""/>
        <dsp:cNvSpPr/>
      </dsp:nvSpPr>
      <dsp:spPr>
        <a:xfrm>
          <a:off x="1597342" y="562672"/>
          <a:ext cx="638936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059018-D5B9-46A8-900B-92EC54FCAE5C}">
      <dsp:nvSpPr>
        <dsp:cNvPr id="0" name=""/>
        <dsp:cNvSpPr/>
      </dsp:nvSpPr>
      <dsp:spPr>
        <a:xfrm>
          <a:off x="1717143" y="589466"/>
          <a:ext cx="6269568" cy="5358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700" kern="1200"/>
            <a:t>Valor de color</a:t>
          </a:r>
        </a:p>
      </dsp:txBody>
      <dsp:txXfrm>
        <a:off x="1717143" y="589466"/>
        <a:ext cx="6269568" cy="535878"/>
      </dsp:txXfrm>
    </dsp:sp>
    <dsp:sp modelId="{A6B0C061-313E-4EDA-96BE-645CFD9A9D5E}">
      <dsp:nvSpPr>
        <dsp:cNvPr id="0" name=""/>
        <dsp:cNvSpPr/>
      </dsp:nvSpPr>
      <dsp:spPr>
        <a:xfrm>
          <a:off x="1597342" y="1125345"/>
          <a:ext cx="638936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E53531-3130-4F33-ABCF-4A543540FC26}">
      <dsp:nvSpPr>
        <dsp:cNvPr id="0" name=""/>
        <dsp:cNvSpPr/>
      </dsp:nvSpPr>
      <dsp:spPr>
        <a:xfrm>
          <a:off x="1717143" y="1152139"/>
          <a:ext cx="6269568" cy="5358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700" kern="1200"/>
            <a:t>Nivel de radiación, en general, cualquier radiación electromagnética.</a:t>
          </a:r>
        </a:p>
      </dsp:txBody>
      <dsp:txXfrm>
        <a:off x="1717143" y="1152139"/>
        <a:ext cx="6269568" cy="535878"/>
      </dsp:txXfrm>
    </dsp:sp>
    <dsp:sp modelId="{2FFB6034-4E05-4818-B8AD-0E259F84C0D1}">
      <dsp:nvSpPr>
        <dsp:cNvPr id="0" name=""/>
        <dsp:cNvSpPr/>
      </dsp:nvSpPr>
      <dsp:spPr>
        <a:xfrm>
          <a:off x="1597342" y="1688018"/>
          <a:ext cx="638936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203FDD-57F8-4DA1-A8F7-5A8C7BEFF421}">
      <dsp:nvSpPr>
        <dsp:cNvPr id="0" name=""/>
        <dsp:cNvSpPr/>
      </dsp:nvSpPr>
      <dsp:spPr>
        <a:xfrm>
          <a:off x="1717143" y="1714812"/>
          <a:ext cx="6269568" cy="5358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700" kern="1200"/>
            <a:t>Profundidad de una escena en una dirección.</a:t>
          </a:r>
        </a:p>
      </dsp:txBody>
      <dsp:txXfrm>
        <a:off x="1717143" y="1714812"/>
        <a:ext cx="6269568" cy="535878"/>
      </dsp:txXfrm>
    </dsp:sp>
    <dsp:sp modelId="{9E3B0139-C227-4DDB-B0A5-70FD65ADB8CA}">
      <dsp:nvSpPr>
        <dsp:cNvPr id="0" name=""/>
        <dsp:cNvSpPr/>
      </dsp:nvSpPr>
      <dsp:spPr>
        <a:xfrm>
          <a:off x="1597342" y="2250691"/>
          <a:ext cx="638936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09C61A-8303-4378-97B4-54BA729069FB}">
      <dsp:nvSpPr>
        <dsp:cNvPr id="0" name=""/>
        <dsp:cNvSpPr/>
      </dsp:nvSpPr>
      <dsp:spPr>
        <a:xfrm>
          <a:off x="1717143" y="2277485"/>
          <a:ext cx="6269568" cy="5358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700" kern="1200"/>
            <a:t>Cantidad de presión ejercida en un punto. </a:t>
          </a:r>
        </a:p>
      </dsp:txBody>
      <dsp:txXfrm>
        <a:off x="1717143" y="2277485"/>
        <a:ext cx="6269568" cy="535878"/>
      </dsp:txXfrm>
    </dsp:sp>
    <dsp:sp modelId="{873DBCF2-7B15-4CB3-9055-82225C44A7CB}">
      <dsp:nvSpPr>
        <dsp:cNvPr id="0" name=""/>
        <dsp:cNvSpPr/>
      </dsp:nvSpPr>
      <dsp:spPr>
        <a:xfrm>
          <a:off x="1597342" y="2813363"/>
          <a:ext cx="638936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891B55-0FE9-48FF-AA29-5C2F4A9BB678}">
      <dsp:nvSpPr>
        <dsp:cNvPr id="0" name=""/>
        <dsp:cNvSpPr/>
      </dsp:nvSpPr>
      <dsp:spPr>
        <a:xfrm>
          <a:off x="801763" y="0"/>
          <a:ext cx="1923402" cy="1923402"/>
        </a:xfrm>
        <a:prstGeom prst="ellipse">
          <a:avLst/>
        </a:prstGeom>
        <a:solidFill>
          <a:schemeClr val="accent5">
            <a:lumMod val="60000"/>
            <a:lumOff val="40000"/>
            <a:alpha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300" kern="1200"/>
            <a:t>Covolución sobre imágenes</a:t>
          </a:r>
        </a:p>
      </dsp:txBody>
      <dsp:txXfrm>
        <a:off x="1083439" y="281676"/>
        <a:ext cx="1360050" cy="136005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4D5339-7D08-4006-9B1E-0D76FBD131CF}">
      <dsp:nvSpPr>
        <dsp:cNvPr id="0" name=""/>
        <dsp:cNvSpPr/>
      </dsp:nvSpPr>
      <dsp:spPr>
        <a:xfrm>
          <a:off x="2248247" y="295622"/>
          <a:ext cx="2245695" cy="2245695"/>
        </a:xfrm>
        <a:prstGeom prst="pieWedg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100" kern="1200"/>
            <a:t>Es una operación lineal</a:t>
          </a:r>
        </a:p>
      </dsp:txBody>
      <dsp:txXfrm>
        <a:off x="2905996" y="953371"/>
        <a:ext cx="1587946" cy="1587946"/>
      </dsp:txXfrm>
    </dsp:sp>
    <dsp:sp modelId="{C86BD6F5-6197-40D8-83A1-27F609FF32FA}">
      <dsp:nvSpPr>
        <dsp:cNvPr id="0" name=""/>
        <dsp:cNvSpPr/>
      </dsp:nvSpPr>
      <dsp:spPr>
        <a:xfrm rot="5400000">
          <a:off x="4597669" y="295622"/>
          <a:ext cx="2245695" cy="2245695"/>
        </a:xfrm>
        <a:prstGeom prst="pieWedg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100" kern="1200"/>
            <a:t>Es la operación más general que se puede aplicar a una imagen</a:t>
          </a:r>
        </a:p>
      </dsp:txBody>
      <dsp:txXfrm rot="-5400000">
        <a:off x="4597669" y="953371"/>
        <a:ext cx="1587946" cy="1587946"/>
      </dsp:txXfrm>
    </dsp:sp>
    <dsp:sp modelId="{9884905B-841A-4141-89B7-83A4EA1998D9}">
      <dsp:nvSpPr>
        <dsp:cNvPr id="0" name=""/>
        <dsp:cNvSpPr/>
      </dsp:nvSpPr>
      <dsp:spPr>
        <a:xfrm rot="10800000">
          <a:off x="4597669" y="2645045"/>
          <a:ext cx="2245695" cy="2245695"/>
        </a:xfrm>
        <a:prstGeom prst="pieWedg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100" kern="1200"/>
            <a:t>A veces también nos referimos a la convolución como </a:t>
          </a:r>
          <a:r>
            <a:rPr lang="es-MX" sz="1100" b="1" kern="1200"/>
            <a:t>filtrado</a:t>
          </a:r>
          <a:r>
            <a:rPr lang="es-MX" sz="1100" kern="1200"/>
            <a:t>, he ahí el termino de </a:t>
          </a:r>
          <a:r>
            <a:rPr lang="es-MX" sz="1100" i="1" kern="1200"/>
            <a:t>filtrado espacial (directamente aplicable mediante una máscara)</a:t>
          </a:r>
          <a:endParaRPr lang="es-MX" sz="1100" kern="1200"/>
        </a:p>
      </dsp:txBody>
      <dsp:txXfrm rot="10800000">
        <a:off x="4597669" y="2645045"/>
        <a:ext cx="1587946" cy="1587946"/>
      </dsp:txXfrm>
    </dsp:sp>
    <dsp:sp modelId="{AED374F4-2CAF-4727-905E-A9F972627221}">
      <dsp:nvSpPr>
        <dsp:cNvPr id="0" name=""/>
        <dsp:cNvSpPr/>
      </dsp:nvSpPr>
      <dsp:spPr>
        <a:xfrm rot="16200000">
          <a:off x="2248247" y="2645045"/>
          <a:ext cx="2245695" cy="2245695"/>
        </a:xfrm>
        <a:prstGeom prst="pieWedg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100" kern="1200"/>
            <a:t>Las máscaras de convolución no suelen ser grandes por el gasto computacional (ahorro de tiempo de cómputo)</a:t>
          </a:r>
        </a:p>
      </dsp:txBody>
      <dsp:txXfrm rot="5400000">
        <a:off x="2905996" y="2645045"/>
        <a:ext cx="1587946" cy="1587946"/>
      </dsp:txXfrm>
    </dsp:sp>
    <dsp:sp modelId="{69408B9F-C522-4D74-9E18-117082902EC2}">
      <dsp:nvSpPr>
        <dsp:cNvPr id="0" name=""/>
        <dsp:cNvSpPr/>
      </dsp:nvSpPr>
      <dsp:spPr>
        <a:xfrm>
          <a:off x="4158125" y="2126408"/>
          <a:ext cx="775361" cy="674227"/>
        </a:xfrm>
        <a:prstGeom prst="circular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C2909A-7FDE-4508-8F3D-AC6600046B74}">
      <dsp:nvSpPr>
        <dsp:cNvPr id="0" name=""/>
        <dsp:cNvSpPr/>
      </dsp:nvSpPr>
      <dsp:spPr>
        <a:xfrm rot="10800000">
          <a:off x="4158125" y="2385726"/>
          <a:ext cx="775361" cy="674227"/>
        </a:xfrm>
        <a:prstGeom prst="circular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45E74F-2DB0-425D-8802-C581DFB3EA24}">
      <dsp:nvSpPr>
        <dsp:cNvPr id="0" name=""/>
        <dsp:cNvSpPr/>
      </dsp:nvSpPr>
      <dsp:spPr>
        <a:xfrm rot="5400000">
          <a:off x="-243155" y="245555"/>
          <a:ext cx="1621035" cy="1134725"/>
        </a:xfrm>
        <a:prstGeom prst="chevron">
          <a:avLst/>
        </a:prstGeom>
        <a:solidFill>
          <a:srgbClr val="0070C0"/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3100" kern="1200" dirty="0"/>
            <a:t>1</a:t>
          </a:r>
        </a:p>
      </dsp:txBody>
      <dsp:txXfrm rot="-5400000">
        <a:off x="1" y="569763"/>
        <a:ext cx="1134725" cy="486310"/>
      </dsp:txXfrm>
    </dsp:sp>
    <dsp:sp modelId="{30A95499-99FF-4896-864C-D588208A7D4F}">
      <dsp:nvSpPr>
        <dsp:cNvPr id="0" name=""/>
        <dsp:cNvSpPr/>
      </dsp:nvSpPr>
      <dsp:spPr>
        <a:xfrm rot="5400000">
          <a:off x="3760769" y="-2623644"/>
          <a:ext cx="1053673" cy="630576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just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altLang="es-MX" sz="1800" kern="1200" dirty="0"/>
            <a:t>Operación matemática, fundamental para muchos operadores de procesamiento de imágenes digitales</a:t>
          </a:r>
          <a:endParaRPr lang="es-MX" sz="1800" kern="1200" dirty="0"/>
        </a:p>
      </dsp:txBody>
      <dsp:txXfrm rot="-5400000">
        <a:off x="1134725" y="53836"/>
        <a:ext cx="6254326" cy="950801"/>
      </dsp:txXfrm>
    </dsp:sp>
    <dsp:sp modelId="{B1DC5B3A-D914-4AA2-97CB-A259082518E7}">
      <dsp:nvSpPr>
        <dsp:cNvPr id="0" name=""/>
        <dsp:cNvSpPr/>
      </dsp:nvSpPr>
      <dsp:spPr>
        <a:xfrm rot="5400000">
          <a:off x="-243155" y="1672773"/>
          <a:ext cx="1621035" cy="1134725"/>
        </a:xfrm>
        <a:prstGeom prst="chevron">
          <a:avLst/>
        </a:prstGeom>
        <a:solidFill>
          <a:srgbClr val="00B050"/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3100" kern="1200" dirty="0"/>
            <a:t>2</a:t>
          </a:r>
        </a:p>
      </dsp:txBody>
      <dsp:txXfrm rot="-5400000">
        <a:off x="1" y="1996981"/>
        <a:ext cx="1134725" cy="486310"/>
      </dsp:txXfrm>
    </dsp:sp>
    <dsp:sp modelId="{7B3C92E0-6542-4457-949E-2BFEF3426713}">
      <dsp:nvSpPr>
        <dsp:cNvPr id="0" name=""/>
        <dsp:cNvSpPr/>
      </dsp:nvSpPr>
      <dsp:spPr>
        <a:xfrm rot="5400000">
          <a:off x="3760769" y="-1196426"/>
          <a:ext cx="1053673" cy="630576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just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altLang="es-MX" sz="1800" kern="1200" dirty="0"/>
            <a:t>Multiplicación de dos arreglos de números, generalmente de tamaños diferentes pero de la misma dimensión para producir un tercer arreglo de números de la misma dimensión</a:t>
          </a:r>
          <a:endParaRPr lang="es-MX" sz="1800" kern="1200" dirty="0"/>
        </a:p>
      </dsp:txBody>
      <dsp:txXfrm rot="-5400000">
        <a:off x="1134725" y="1481054"/>
        <a:ext cx="6254326" cy="950801"/>
      </dsp:txXfrm>
    </dsp:sp>
    <dsp:sp modelId="{FE8E28DB-C1FC-4A87-8883-1F390EA459E4}">
      <dsp:nvSpPr>
        <dsp:cNvPr id="0" name=""/>
        <dsp:cNvSpPr/>
      </dsp:nvSpPr>
      <dsp:spPr>
        <a:xfrm rot="5400000">
          <a:off x="-243155" y="3099991"/>
          <a:ext cx="1621035" cy="1134725"/>
        </a:xfrm>
        <a:prstGeom prst="chevron">
          <a:avLst/>
        </a:prstGeom>
        <a:solidFill>
          <a:srgbClr val="FFC000"/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3100" kern="1200" dirty="0"/>
            <a:t>3</a:t>
          </a:r>
        </a:p>
      </dsp:txBody>
      <dsp:txXfrm rot="-5400000">
        <a:off x="1" y="3424199"/>
        <a:ext cx="1134725" cy="486310"/>
      </dsp:txXfrm>
    </dsp:sp>
    <dsp:sp modelId="{663B3B51-7CFB-43DE-9863-0AC637C76E07}">
      <dsp:nvSpPr>
        <dsp:cNvPr id="0" name=""/>
        <dsp:cNvSpPr/>
      </dsp:nvSpPr>
      <dsp:spPr>
        <a:xfrm rot="5400000">
          <a:off x="3760769" y="230791"/>
          <a:ext cx="1053673" cy="630576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just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altLang="es-MX" sz="1800" kern="1200" dirty="0"/>
            <a:t>Puede ser utilizado para implementar operadores cuyos valores de pixeles de salida sean simples combinaciones lineales de ciertos valores de pixeles de entrada</a:t>
          </a:r>
          <a:endParaRPr lang="es-MX" sz="1800" kern="1200" dirty="0"/>
        </a:p>
      </dsp:txBody>
      <dsp:txXfrm rot="-5400000">
        <a:off x="1134725" y="2908271"/>
        <a:ext cx="6254326" cy="950801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176A4A-CF4F-4F81-846C-FA6761C034DB}">
      <dsp:nvSpPr>
        <dsp:cNvPr id="0" name=""/>
        <dsp:cNvSpPr/>
      </dsp:nvSpPr>
      <dsp:spPr>
        <a:xfrm>
          <a:off x="3254761" y="207564"/>
          <a:ext cx="4882142" cy="1520629"/>
        </a:xfrm>
        <a:prstGeom prst="rightArrow">
          <a:avLst>
            <a:gd name="adj1" fmla="val 75000"/>
            <a:gd name="adj2" fmla="val 50000"/>
          </a:avLst>
        </a:prstGeom>
        <a:solidFill>
          <a:srgbClr val="E674E1">
            <a:alpha val="89804"/>
          </a:srgb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171450" lvl="1" indent="-171450" algn="just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altLang="es-MX" sz="1600" kern="1200" dirty="0"/>
            <a:t>Modificar la contribución de determinados rangos de frecuencias de una imagen. </a:t>
          </a:r>
          <a:endParaRPr lang="es-MX" sz="1600" kern="1200" dirty="0"/>
        </a:p>
      </dsp:txBody>
      <dsp:txXfrm>
        <a:off x="3254761" y="397643"/>
        <a:ext cx="4311906" cy="1140471"/>
      </dsp:txXfrm>
    </dsp:sp>
    <dsp:sp modelId="{58190E39-AA79-4278-BF32-732D85B48AF6}">
      <dsp:nvSpPr>
        <dsp:cNvPr id="0" name=""/>
        <dsp:cNvSpPr/>
      </dsp:nvSpPr>
      <dsp:spPr>
        <a:xfrm>
          <a:off x="0" y="496"/>
          <a:ext cx="3254761" cy="1934765"/>
        </a:xfrm>
        <a:prstGeom prst="roundRect">
          <a:avLst/>
        </a:prstGeom>
        <a:solidFill>
          <a:srgbClr val="7030A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93345" rIns="186690" bIns="93345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altLang="es-MX" sz="4900" kern="1200" dirty="0"/>
            <a:t>Objetivo </a:t>
          </a:r>
          <a:endParaRPr lang="es-MX" sz="4900" kern="1200" dirty="0"/>
        </a:p>
      </dsp:txBody>
      <dsp:txXfrm>
        <a:off x="94447" y="94943"/>
        <a:ext cx="3065867" cy="1745871"/>
      </dsp:txXfrm>
    </dsp:sp>
    <dsp:sp modelId="{A329ED35-69D0-408C-B933-3B49C8A52AB1}">
      <dsp:nvSpPr>
        <dsp:cNvPr id="0" name=""/>
        <dsp:cNvSpPr/>
      </dsp:nvSpPr>
      <dsp:spPr>
        <a:xfrm>
          <a:off x="3254761" y="2128738"/>
          <a:ext cx="4882142" cy="1934765"/>
        </a:xfrm>
        <a:prstGeom prst="rightArrow">
          <a:avLst>
            <a:gd name="adj1" fmla="val 75000"/>
            <a:gd name="adj2" fmla="val 50000"/>
          </a:avLst>
        </a:prstGeom>
        <a:solidFill>
          <a:srgbClr val="6492A0">
            <a:alpha val="90000"/>
          </a:srgb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171450" lvl="1" indent="-171450" algn="just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altLang="es-MX" sz="1600" kern="1200" dirty="0"/>
            <a:t>Se refiere al hecho de que el filtro se aplica directamente a la imagen y no a una transformada de la misma, es decir, el nivel de gris de un pixel se obtiene directamente en función del valor de sus vecinos</a:t>
          </a:r>
          <a:endParaRPr lang="es-MX" sz="1600" kern="1200" dirty="0"/>
        </a:p>
      </dsp:txBody>
      <dsp:txXfrm>
        <a:off x="3254761" y="2370584"/>
        <a:ext cx="4156605" cy="1451073"/>
      </dsp:txXfrm>
    </dsp:sp>
    <dsp:sp modelId="{B07DA962-2708-456C-81F6-F657567C42F0}">
      <dsp:nvSpPr>
        <dsp:cNvPr id="0" name=""/>
        <dsp:cNvSpPr/>
      </dsp:nvSpPr>
      <dsp:spPr>
        <a:xfrm>
          <a:off x="0" y="2128738"/>
          <a:ext cx="3254761" cy="1934765"/>
        </a:xfrm>
        <a:prstGeom prst="roundRect">
          <a:avLst/>
        </a:prstGeom>
        <a:solidFill>
          <a:srgbClr val="00206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93345" rIns="186690" bIns="93345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altLang="es-MX" sz="4900" kern="1200" dirty="0"/>
            <a:t>Termino : “espacial”</a:t>
          </a:r>
          <a:endParaRPr lang="es-MX" sz="4900" kern="1200" dirty="0"/>
        </a:p>
      </dsp:txBody>
      <dsp:txXfrm>
        <a:off x="94447" y="2223185"/>
        <a:ext cx="3065867" cy="17458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List2">
  <dgm:title val=""/>
  <dgm:desc val=""/>
  <dgm:catLst>
    <dgm:cat type="list" pri="11000"/>
    <dgm:cat type="picture" pri="24000"/>
    <dgm:cat type="pictureconvert" pri="2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bkgdShp" refType="w"/>
      <dgm:constr type="h" for="ch" forName="bkgdShp" refType="h" fact="0.45"/>
      <dgm:constr type="t" for="ch" forName="bkgdShp"/>
      <dgm:constr type="w" for="ch" forName="linComp" refType="w" fact="0.94"/>
      <dgm:constr type="h" for="ch" forName="linComp" refType="h"/>
      <dgm:constr type="ctrX" for="ch" forName="linComp" refType="w" fact="0.5"/>
    </dgm:constrLst>
    <dgm:ruleLst/>
    <dgm:choose name="Name1">
      <dgm:if name="Name2" axis="ch" ptType="node" func="cnt" op="gte" val="1">
        <dgm:layoutNode name="bkgdShp" styleLbl="alignAccFollow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linComp">
          <dgm:choose name="Name3">
            <dgm:if name="Name4" func="var" arg="dir" op="equ" val="norm">
              <dgm:alg type="lin"/>
            </dgm:if>
            <dgm:else name="Name5">
              <dgm:alg type="lin">
                <dgm:param type="linDir" val="from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w" for="ch" forName="compNode" refType="w"/>
            <dgm:constr type="h" for="ch" forName="compNode" refType="h"/>
            <dgm:constr type="w" for="ch" ptType="sibTrans" refType="w" refFor="ch" refForName="compNode" fact="0.1"/>
            <dgm:constr type="h" for="ch" ptType="sibTrans" op="equ"/>
            <dgm:constr type="h" for="ch" forName="compNode" op="equ"/>
            <dgm:constr type="primFontSz" for="des" forName="node" op="equ"/>
          </dgm:constrLst>
          <dgm:ruleLst/>
          <dgm:forEach name="nodesForEach" axis="ch" ptType="node">
            <dgm:layoutNode name="compNode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node" refType="w"/>
                <dgm:constr type="h" for="ch" forName="node" refType="h" fact="0.55"/>
                <dgm:constr type="b" for="ch" forName="node" refType="h"/>
                <dgm:constr type="w" for="ch" forName="invisiNode" refType="w" fact="0.75"/>
                <dgm:constr type="h" for="ch" forName="invisiNode" refType="h" fact="0.06"/>
                <dgm:constr type="t" for="ch" forName="invisiNode"/>
                <dgm:constr type="w" for="ch" forName="imagNode" refType="w"/>
                <dgm:constr type="h" for="ch" forName="imagNode" refType="h" fact="0.33"/>
                <dgm:constr type="ctrX" for="ch" forName="imagNode" refType="w" fact="0.5"/>
                <dgm:constr type="t" for="ch" forName="imagNode" refType="h" fact="0.06"/>
              </dgm:constrLst>
              <dgm:ruleLst/>
              <dgm:layoutNode name="node" styleLbl="node1">
                <dgm:varLst>
                  <dgm:bulletEnabled val="1"/>
                </dgm:varLst>
                <dgm:alg type="tx">
                  <dgm:param type="txAnchorVert" val="t"/>
                </dgm:alg>
                <dgm:shape xmlns:r="http://schemas.openxmlformats.org/officeDocument/2006/relationships" rot="180" type="round2Same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primFontSz" val="65"/>
                </dgm:constrLst>
                <dgm:ruleLst>
                  <dgm:rule type="primFontSz" val="5" fact="NaN" max="NaN"/>
                </dgm:ruleLst>
              </dgm:layoutNode>
              <dgm:layoutNode name="invisiNode">
                <dgm:alg type="sp"/>
                <dgm:shape xmlns:r="http://schemas.openxmlformats.org/officeDocument/2006/relationships" type="roundRect" r:blip="" hideGeom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  <dgm:layoutNode name="imagNode" styleLbl="fgImgPlace1">
                <dgm:alg type="sp"/>
                <dgm:shape xmlns:r="http://schemas.openxmlformats.org/officeDocument/2006/relationships" type="roundRect" r:blip="" zOrderOff="-2" blipPhldr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</dgm:layoutNode>
            <dgm:forEach name="sibTransForEach" axis="followSib" ptType="sibTrans" cnt="1">
              <dgm:layoutNode name="sibTrans">
                <dgm:alg type="sp"/>
                <dgm:shape xmlns:r="http://schemas.openxmlformats.org/officeDocument/2006/relationships" type="rect" r:blip="" hideGeom="1">
                  <dgm:adjLst/>
                </dgm:shape>
                <dgm:presOf axis="self"/>
                <dgm:constrLst/>
                <dgm:ruleLst/>
              </dgm:layoutNode>
            </dgm:forEach>
          </dgm:forEach>
        </dgm:layoutNode>
      </dgm:if>
      <dgm:else name="Name6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3/layout/SnapshotPictureList">
  <dgm:title val=""/>
  <dgm:desc val=""/>
  <dgm:catLst>
    <dgm:cat type="picture" pri="3000"/>
    <dgm:cat type="pictureconvert" pri="3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snake">
      <dgm:param type="grDir" val="tL"/>
      <dgm:param type="flowDir" val="col"/>
    </dgm:alg>
    <dgm:shape xmlns:r="http://schemas.openxmlformats.org/officeDocument/2006/relationships" r:blip="">
      <dgm:adjLst/>
    </dgm:shape>
    <dgm:constrLst>
      <dgm:constr type="primFontSz" for="des" forName="ChildText" refType="primFontSz" refFor="des" refForName="ParentText" op="lte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2.0273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ParentAccentShape" refType="w" fact="0.0238"/>
              <dgm:constr type="t" for="ch" forName="ParentAccentShape" refType="h" fact="0.107"/>
              <dgm:constr type="w" for="ch" forName="ParentAccentShape" refType="w" fact="0.619"/>
              <dgm:constr type="h" for="ch" forName="ParentAccentShape" refType="h" fact="0.893"/>
              <dgm:constr type="l" for="ch" forName="ParentText" refType="w" fact="0.048"/>
              <dgm:constr type="t" for="ch" forName="ParentText" refType="h" fact="0.845"/>
              <dgm:constr type="w" for="ch" forName="ParentText" refType="w" fact="0.571"/>
              <dgm:constr type="h" for="ch" forName="ParentText" refType="h" fact="0.106"/>
              <dgm:constr type="l" for="ch" forName="ChildText" refType="w" fact="0.668"/>
              <dgm:constr type="t" for="ch" forName="ChildText" refType="h" fact="0.107"/>
              <dgm:constr type="w" for="ch" forName="ChildText" refType="w" fact="0.283"/>
              <dgm:constr type="h" for="ch" forName="ChildText" refType="h" fact="0.893"/>
              <dgm:constr type="l" for="ch" forName="ChildAccentShape" refType="w" fact="0.9762"/>
              <dgm:constr type="t" for="ch" forName="ChildAccentShape" refType="h" fact="0.107"/>
              <dgm:constr type="w" for="ch" forName="ChildAccentShape" refType="w" fact="0.0238"/>
              <dgm:constr type="h" for="ch" forName="ChildAccentShape" refType="h" fact="0.893"/>
              <dgm:constr type="l" for="ch" forName="Image" refType="w" fact="0"/>
              <dgm:constr type="t" for="ch" forName="Image" refType="h" fact="0"/>
              <dgm:constr type="w" for="ch" forName="Image" refType="w" fact="0.5952"/>
              <dgm:constr type="h" for="ch" forName="Image" refType="h" fact="0.8447"/>
            </dgm:constrLst>
          </dgm:if>
          <dgm:else name="Name3">
            <dgm:constrLst>
              <dgm:constr type="l" for="ch" forName="ParentAccentShape" refType="w" fact="0.3572"/>
              <dgm:constr type="t" for="ch" forName="ParentAccentShape" refType="h" fact="0.107"/>
              <dgm:constr type="w" for="ch" forName="ParentAccentShape" refType="w" fact="0.619"/>
              <dgm:constr type="h" for="ch" forName="ParentAccentShape" refType="h" fact="0.893"/>
              <dgm:constr type="l" for="ch" forName="ParentText" refType="w" fact="0.381"/>
              <dgm:constr type="t" for="ch" forName="ParentText" refType="h" fact="0.845"/>
              <dgm:constr type="w" for="ch" forName="ParentText" refType="w" fact="0.571"/>
              <dgm:constr type="h" for="ch" forName="ParentText" refType="h" fact="0.106"/>
              <dgm:constr type="l" for="ch" forName="ChildText" refType="w" fact="0.049"/>
              <dgm:constr type="t" for="ch" forName="ChildText" refType="h" fact="0.107"/>
              <dgm:constr type="w" for="ch" forName="ChildText" refType="w" fact="0.283"/>
              <dgm:constr type="h" for="ch" forName="ChildText" refType="h" fact="0.893"/>
              <dgm:constr type="l" for="ch" forName="ChildAccentShape" refType="w" fact="0"/>
              <dgm:constr type="t" for="ch" forName="ChildAccentShape" refType="h" fact="0.107"/>
              <dgm:constr type="w" for="ch" forName="ChildAccentShape" refType="w" fact="0.0238"/>
              <dgm:constr type="h" for="ch" forName="ChildAccentShape" refType="h" fact="0.893"/>
              <dgm:constr type="l" for="ch" forName="Image" refType="w" fact="0.4048"/>
              <dgm:constr type="t" for="ch" forName="Image" refType="h" fact="0"/>
              <dgm:constr type="w" for="ch" forName="Image" refType="w" fact="0.5952"/>
              <dgm:constr type="h" for="ch" forName="Image" refType="h" fact="0.8447"/>
            </dgm:constrLst>
          </dgm:else>
        </dgm:choose>
        <dgm:layoutNode name="ParentAccentShape" styleLbl="trBgShp">
          <dgm:alg type="sp"/>
          <dgm:shape xmlns:r="http://schemas.openxmlformats.org/officeDocument/2006/relationships" type="frame" r:blip="" zOrderOff="-10">
            <dgm:adjLst>
              <dgm:adj idx="1" val="0.0545"/>
            </dgm:adjLst>
          </dgm:shape>
          <dgm:presOf/>
        </dgm:layoutNode>
        <dgm:layoutNode name="ParentText" styleLbl="revTx">
          <dgm:varLst>
            <dgm:chMax val="1"/>
            <dgm:chPref val="1"/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 zOrderOff="10">
            <dgm:adjLst/>
          </dgm:shape>
          <dgm:presOf axis="self" ptType="node"/>
          <dgm:constrLst>
            <dgm:constr type="lMarg" refType="primFontSz" fact="0.8"/>
            <dgm:constr type="rMarg" refType="primFontSz" fact="0.8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" styleLbl="revTx">
          <dgm:varLst>
            <dgm:chMax val="0"/>
            <dgm:chPref val="0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 zOrderOff="10">
            <dgm:adjLst/>
          </dgm:shape>
          <dgm:choose name="Name4">
            <dgm:if name="Name5" axis="ch" ptType="node" func="cnt" op="gte" val="1">
              <dgm:presOf axis="des" ptType="node"/>
            </dgm:if>
            <dgm:else name="Name6">
              <dgm:presOf/>
            </dgm:else>
          </dgm:choose>
          <dgm:constrLst>
            <dgm:constr type="lMarg" refType="primFontSz" fact="0"/>
            <dgm:constr type="rMarg" refType="primFontSz" fact="0"/>
            <dgm:constr type="tMarg" refType="primFontSz" fact="0"/>
            <dgm:constr type="bMarg" refType="primFontSz" fact="0"/>
          </dgm:constrLst>
          <dgm:ruleLst>
            <dgm:rule type="primFontSz" val="5" fact="NaN" max="NaN"/>
          </dgm:ruleLst>
        </dgm:layoutNode>
        <dgm:layoutNode name="ChildAccentShape" styleLbl="trBgShp">
          <dgm:alg type="sp"/>
          <dgm:choose name="Name7">
            <dgm:if name="Name8" axis="ch" ptType="node" func="cnt" op="gte" val="1">
              <dgm:shape xmlns:r="http://schemas.openxmlformats.org/officeDocument/2006/relationships" type="rect" r:blip="" zOrderOff="-10">
                <dgm:adjLst/>
              </dgm:shape>
            </dgm:if>
            <dgm:else name="Name9">
              <dgm:shape xmlns:r="http://schemas.openxmlformats.org/officeDocument/2006/relationships" type="rect" r:blip="" hideGeom="1">
                <dgm:adjLst/>
              </dgm:shape>
            </dgm:else>
          </dgm:choose>
          <dgm:presOf/>
        </dgm:layoutNode>
        <dgm:layoutNode name="Imag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>
            <a:extLst>
              <a:ext uri="{FF2B5EF4-FFF2-40B4-BE49-F238E27FC236}">
                <a16:creationId xmlns:a16="http://schemas.microsoft.com/office/drawing/2014/main" id="{F0D09182-68D1-4F83-A345-262D96197BD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r>
              <a:rPr lang="es-ES"/>
              <a:t>Análisis de Imágenes</a:t>
            </a:r>
          </a:p>
        </p:txBody>
      </p:sp>
      <p:sp>
        <p:nvSpPr>
          <p:cNvPr id="3" name="2 Marcador de fecha">
            <a:extLst>
              <a:ext uri="{FF2B5EF4-FFF2-40B4-BE49-F238E27FC236}">
                <a16:creationId xmlns:a16="http://schemas.microsoft.com/office/drawing/2014/main" id="{91FD2417-C893-4088-9271-DD7046AFC7E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27DD6CE1-87F9-4B68-9FD8-F9EA1356A627}" type="datetimeFigureOut">
              <a:rPr lang="es-ES"/>
              <a:pPr>
                <a:defRPr/>
              </a:pPr>
              <a:t>05/11/2020</a:t>
            </a:fld>
            <a:endParaRPr lang="es-ES"/>
          </a:p>
        </p:txBody>
      </p:sp>
      <p:sp>
        <p:nvSpPr>
          <p:cNvPr id="4" name="3 Marcador de pie de página">
            <a:extLst>
              <a:ext uri="{FF2B5EF4-FFF2-40B4-BE49-F238E27FC236}">
                <a16:creationId xmlns:a16="http://schemas.microsoft.com/office/drawing/2014/main" id="{E510ECB5-BC97-405C-A885-7A5FC41A883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r>
              <a:rPr lang="es-ES"/>
              <a:t>M. en C. María Elena Cruz Meza</a:t>
            </a:r>
          </a:p>
        </p:txBody>
      </p:sp>
      <p:sp>
        <p:nvSpPr>
          <p:cNvPr id="5" name="4 Marcador de número de diapositiva">
            <a:extLst>
              <a:ext uri="{FF2B5EF4-FFF2-40B4-BE49-F238E27FC236}">
                <a16:creationId xmlns:a16="http://schemas.microsoft.com/office/drawing/2014/main" id="{49D46CEE-1975-4E03-A11C-F1D18CFC9A3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75DCDE4F-30DA-4ECC-A28E-C6B21CDB2673}" type="slidenum">
              <a:rPr lang="es-ES" altLang="es-MX"/>
              <a:pPr/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>
            <a:extLst>
              <a:ext uri="{FF2B5EF4-FFF2-40B4-BE49-F238E27FC236}">
                <a16:creationId xmlns:a16="http://schemas.microsoft.com/office/drawing/2014/main" id="{168A2A4B-6695-49DE-ADB1-B1053D5D3E8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r>
              <a:rPr lang="es-MX"/>
              <a:t>Análisis de Imágenes</a:t>
            </a:r>
          </a:p>
        </p:txBody>
      </p:sp>
      <p:sp>
        <p:nvSpPr>
          <p:cNvPr id="3" name="2 Marcador de fecha">
            <a:extLst>
              <a:ext uri="{FF2B5EF4-FFF2-40B4-BE49-F238E27FC236}">
                <a16:creationId xmlns:a16="http://schemas.microsoft.com/office/drawing/2014/main" id="{3DC6549A-32A4-4680-9F1E-31A9A0F3D3EB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fld id="{FB970F05-BBCC-426E-A9F9-6031CED80750}" type="datetimeFigureOut">
              <a:rPr lang="es-MX"/>
              <a:pPr>
                <a:defRPr/>
              </a:pPr>
              <a:t>05/11/2020</a:t>
            </a:fld>
            <a:endParaRPr lang="es-MX"/>
          </a:p>
        </p:txBody>
      </p:sp>
      <p:sp>
        <p:nvSpPr>
          <p:cNvPr id="4" name="3 Marcador de imagen de diapositiva">
            <a:extLst>
              <a:ext uri="{FF2B5EF4-FFF2-40B4-BE49-F238E27FC236}">
                <a16:creationId xmlns:a16="http://schemas.microsoft.com/office/drawing/2014/main" id="{7EC98F35-71D6-4267-BB41-5BA23BADF0A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pPr lvl="0"/>
            <a:endParaRPr lang="es-MX" noProof="0"/>
          </a:p>
        </p:txBody>
      </p:sp>
      <p:sp>
        <p:nvSpPr>
          <p:cNvPr id="5" name="4 Marcador de notas">
            <a:extLst>
              <a:ext uri="{FF2B5EF4-FFF2-40B4-BE49-F238E27FC236}">
                <a16:creationId xmlns:a16="http://schemas.microsoft.com/office/drawing/2014/main" id="{2736DC24-C59F-4ABC-841B-2909D03CB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  <a:endParaRPr lang="es-MX" noProof="0"/>
          </a:p>
        </p:txBody>
      </p:sp>
      <p:sp>
        <p:nvSpPr>
          <p:cNvPr id="6" name="5 Marcador de pie de página">
            <a:extLst>
              <a:ext uri="{FF2B5EF4-FFF2-40B4-BE49-F238E27FC236}">
                <a16:creationId xmlns:a16="http://schemas.microsoft.com/office/drawing/2014/main" id="{D6256845-5269-4418-91BC-430915470B7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r>
              <a:rPr lang="es-ES"/>
              <a:t>M. en C. María Elena Cruz Meza</a:t>
            </a:r>
            <a:endParaRPr lang="es-MX"/>
          </a:p>
        </p:txBody>
      </p:sp>
      <p:sp>
        <p:nvSpPr>
          <p:cNvPr id="7" name="6 Marcador de número de diapositiva">
            <a:extLst>
              <a:ext uri="{FF2B5EF4-FFF2-40B4-BE49-F238E27FC236}">
                <a16:creationId xmlns:a16="http://schemas.microsoft.com/office/drawing/2014/main" id="{11E36CCB-DE54-4732-B650-1DB37AACB47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/>
            </a:lvl1pPr>
          </a:lstStyle>
          <a:p>
            <a:fld id="{2671CEE5-5CA9-475B-AC48-3B0202687BD3}" type="slidenum">
              <a:rPr lang="es-MX" altLang="es-MX"/>
              <a:pPr/>
              <a:t>‹Nº›</a:t>
            </a:fld>
            <a:endParaRPr lang="es-MX" alt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1 Marcador de imagen de diapositiva">
            <a:extLst>
              <a:ext uri="{FF2B5EF4-FFF2-40B4-BE49-F238E27FC236}">
                <a16:creationId xmlns:a16="http://schemas.microsoft.com/office/drawing/2014/main" id="{4C32AB6C-D342-4188-B6FB-1D21239089E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2 Marcador de notas">
            <a:extLst>
              <a:ext uri="{FF2B5EF4-FFF2-40B4-BE49-F238E27FC236}">
                <a16:creationId xmlns:a16="http://schemas.microsoft.com/office/drawing/2014/main" id="{10CBF30D-77DE-4813-8D9D-4F06465F111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 altLang="es-MX"/>
          </a:p>
        </p:txBody>
      </p:sp>
      <p:sp>
        <p:nvSpPr>
          <p:cNvPr id="20484" name="3 Marcador de número de diapositiva">
            <a:extLst>
              <a:ext uri="{FF2B5EF4-FFF2-40B4-BE49-F238E27FC236}">
                <a16:creationId xmlns:a16="http://schemas.microsoft.com/office/drawing/2014/main" id="{A6735132-2D42-4A15-9B8D-1E9C5919C28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778FCC4-6966-4160-B88E-829F81658DDF}" type="slidenum">
              <a:rPr lang="es-MX" altLang="es-MX" sz="130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9</a:t>
            </a:fld>
            <a:endParaRPr lang="es-MX" altLang="es-MX" sz="1300">
              <a:latin typeface="Arial" panose="020B0604020202020204" pitchFamily="34" charset="0"/>
            </a:endParaRPr>
          </a:p>
        </p:txBody>
      </p:sp>
      <p:sp>
        <p:nvSpPr>
          <p:cNvPr id="20485" name="4 Marcador de pie de página">
            <a:extLst>
              <a:ext uri="{FF2B5EF4-FFF2-40B4-BE49-F238E27FC236}">
                <a16:creationId xmlns:a16="http://schemas.microsoft.com/office/drawing/2014/main" id="{42EFB49D-761E-42DB-94C4-EE5366B53EA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s-ES" altLang="es-MX" sz="1300">
                <a:latin typeface="Arial" panose="020B0604020202020204" pitchFamily="34" charset="0"/>
              </a:rPr>
              <a:t>M. en C. María Elena Cruz Meza</a:t>
            </a:r>
            <a:endParaRPr lang="es-MX" altLang="es-MX" sz="1300">
              <a:latin typeface="Arial" panose="020B0604020202020204" pitchFamily="34" charset="0"/>
            </a:endParaRPr>
          </a:p>
        </p:txBody>
      </p:sp>
      <p:sp>
        <p:nvSpPr>
          <p:cNvPr id="20486" name="5 Marcador de encabezado">
            <a:extLst>
              <a:ext uri="{FF2B5EF4-FFF2-40B4-BE49-F238E27FC236}">
                <a16:creationId xmlns:a16="http://schemas.microsoft.com/office/drawing/2014/main" id="{D87AF9E5-908F-4A2E-A21D-095F86699467}"/>
              </a:ext>
            </a:extLst>
          </p:cNvPr>
          <p:cNvSpPr>
            <a:spLocks noGrp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s-MX" altLang="es-MX" sz="1300">
                <a:latin typeface="Arial" panose="020B0604020202020204" pitchFamily="34" charset="0"/>
              </a:rPr>
              <a:t>Análisis de Imágenes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1 Marcador de imagen de diapositiva">
            <a:extLst>
              <a:ext uri="{FF2B5EF4-FFF2-40B4-BE49-F238E27FC236}">
                <a16:creationId xmlns:a16="http://schemas.microsoft.com/office/drawing/2014/main" id="{EF1AAE8C-F778-4B63-AB65-3D40B6984C2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2 Marcador de notas">
            <a:extLst>
              <a:ext uri="{FF2B5EF4-FFF2-40B4-BE49-F238E27FC236}">
                <a16:creationId xmlns:a16="http://schemas.microsoft.com/office/drawing/2014/main" id="{E1276663-3241-4912-8C84-AEC0AEBB913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 altLang="es-MX"/>
          </a:p>
        </p:txBody>
      </p:sp>
      <p:sp>
        <p:nvSpPr>
          <p:cNvPr id="58372" name="3 Marcador de número de diapositiva">
            <a:extLst>
              <a:ext uri="{FF2B5EF4-FFF2-40B4-BE49-F238E27FC236}">
                <a16:creationId xmlns:a16="http://schemas.microsoft.com/office/drawing/2014/main" id="{90FCDF84-E405-4718-ACA4-BF0D204C54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0D028B9-4090-44A7-9232-D7F2A80A53B3}" type="slidenum">
              <a:rPr lang="es-MX" altLang="es-MX" sz="130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38</a:t>
            </a:fld>
            <a:endParaRPr lang="es-MX" altLang="es-MX" sz="1300">
              <a:latin typeface="Arial" panose="020B0604020202020204" pitchFamily="34" charset="0"/>
            </a:endParaRPr>
          </a:p>
        </p:txBody>
      </p:sp>
      <p:sp>
        <p:nvSpPr>
          <p:cNvPr id="58373" name="4 Marcador de pie de página">
            <a:extLst>
              <a:ext uri="{FF2B5EF4-FFF2-40B4-BE49-F238E27FC236}">
                <a16:creationId xmlns:a16="http://schemas.microsoft.com/office/drawing/2014/main" id="{6F0EAACF-B1A7-4E67-8822-47397B35A91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s-ES" altLang="es-MX" sz="1300">
                <a:latin typeface="Arial" panose="020B0604020202020204" pitchFamily="34" charset="0"/>
              </a:rPr>
              <a:t>M. en C. María Elena Cruz Meza</a:t>
            </a:r>
            <a:endParaRPr lang="es-MX" altLang="es-MX" sz="1300">
              <a:latin typeface="Arial" panose="020B0604020202020204" pitchFamily="34" charset="0"/>
            </a:endParaRPr>
          </a:p>
        </p:txBody>
      </p:sp>
      <p:sp>
        <p:nvSpPr>
          <p:cNvPr id="58374" name="5 Marcador de encabezado">
            <a:extLst>
              <a:ext uri="{FF2B5EF4-FFF2-40B4-BE49-F238E27FC236}">
                <a16:creationId xmlns:a16="http://schemas.microsoft.com/office/drawing/2014/main" id="{7D75180E-CE64-40EE-9E74-C570EECE65DE}"/>
              </a:ext>
            </a:extLst>
          </p:cNvPr>
          <p:cNvSpPr>
            <a:spLocks noGrp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s-MX" altLang="es-MX" sz="1300">
                <a:latin typeface="Arial" panose="020B0604020202020204" pitchFamily="34" charset="0"/>
              </a:rPr>
              <a:t>Análisis de Imágenes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1 Marcador de imagen de diapositiva">
            <a:extLst>
              <a:ext uri="{FF2B5EF4-FFF2-40B4-BE49-F238E27FC236}">
                <a16:creationId xmlns:a16="http://schemas.microsoft.com/office/drawing/2014/main" id="{8DD79D02-470A-479C-BF38-428390248A6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2 Marcador de notas">
            <a:extLst>
              <a:ext uri="{FF2B5EF4-FFF2-40B4-BE49-F238E27FC236}">
                <a16:creationId xmlns:a16="http://schemas.microsoft.com/office/drawing/2014/main" id="{77DC3E32-4899-497A-890F-DC29EDBDED6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 altLang="es-MX"/>
          </a:p>
        </p:txBody>
      </p:sp>
      <p:sp>
        <p:nvSpPr>
          <p:cNvPr id="47108" name="3 Marcador de número de diapositiva">
            <a:extLst>
              <a:ext uri="{FF2B5EF4-FFF2-40B4-BE49-F238E27FC236}">
                <a16:creationId xmlns:a16="http://schemas.microsoft.com/office/drawing/2014/main" id="{7B18E70D-08EE-4B74-A3E0-E4FA2BC70C3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C22CEAA-1114-4F66-8BCA-665637174BE5}" type="slidenum">
              <a:rPr lang="es-MX" altLang="es-MX" sz="130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39</a:t>
            </a:fld>
            <a:endParaRPr lang="es-MX" altLang="es-MX" sz="1300">
              <a:latin typeface="Arial" panose="020B0604020202020204" pitchFamily="34" charset="0"/>
            </a:endParaRPr>
          </a:p>
        </p:txBody>
      </p:sp>
      <p:sp>
        <p:nvSpPr>
          <p:cNvPr id="47109" name="4 Marcador de pie de página">
            <a:extLst>
              <a:ext uri="{FF2B5EF4-FFF2-40B4-BE49-F238E27FC236}">
                <a16:creationId xmlns:a16="http://schemas.microsoft.com/office/drawing/2014/main" id="{B2891067-A126-4424-8889-C2339F18064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s-ES" altLang="es-MX" sz="1300">
                <a:latin typeface="Arial" panose="020B0604020202020204" pitchFamily="34" charset="0"/>
              </a:rPr>
              <a:t>M. en C. María Elena Cruz Meza</a:t>
            </a:r>
            <a:endParaRPr lang="es-MX" altLang="es-MX" sz="1300">
              <a:latin typeface="Arial" panose="020B0604020202020204" pitchFamily="34" charset="0"/>
            </a:endParaRPr>
          </a:p>
        </p:txBody>
      </p:sp>
      <p:sp>
        <p:nvSpPr>
          <p:cNvPr id="47110" name="5 Marcador de encabezado">
            <a:extLst>
              <a:ext uri="{FF2B5EF4-FFF2-40B4-BE49-F238E27FC236}">
                <a16:creationId xmlns:a16="http://schemas.microsoft.com/office/drawing/2014/main" id="{F2C5E15F-1C01-4845-8120-E517669BB699}"/>
              </a:ext>
            </a:extLst>
          </p:cNvPr>
          <p:cNvSpPr>
            <a:spLocks noGrp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s-MX" altLang="es-MX" sz="1300">
                <a:latin typeface="Arial" panose="020B0604020202020204" pitchFamily="34" charset="0"/>
              </a:rPr>
              <a:t>Análisis de Imágenes</a:t>
            </a:r>
          </a:p>
        </p:txBody>
      </p:sp>
    </p:spTree>
    <p:extLst>
      <p:ext uri="{BB962C8B-B14F-4D97-AF65-F5344CB8AC3E}">
        <p14:creationId xmlns:p14="http://schemas.microsoft.com/office/powerpoint/2010/main" val="16077858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89040403-D592-4BF0-8812-C7F03D97622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F3725629-B51A-4926-B79D-1CEA2BB239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s-MX" altLang="es-MX">
              <a:latin typeface="Times New Roman" panose="02020603050405020304" pitchFamily="18" charset="0"/>
            </a:endParaRPr>
          </a:p>
        </p:txBody>
      </p:sp>
      <p:sp>
        <p:nvSpPr>
          <p:cNvPr id="26628" name="3 Marcador de pie de página">
            <a:extLst>
              <a:ext uri="{FF2B5EF4-FFF2-40B4-BE49-F238E27FC236}">
                <a16:creationId xmlns:a16="http://schemas.microsoft.com/office/drawing/2014/main" id="{28E19CBD-0419-4D2F-A5E6-9EEEA2EF0D8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s-ES" altLang="es-MX" sz="1300">
                <a:latin typeface="Arial" panose="020B0604020202020204" pitchFamily="34" charset="0"/>
              </a:rPr>
              <a:t>M. en C. María Elena Cruz Meza</a:t>
            </a:r>
            <a:endParaRPr lang="es-MX" altLang="es-MX" sz="1300">
              <a:latin typeface="Arial" panose="020B0604020202020204" pitchFamily="34" charset="0"/>
            </a:endParaRPr>
          </a:p>
        </p:txBody>
      </p:sp>
      <p:sp>
        <p:nvSpPr>
          <p:cNvPr id="26629" name="4 Marcador de encabezado">
            <a:extLst>
              <a:ext uri="{FF2B5EF4-FFF2-40B4-BE49-F238E27FC236}">
                <a16:creationId xmlns:a16="http://schemas.microsoft.com/office/drawing/2014/main" id="{7DAA13F9-0C5A-47A4-8874-BC86163867D8}"/>
              </a:ext>
            </a:extLst>
          </p:cNvPr>
          <p:cNvSpPr>
            <a:spLocks noGrp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s-MX" altLang="es-MX" sz="1300">
                <a:latin typeface="Arial" panose="020B0604020202020204" pitchFamily="34" charset="0"/>
              </a:rPr>
              <a:t>Análisis de Imágenes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1 Marcador de imagen de diapositiva">
            <a:extLst>
              <a:ext uri="{FF2B5EF4-FFF2-40B4-BE49-F238E27FC236}">
                <a16:creationId xmlns:a16="http://schemas.microsoft.com/office/drawing/2014/main" id="{DA07509D-F4B5-4F32-A19A-803CD2B7F4E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2 Marcador de notas">
            <a:extLst>
              <a:ext uri="{FF2B5EF4-FFF2-40B4-BE49-F238E27FC236}">
                <a16:creationId xmlns:a16="http://schemas.microsoft.com/office/drawing/2014/main" id="{0F6F01F7-01F9-4BEC-A301-4F65778C596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 altLang="es-MX"/>
          </a:p>
        </p:txBody>
      </p:sp>
      <p:sp>
        <p:nvSpPr>
          <p:cNvPr id="40964" name="3 Marcador de número de diapositiva">
            <a:extLst>
              <a:ext uri="{FF2B5EF4-FFF2-40B4-BE49-F238E27FC236}">
                <a16:creationId xmlns:a16="http://schemas.microsoft.com/office/drawing/2014/main" id="{4620A57D-7C00-4EF0-9F6E-5B237EE082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F9BB26D-64E2-4B98-9351-BA502B3ED1D4}" type="slidenum">
              <a:rPr lang="es-MX" altLang="es-MX" sz="130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28</a:t>
            </a:fld>
            <a:endParaRPr lang="es-MX" altLang="es-MX" sz="1300">
              <a:latin typeface="Arial" panose="020B0604020202020204" pitchFamily="34" charset="0"/>
            </a:endParaRPr>
          </a:p>
        </p:txBody>
      </p:sp>
      <p:sp>
        <p:nvSpPr>
          <p:cNvPr id="40965" name="4 Marcador de pie de página">
            <a:extLst>
              <a:ext uri="{FF2B5EF4-FFF2-40B4-BE49-F238E27FC236}">
                <a16:creationId xmlns:a16="http://schemas.microsoft.com/office/drawing/2014/main" id="{9F8B7EFE-43B6-4788-92B4-A473E69ABAF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s-ES" altLang="es-MX" sz="1300">
                <a:latin typeface="Arial" panose="020B0604020202020204" pitchFamily="34" charset="0"/>
              </a:rPr>
              <a:t>M. en C. María Elena Cruz Meza</a:t>
            </a:r>
            <a:endParaRPr lang="es-MX" altLang="es-MX" sz="1300">
              <a:latin typeface="Arial" panose="020B0604020202020204" pitchFamily="34" charset="0"/>
            </a:endParaRPr>
          </a:p>
        </p:txBody>
      </p:sp>
      <p:sp>
        <p:nvSpPr>
          <p:cNvPr id="40966" name="5 Marcador de encabezado">
            <a:extLst>
              <a:ext uri="{FF2B5EF4-FFF2-40B4-BE49-F238E27FC236}">
                <a16:creationId xmlns:a16="http://schemas.microsoft.com/office/drawing/2014/main" id="{8FF67E77-1F50-47DC-80E2-FB6D12B2AEF3}"/>
              </a:ext>
            </a:extLst>
          </p:cNvPr>
          <p:cNvSpPr>
            <a:spLocks noGrp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s-MX" altLang="es-MX" sz="1300">
                <a:latin typeface="Arial" panose="020B0604020202020204" pitchFamily="34" charset="0"/>
              </a:rPr>
              <a:t>Análisis de Imágenes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1 Marcador de imagen de diapositiva">
            <a:extLst>
              <a:ext uri="{FF2B5EF4-FFF2-40B4-BE49-F238E27FC236}">
                <a16:creationId xmlns:a16="http://schemas.microsoft.com/office/drawing/2014/main" id="{7ECDABD5-F170-479C-A8EC-CBA4C00EE87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2 Marcador de notas">
            <a:extLst>
              <a:ext uri="{FF2B5EF4-FFF2-40B4-BE49-F238E27FC236}">
                <a16:creationId xmlns:a16="http://schemas.microsoft.com/office/drawing/2014/main" id="{17604027-1CD6-45C5-9D81-139589BEF01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 altLang="es-MX"/>
          </a:p>
        </p:txBody>
      </p:sp>
      <p:sp>
        <p:nvSpPr>
          <p:cNvPr id="43012" name="3 Marcador de número de diapositiva">
            <a:extLst>
              <a:ext uri="{FF2B5EF4-FFF2-40B4-BE49-F238E27FC236}">
                <a16:creationId xmlns:a16="http://schemas.microsoft.com/office/drawing/2014/main" id="{DDDCA81B-F772-41DB-ACA3-F2CA80CAF4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08797E9-FA63-4B17-8A02-51073FBDC7AB}" type="slidenum">
              <a:rPr lang="es-MX" altLang="es-MX" sz="130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29</a:t>
            </a:fld>
            <a:endParaRPr lang="es-MX" altLang="es-MX" sz="1300">
              <a:latin typeface="Arial" panose="020B0604020202020204" pitchFamily="34" charset="0"/>
            </a:endParaRPr>
          </a:p>
        </p:txBody>
      </p:sp>
      <p:sp>
        <p:nvSpPr>
          <p:cNvPr id="43013" name="4 Marcador de pie de página">
            <a:extLst>
              <a:ext uri="{FF2B5EF4-FFF2-40B4-BE49-F238E27FC236}">
                <a16:creationId xmlns:a16="http://schemas.microsoft.com/office/drawing/2014/main" id="{76989421-EEE9-40B5-9CB5-B6981D6D35A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s-ES" altLang="es-MX" sz="1300">
                <a:latin typeface="Arial" panose="020B0604020202020204" pitchFamily="34" charset="0"/>
              </a:rPr>
              <a:t>M. en C. María Elena Cruz Meza</a:t>
            </a:r>
            <a:endParaRPr lang="es-MX" altLang="es-MX" sz="1300">
              <a:latin typeface="Arial" panose="020B0604020202020204" pitchFamily="34" charset="0"/>
            </a:endParaRPr>
          </a:p>
        </p:txBody>
      </p:sp>
      <p:sp>
        <p:nvSpPr>
          <p:cNvPr id="43014" name="5 Marcador de encabezado">
            <a:extLst>
              <a:ext uri="{FF2B5EF4-FFF2-40B4-BE49-F238E27FC236}">
                <a16:creationId xmlns:a16="http://schemas.microsoft.com/office/drawing/2014/main" id="{9A364EFC-145F-44D8-858F-92A489E36E0D}"/>
              </a:ext>
            </a:extLst>
          </p:cNvPr>
          <p:cNvSpPr>
            <a:spLocks noGrp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s-MX" altLang="es-MX" sz="1300">
                <a:latin typeface="Arial" panose="020B0604020202020204" pitchFamily="34" charset="0"/>
              </a:rPr>
              <a:t>Análisis de Imágenes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1 Marcador de imagen de diapositiva">
            <a:extLst>
              <a:ext uri="{FF2B5EF4-FFF2-40B4-BE49-F238E27FC236}">
                <a16:creationId xmlns:a16="http://schemas.microsoft.com/office/drawing/2014/main" id="{46F97C06-1551-4B8A-8A3D-E7057A159FD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2 Marcador de notas">
            <a:extLst>
              <a:ext uri="{FF2B5EF4-FFF2-40B4-BE49-F238E27FC236}">
                <a16:creationId xmlns:a16="http://schemas.microsoft.com/office/drawing/2014/main" id="{EFC67205-B93C-4D75-B904-10BEF994270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 altLang="es-MX"/>
          </a:p>
        </p:txBody>
      </p:sp>
      <p:sp>
        <p:nvSpPr>
          <p:cNvPr id="45060" name="3 Marcador de número de diapositiva">
            <a:extLst>
              <a:ext uri="{FF2B5EF4-FFF2-40B4-BE49-F238E27FC236}">
                <a16:creationId xmlns:a16="http://schemas.microsoft.com/office/drawing/2014/main" id="{EAF5959A-BF33-4084-B6E5-80B446E0DB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29B7469-63D9-4746-ABFA-275C5541D9D0}" type="slidenum">
              <a:rPr lang="es-MX" altLang="es-MX" sz="130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30</a:t>
            </a:fld>
            <a:endParaRPr lang="es-MX" altLang="es-MX" sz="1300">
              <a:latin typeface="Arial" panose="020B0604020202020204" pitchFamily="34" charset="0"/>
            </a:endParaRPr>
          </a:p>
        </p:txBody>
      </p:sp>
      <p:sp>
        <p:nvSpPr>
          <p:cNvPr id="45061" name="4 Marcador de pie de página">
            <a:extLst>
              <a:ext uri="{FF2B5EF4-FFF2-40B4-BE49-F238E27FC236}">
                <a16:creationId xmlns:a16="http://schemas.microsoft.com/office/drawing/2014/main" id="{C9AB64F7-562E-4F48-99E1-1A8EEE5643D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s-ES" altLang="es-MX" sz="1300">
                <a:latin typeface="Arial" panose="020B0604020202020204" pitchFamily="34" charset="0"/>
              </a:rPr>
              <a:t>M. en C. María Elena Cruz Meza</a:t>
            </a:r>
            <a:endParaRPr lang="es-MX" altLang="es-MX" sz="1300">
              <a:latin typeface="Arial" panose="020B0604020202020204" pitchFamily="34" charset="0"/>
            </a:endParaRPr>
          </a:p>
        </p:txBody>
      </p:sp>
      <p:sp>
        <p:nvSpPr>
          <p:cNvPr id="45062" name="5 Marcador de encabezado">
            <a:extLst>
              <a:ext uri="{FF2B5EF4-FFF2-40B4-BE49-F238E27FC236}">
                <a16:creationId xmlns:a16="http://schemas.microsoft.com/office/drawing/2014/main" id="{57D76DE9-9E3B-4F61-8443-E525122D1D6C}"/>
              </a:ext>
            </a:extLst>
          </p:cNvPr>
          <p:cNvSpPr>
            <a:spLocks noGrp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s-MX" altLang="es-MX" sz="1300">
                <a:latin typeface="Arial" panose="020B0604020202020204" pitchFamily="34" charset="0"/>
              </a:rPr>
              <a:t>Análisis de Imágenes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1 Marcador de imagen de diapositiva">
            <a:extLst>
              <a:ext uri="{FF2B5EF4-FFF2-40B4-BE49-F238E27FC236}">
                <a16:creationId xmlns:a16="http://schemas.microsoft.com/office/drawing/2014/main" id="{8DD79D02-470A-479C-BF38-428390248A6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2 Marcador de notas">
            <a:extLst>
              <a:ext uri="{FF2B5EF4-FFF2-40B4-BE49-F238E27FC236}">
                <a16:creationId xmlns:a16="http://schemas.microsoft.com/office/drawing/2014/main" id="{77DC3E32-4899-497A-890F-DC29EDBDED6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 altLang="es-MX"/>
          </a:p>
        </p:txBody>
      </p:sp>
      <p:sp>
        <p:nvSpPr>
          <p:cNvPr id="47108" name="3 Marcador de número de diapositiva">
            <a:extLst>
              <a:ext uri="{FF2B5EF4-FFF2-40B4-BE49-F238E27FC236}">
                <a16:creationId xmlns:a16="http://schemas.microsoft.com/office/drawing/2014/main" id="{7B18E70D-08EE-4B74-A3E0-E4FA2BC70C3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C22CEAA-1114-4F66-8BCA-665637174BE5}" type="slidenum">
              <a:rPr lang="es-MX" altLang="es-MX" sz="130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31</a:t>
            </a:fld>
            <a:endParaRPr lang="es-MX" altLang="es-MX" sz="1300">
              <a:latin typeface="Arial" panose="020B0604020202020204" pitchFamily="34" charset="0"/>
            </a:endParaRPr>
          </a:p>
        </p:txBody>
      </p:sp>
      <p:sp>
        <p:nvSpPr>
          <p:cNvPr id="47109" name="4 Marcador de pie de página">
            <a:extLst>
              <a:ext uri="{FF2B5EF4-FFF2-40B4-BE49-F238E27FC236}">
                <a16:creationId xmlns:a16="http://schemas.microsoft.com/office/drawing/2014/main" id="{B2891067-A126-4424-8889-C2339F18064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s-ES" altLang="es-MX" sz="1300">
                <a:latin typeface="Arial" panose="020B0604020202020204" pitchFamily="34" charset="0"/>
              </a:rPr>
              <a:t>M. en C. María Elena Cruz Meza</a:t>
            </a:r>
            <a:endParaRPr lang="es-MX" altLang="es-MX" sz="1300">
              <a:latin typeface="Arial" panose="020B0604020202020204" pitchFamily="34" charset="0"/>
            </a:endParaRPr>
          </a:p>
        </p:txBody>
      </p:sp>
      <p:sp>
        <p:nvSpPr>
          <p:cNvPr id="47110" name="5 Marcador de encabezado">
            <a:extLst>
              <a:ext uri="{FF2B5EF4-FFF2-40B4-BE49-F238E27FC236}">
                <a16:creationId xmlns:a16="http://schemas.microsoft.com/office/drawing/2014/main" id="{F2C5E15F-1C01-4845-8120-E517669BB699}"/>
              </a:ext>
            </a:extLst>
          </p:cNvPr>
          <p:cNvSpPr>
            <a:spLocks noGrp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s-MX" altLang="es-MX" sz="1300">
                <a:latin typeface="Arial" panose="020B0604020202020204" pitchFamily="34" charset="0"/>
              </a:rPr>
              <a:t>Análisis de Imágenes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1 Marcador de imagen de diapositiva">
            <a:extLst>
              <a:ext uri="{FF2B5EF4-FFF2-40B4-BE49-F238E27FC236}">
                <a16:creationId xmlns:a16="http://schemas.microsoft.com/office/drawing/2014/main" id="{05957D70-F1D4-43BF-B364-8318850C5B0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2 Marcador de notas">
            <a:extLst>
              <a:ext uri="{FF2B5EF4-FFF2-40B4-BE49-F238E27FC236}">
                <a16:creationId xmlns:a16="http://schemas.microsoft.com/office/drawing/2014/main" id="{E5FC460E-8F99-48E3-BC52-AC60CB6ED1B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 altLang="es-MX"/>
          </a:p>
        </p:txBody>
      </p:sp>
      <p:sp>
        <p:nvSpPr>
          <p:cNvPr id="51204" name="3 Marcador de número de diapositiva">
            <a:extLst>
              <a:ext uri="{FF2B5EF4-FFF2-40B4-BE49-F238E27FC236}">
                <a16:creationId xmlns:a16="http://schemas.microsoft.com/office/drawing/2014/main" id="{42768E8C-F41F-4BD0-A027-AE3F1F0D236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4F957BD-69AE-46E2-9C2A-DD2D21420338}" type="slidenum">
              <a:rPr lang="es-MX" altLang="es-MX" sz="130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34</a:t>
            </a:fld>
            <a:endParaRPr lang="es-MX" altLang="es-MX" sz="1300">
              <a:latin typeface="Arial" panose="020B0604020202020204" pitchFamily="34" charset="0"/>
            </a:endParaRPr>
          </a:p>
        </p:txBody>
      </p:sp>
      <p:sp>
        <p:nvSpPr>
          <p:cNvPr id="51205" name="4 Marcador de pie de página">
            <a:extLst>
              <a:ext uri="{FF2B5EF4-FFF2-40B4-BE49-F238E27FC236}">
                <a16:creationId xmlns:a16="http://schemas.microsoft.com/office/drawing/2014/main" id="{D7E9B1FC-B698-46C6-A6C0-9DDDB928933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s-ES" altLang="es-MX" sz="1300">
                <a:latin typeface="Arial" panose="020B0604020202020204" pitchFamily="34" charset="0"/>
              </a:rPr>
              <a:t>M. en C. María Elena Cruz Meza</a:t>
            </a:r>
            <a:endParaRPr lang="es-MX" altLang="es-MX" sz="1300">
              <a:latin typeface="Arial" panose="020B0604020202020204" pitchFamily="34" charset="0"/>
            </a:endParaRPr>
          </a:p>
        </p:txBody>
      </p:sp>
      <p:sp>
        <p:nvSpPr>
          <p:cNvPr id="51206" name="5 Marcador de encabezado">
            <a:extLst>
              <a:ext uri="{FF2B5EF4-FFF2-40B4-BE49-F238E27FC236}">
                <a16:creationId xmlns:a16="http://schemas.microsoft.com/office/drawing/2014/main" id="{D9589B8F-17A7-4E76-BD5E-A1C1896C7EC9}"/>
              </a:ext>
            </a:extLst>
          </p:cNvPr>
          <p:cNvSpPr>
            <a:spLocks noGrp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s-MX" altLang="es-MX" sz="1300">
                <a:latin typeface="Arial" panose="020B0604020202020204" pitchFamily="34" charset="0"/>
              </a:rPr>
              <a:t>Análisis de Imágenes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1 Marcador de imagen de diapositiva">
            <a:extLst>
              <a:ext uri="{FF2B5EF4-FFF2-40B4-BE49-F238E27FC236}">
                <a16:creationId xmlns:a16="http://schemas.microsoft.com/office/drawing/2014/main" id="{58B4AC2A-C132-44BB-BD95-46514DBC8DF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2 Marcador de notas">
            <a:extLst>
              <a:ext uri="{FF2B5EF4-FFF2-40B4-BE49-F238E27FC236}">
                <a16:creationId xmlns:a16="http://schemas.microsoft.com/office/drawing/2014/main" id="{031E5455-2718-4350-BBF7-803AC27DA01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 altLang="es-MX"/>
          </a:p>
        </p:txBody>
      </p:sp>
      <p:sp>
        <p:nvSpPr>
          <p:cNvPr id="54276" name="3 Marcador de número de diapositiva">
            <a:extLst>
              <a:ext uri="{FF2B5EF4-FFF2-40B4-BE49-F238E27FC236}">
                <a16:creationId xmlns:a16="http://schemas.microsoft.com/office/drawing/2014/main" id="{DD7CA9AD-D435-4052-9B7C-72FCE60FD53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5AC11F9-5C2A-4156-9772-57DEA8A8DE1E}" type="slidenum">
              <a:rPr lang="es-MX" altLang="es-MX" sz="130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36</a:t>
            </a:fld>
            <a:endParaRPr lang="es-MX" altLang="es-MX" sz="1300">
              <a:latin typeface="Arial" panose="020B0604020202020204" pitchFamily="34" charset="0"/>
            </a:endParaRPr>
          </a:p>
        </p:txBody>
      </p:sp>
      <p:sp>
        <p:nvSpPr>
          <p:cNvPr id="54277" name="4 Marcador de pie de página">
            <a:extLst>
              <a:ext uri="{FF2B5EF4-FFF2-40B4-BE49-F238E27FC236}">
                <a16:creationId xmlns:a16="http://schemas.microsoft.com/office/drawing/2014/main" id="{F196C2A9-712E-47A3-BCE3-59CC93031BF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s-ES" altLang="es-MX" sz="1300">
                <a:latin typeface="Arial" panose="020B0604020202020204" pitchFamily="34" charset="0"/>
              </a:rPr>
              <a:t>M. en C. María Elena Cruz Meza</a:t>
            </a:r>
            <a:endParaRPr lang="es-MX" altLang="es-MX" sz="1300">
              <a:latin typeface="Arial" panose="020B0604020202020204" pitchFamily="34" charset="0"/>
            </a:endParaRPr>
          </a:p>
        </p:txBody>
      </p:sp>
      <p:sp>
        <p:nvSpPr>
          <p:cNvPr id="54278" name="5 Marcador de encabezado">
            <a:extLst>
              <a:ext uri="{FF2B5EF4-FFF2-40B4-BE49-F238E27FC236}">
                <a16:creationId xmlns:a16="http://schemas.microsoft.com/office/drawing/2014/main" id="{3FAC3CDF-D68D-4317-94AF-521988A35384}"/>
              </a:ext>
            </a:extLst>
          </p:cNvPr>
          <p:cNvSpPr>
            <a:spLocks noGrp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s-MX" altLang="es-MX" sz="1300">
                <a:latin typeface="Arial" panose="020B0604020202020204" pitchFamily="34" charset="0"/>
              </a:rPr>
              <a:t>Análisis de Imágenes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1 Marcador de imagen de diapositiva">
            <a:extLst>
              <a:ext uri="{FF2B5EF4-FFF2-40B4-BE49-F238E27FC236}">
                <a16:creationId xmlns:a16="http://schemas.microsoft.com/office/drawing/2014/main" id="{5BAAA8A3-18E3-48AB-84E2-BD4464EE765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3" name="2 Marcador de notas">
            <a:extLst>
              <a:ext uri="{FF2B5EF4-FFF2-40B4-BE49-F238E27FC236}">
                <a16:creationId xmlns:a16="http://schemas.microsoft.com/office/drawing/2014/main" id="{88204EFF-1EE9-4612-B1F1-1A3217110BB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 altLang="es-MX"/>
          </a:p>
        </p:txBody>
      </p:sp>
      <p:sp>
        <p:nvSpPr>
          <p:cNvPr id="56324" name="3 Marcador de número de diapositiva">
            <a:extLst>
              <a:ext uri="{FF2B5EF4-FFF2-40B4-BE49-F238E27FC236}">
                <a16:creationId xmlns:a16="http://schemas.microsoft.com/office/drawing/2014/main" id="{2B3D394F-5022-4E97-A8A6-524C2D17E6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F5FB019-E78C-423D-ABD0-BE6B370557FA}" type="slidenum">
              <a:rPr lang="es-MX" altLang="es-MX" sz="130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37</a:t>
            </a:fld>
            <a:endParaRPr lang="es-MX" altLang="es-MX" sz="1300">
              <a:latin typeface="Arial" panose="020B0604020202020204" pitchFamily="34" charset="0"/>
            </a:endParaRPr>
          </a:p>
        </p:txBody>
      </p:sp>
      <p:sp>
        <p:nvSpPr>
          <p:cNvPr id="56325" name="4 Marcador de pie de página">
            <a:extLst>
              <a:ext uri="{FF2B5EF4-FFF2-40B4-BE49-F238E27FC236}">
                <a16:creationId xmlns:a16="http://schemas.microsoft.com/office/drawing/2014/main" id="{C47F7616-F4E8-4A25-98DA-A87CC98D8EC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s-ES" altLang="es-MX" sz="1300">
                <a:latin typeface="Arial" panose="020B0604020202020204" pitchFamily="34" charset="0"/>
              </a:rPr>
              <a:t>M. en C. María Elena Cruz Meza</a:t>
            </a:r>
            <a:endParaRPr lang="es-MX" altLang="es-MX" sz="1300">
              <a:latin typeface="Arial" panose="020B0604020202020204" pitchFamily="34" charset="0"/>
            </a:endParaRPr>
          </a:p>
        </p:txBody>
      </p:sp>
      <p:sp>
        <p:nvSpPr>
          <p:cNvPr id="56326" name="5 Marcador de encabezado">
            <a:extLst>
              <a:ext uri="{FF2B5EF4-FFF2-40B4-BE49-F238E27FC236}">
                <a16:creationId xmlns:a16="http://schemas.microsoft.com/office/drawing/2014/main" id="{EB93B5DF-8147-422E-BD19-2E43FB205F11}"/>
              </a:ext>
            </a:extLst>
          </p:cNvPr>
          <p:cNvSpPr>
            <a:spLocks noGrp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s-MX" altLang="es-MX" sz="1300">
                <a:latin typeface="Arial" panose="020B0604020202020204" pitchFamily="34" charset="0"/>
              </a:rPr>
              <a:t>Análisis de Imágenes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>
              <a:ext uri="{FF2B5EF4-FFF2-40B4-BE49-F238E27FC236}">
                <a16:creationId xmlns:a16="http://schemas.microsoft.com/office/drawing/2014/main" id="{2B8F3A3D-860B-4F9E-ABA0-DC3363F45240}"/>
              </a:ext>
            </a:extLst>
          </p:cNvPr>
          <p:cNvSpPr/>
          <p:nvPr/>
        </p:nvSpPr>
        <p:spPr>
          <a:xfrm>
            <a:off x="3175" y="6400800"/>
            <a:ext cx="9140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010CD68D-9E8A-4844-BA64-FF702DF1A24C}"/>
              </a:ext>
            </a:extLst>
          </p:cNvPr>
          <p:cNvSpPr/>
          <p:nvPr/>
        </p:nvSpPr>
        <p:spPr>
          <a:xfrm>
            <a:off x="0" y="6334125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" name="Straight Connector 8">
            <a:extLst>
              <a:ext uri="{FF2B5EF4-FFF2-40B4-BE49-F238E27FC236}">
                <a16:creationId xmlns:a16="http://schemas.microsoft.com/office/drawing/2014/main" id="{56C4638E-6F06-4E1A-A0DA-783B4279EED5}"/>
              </a:ext>
            </a:extLst>
          </p:cNvPr>
          <p:cNvCxnSpPr/>
          <p:nvPr/>
        </p:nvCxnSpPr>
        <p:spPr>
          <a:xfrm>
            <a:off x="906463" y="4343400"/>
            <a:ext cx="7405687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/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DFB197C0-730D-4A99-A520-49AB544FE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540DBE-1071-4ABA-9B84-8977FCCEB36A}" type="datetimeFigureOut">
              <a:rPr lang="es-ES"/>
              <a:pPr>
                <a:defRPr/>
              </a:pPr>
              <a:t>05/11/2020</a:t>
            </a:fld>
            <a:endParaRPr lang="es-E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96A32F57-0EF7-4038-8EE5-7434FC237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0C9CF1B-5105-4134-BDA7-A6C591491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52D15B-FFC7-4AD6-99FD-E2CB96CDD9C3}" type="slidenum">
              <a:rPr lang="es-ES" altLang="es-MX"/>
              <a:pPr/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867464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10EA4B-EF8F-4A59-A568-23A27A4FE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F30105-8A86-4604-AE45-B86E3645B390}" type="datetimeFigureOut">
              <a:rPr lang="es-ES"/>
              <a:pPr>
                <a:defRPr/>
              </a:pPr>
              <a:t>05/11/2020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E04A12-F9CB-403A-BFFD-92FA587C8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504665-F326-4533-8433-F43B7595D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8B5EAD-94A4-467F-9383-266687D69C3C}" type="slidenum">
              <a:rPr lang="es-ES" altLang="es-MX"/>
              <a:pPr/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728819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>
              <a:ext uri="{FF2B5EF4-FFF2-40B4-BE49-F238E27FC236}">
                <a16:creationId xmlns:a16="http://schemas.microsoft.com/office/drawing/2014/main" id="{2DA4A34D-F453-40FB-8780-DD50773D14CC}"/>
              </a:ext>
            </a:extLst>
          </p:cNvPr>
          <p:cNvSpPr/>
          <p:nvPr/>
        </p:nvSpPr>
        <p:spPr>
          <a:xfrm>
            <a:off x="3175" y="6400800"/>
            <a:ext cx="9140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214E7AE0-C2D3-418F-8724-19471E54966A}"/>
              </a:ext>
            </a:extLst>
          </p:cNvPr>
          <p:cNvSpPr/>
          <p:nvPr/>
        </p:nvSpPr>
        <p:spPr>
          <a:xfrm>
            <a:off x="0" y="6334125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7485D37C-2407-4DFF-B185-FDDD6FFD9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D4CBEF-2795-484F-B697-BD0B94CBE3DE}" type="datetimeFigureOut">
              <a:rPr lang="es-ES"/>
              <a:pPr>
                <a:defRPr/>
              </a:pPr>
              <a:t>05/11/2020</a:t>
            </a:fld>
            <a:endParaRPr lang="es-E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BB5C349-7D10-4300-945F-33E199FFD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9B30EA9-0FEB-441B-A341-14693C624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4829C3-F8A0-43D6-A81C-1524BBAB819E}" type="slidenum">
              <a:rPr lang="es-ES" altLang="es-MX"/>
              <a:pPr/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513837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ítulo, texto y 2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42913" y="103188"/>
            <a:ext cx="8243887" cy="1314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456113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51063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contenido"/>
          <p:cNvSpPr>
            <a:spLocks noGrp="1"/>
          </p:cNvSpPr>
          <p:nvPr>
            <p:ph sz="quarter" idx="3"/>
          </p:nvPr>
        </p:nvSpPr>
        <p:spPr>
          <a:xfrm>
            <a:off x="4648200" y="3903663"/>
            <a:ext cx="4038600" cy="215265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fecha">
            <a:extLst>
              <a:ext uri="{FF2B5EF4-FFF2-40B4-BE49-F238E27FC236}">
                <a16:creationId xmlns:a16="http://schemas.microsoft.com/office/drawing/2014/main" id="{95763460-7384-4089-8EC7-4EEB9E8EECF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7" name="6 Marcador de pie de página">
            <a:extLst>
              <a:ext uri="{FF2B5EF4-FFF2-40B4-BE49-F238E27FC236}">
                <a16:creationId xmlns:a16="http://schemas.microsoft.com/office/drawing/2014/main" id="{115220C5-815C-4F0B-89F5-F8D95B268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8" name="7 Marcador de número de diapositiva">
            <a:extLst>
              <a:ext uri="{FF2B5EF4-FFF2-40B4-BE49-F238E27FC236}">
                <a16:creationId xmlns:a16="http://schemas.microsoft.com/office/drawing/2014/main" id="{9CCF4634-223D-4719-8404-FA79312EF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A5474DD0-5850-4B1A-AF3C-91F246EA114A}" type="slidenum">
              <a:rPr lang="es-MX" altLang="es-MX"/>
              <a:pPr/>
              <a:t>‹Nº›</a:t>
            </a:fld>
            <a:endParaRPr lang="es-MX" altLang="es-MX"/>
          </a:p>
        </p:txBody>
      </p:sp>
    </p:spTree>
    <p:extLst>
      <p:ext uri="{BB962C8B-B14F-4D97-AF65-F5344CB8AC3E}">
        <p14:creationId xmlns:p14="http://schemas.microsoft.com/office/powerpoint/2010/main" val="2685081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EFFAFB-2C6C-4614-BE20-E372D3C51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228B98-5EF3-4587-9797-615C93A98420}" type="datetimeFigureOut">
              <a:rPr lang="es-ES"/>
              <a:pPr>
                <a:defRPr/>
              </a:pPr>
              <a:t>05/11/2020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E57B4E-FF71-4D52-A549-0917EAB36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ADF53B-D3B5-4479-84AB-83B6323A8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98D9BF-44DA-4CD0-A225-1B5DCC56047F}" type="slidenum">
              <a:rPr lang="es-ES" altLang="es-MX"/>
              <a:pPr/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481435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>
              <a:ext uri="{FF2B5EF4-FFF2-40B4-BE49-F238E27FC236}">
                <a16:creationId xmlns:a16="http://schemas.microsoft.com/office/drawing/2014/main" id="{CA785E86-CADA-4F8B-9C90-5072FA70EBDF}"/>
              </a:ext>
            </a:extLst>
          </p:cNvPr>
          <p:cNvSpPr/>
          <p:nvPr/>
        </p:nvSpPr>
        <p:spPr>
          <a:xfrm>
            <a:off x="3175" y="6400800"/>
            <a:ext cx="9140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B8CD948E-7311-44D4-99F8-75ACDE65C8A3}"/>
              </a:ext>
            </a:extLst>
          </p:cNvPr>
          <p:cNvSpPr/>
          <p:nvPr/>
        </p:nvSpPr>
        <p:spPr>
          <a:xfrm>
            <a:off x="0" y="6334125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" name="Straight Connector 8">
            <a:extLst>
              <a:ext uri="{FF2B5EF4-FFF2-40B4-BE49-F238E27FC236}">
                <a16:creationId xmlns:a16="http://schemas.microsoft.com/office/drawing/2014/main" id="{000D5B93-3111-4711-9AD2-8536273B922B}"/>
              </a:ext>
            </a:extLst>
          </p:cNvPr>
          <p:cNvCxnSpPr/>
          <p:nvPr/>
        </p:nvCxnSpPr>
        <p:spPr>
          <a:xfrm>
            <a:off x="906463" y="4343400"/>
            <a:ext cx="7405687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Ctr="0"/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BC868CBC-15B6-4DF4-AF17-EFB1D1631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604F97-713A-43E7-AEAE-C5F27110A110}" type="datetimeFigureOut">
              <a:rPr lang="es-ES"/>
              <a:pPr>
                <a:defRPr/>
              </a:pPr>
              <a:t>05/11/2020</a:t>
            </a:fld>
            <a:endParaRPr lang="es-E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D5CCB3A6-43DA-48E6-8300-158B4D766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F4B457E-F570-4FD2-8440-C819B0EA6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ECAD3A-8C0E-459A-8060-CB1C80C96C7F}" type="slidenum">
              <a:rPr lang="es-ES" altLang="es-MX"/>
              <a:pPr/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3346517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9C8FA92C-BD30-4795-9DC3-F6BB1DFEC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991ACA-2F72-488F-A998-3CCF18BBF8BD}" type="datetimeFigureOut">
              <a:rPr lang="es-ES"/>
              <a:pPr>
                <a:defRPr/>
              </a:pPr>
              <a:t>05/11/2020</a:t>
            </a:fld>
            <a:endParaRPr lang="es-E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F1CD951-2559-4FC2-8B4F-BA88A004B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7CF2E08-FC7F-45BC-A5A4-A70FFFA2B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567E77-0F58-48BB-9C9F-7DB29A2E95A6}" type="slidenum">
              <a:rPr lang="es-ES" altLang="es-MX"/>
              <a:pPr/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2930040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CF960A89-FE71-46BE-8BA6-19D174F19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CD2CA7-3B43-4A7B-A2DD-D1B8A7056FB7}" type="datetimeFigureOut">
              <a:rPr lang="es-ES"/>
              <a:pPr>
                <a:defRPr/>
              </a:pPr>
              <a:t>05/11/2020</a:t>
            </a:fld>
            <a:endParaRPr lang="es-E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F9F56CF5-027C-431E-93E7-2C541B48E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BFAD671-124F-4F72-AA3A-BE15678FB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00EF58-0E61-4764-A353-B4D22CFC1A0D}" type="slidenum">
              <a:rPr lang="es-ES" altLang="es-MX"/>
              <a:pPr/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3930359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332EE40F-4ED7-4EB1-A40F-02490B8C3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7B40F9-67CD-4815-BD35-9777B75E4DB0}" type="datetimeFigureOut">
              <a:rPr lang="es-ES"/>
              <a:pPr>
                <a:defRPr/>
              </a:pPr>
              <a:t>05/11/2020</a:t>
            </a:fld>
            <a:endParaRPr lang="es-E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B6BDDDB6-6526-4DFA-8810-C8A40BBF0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D518F35-3E72-4F1C-BBFC-F90C87CDC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7FEB94-2239-4D0C-8511-0B8D091B02D6}" type="slidenum">
              <a:rPr lang="es-ES" altLang="es-MX"/>
              <a:pPr/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3035315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8DA9CC57-84F4-422F-95DC-AED98687397A}"/>
              </a:ext>
            </a:extLst>
          </p:cNvPr>
          <p:cNvSpPr/>
          <p:nvPr/>
        </p:nvSpPr>
        <p:spPr>
          <a:xfrm>
            <a:off x="3175" y="6400800"/>
            <a:ext cx="9140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427C1DB6-1F75-4DB2-A760-74FE2A20010E}"/>
              </a:ext>
            </a:extLst>
          </p:cNvPr>
          <p:cNvSpPr/>
          <p:nvPr/>
        </p:nvSpPr>
        <p:spPr>
          <a:xfrm>
            <a:off x="0" y="6334125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Date Placeholder 6">
            <a:extLst>
              <a:ext uri="{FF2B5EF4-FFF2-40B4-BE49-F238E27FC236}">
                <a16:creationId xmlns:a16="http://schemas.microsoft.com/office/drawing/2014/main" id="{2E7BADFA-D78F-4FDE-8832-DB3516B55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BECCDC-3481-4312-B1F6-2F4E08C46925}" type="datetimeFigureOut">
              <a:rPr lang="es-ES"/>
              <a:pPr>
                <a:defRPr/>
              </a:pPr>
              <a:t>05/11/2020</a:t>
            </a:fld>
            <a:endParaRPr lang="es-E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DC957F30-B238-48E0-9010-59D774EFF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062341F0-D114-409C-8486-E3F3A5CC1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070E03-2325-4EFF-9938-662F02AD09FE}" type="slidenum">
              <a:rPr lang="es-ES" altLang="es-MX"/>
              <a:pPr/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2889091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FE7B4220-E5F8-4C4F-B608-ABB8D299B78B}"/>
              </a:ext>
            </a:extLst>
          </p:cNvPr>
          <p:cNvSpPr/>
          <p:nvPr/>
        </p:nvSpPr>
        <p:spPr>
          <a:xfrm>
            <a:off x="0" y="0"/>
            <a:ext cx="3038475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38CE60CE-AAD2-44C7-92FE-BFE61932C2F1}"/>
              </a:ext>
            </a:extLst>
          </p:cNvPr>
          <p:cNvSpPr/>
          <p:nvPr/>
        </p:nvSpPr>
        <p:spPr>
          <a:xfrm>
            <a:off x="3030538" y="0"/>
            <a:ext cx="4762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/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7" name="Date Placeholder 4">
            <a:extLst>
              <a:ext uri="{FF2B5EF4-FFF2-40B4-BE49-F238E27FC236}">
                <a16:creationId xmlns:a16="http://schemas.microsoft.com/office/drawing/2014/main" id="{20C986E4-DAEC-458B-9066-D82CD2C9795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9250" y="6459538"/>
            <a:ext cx="1963738" cy="365125"/>
          </a:xfrm>
        </p:spPr>
        <p:txBody>
          <a:bodyPr/>
          <a:lstStyle>
            <a:lvl1pPr algn="l">
              <a:defRPr smtClean="0"/>
            </a:lvl1pPr>
          </a:lstStyle>
          <a:p>
            <a:pPr>
              <a:defRPr/>
            </a:pPr>
            <a:fld id="{72124D7E-EA37-46EC-B992-1AF0FE3D0C37}" type="datetimeFigureOut">
              <a:rPr lang="es-ES"/>
              <a:pPr>
                <a:defRPr/>
              </a:pPr>
              <a:t>05/11/2020</a:t>
            </a:fld>
            <a:endParaRPr lang="es-ES"/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E6715069-4466-4081-AADC-0202D0101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00450" y="6459538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433E81B7-DF18-4CC8-B774-E60BFD26C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0BAF66F-7F34-447F-8044-CF832D30BA5F}" type="slidenum">
              <a:rPr lang="es-ES" altLang="es-MX"/>
              <a:pPr/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2010067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F84F2B6D-E70B-4DA1-9FFE-72922C381731}"/>
              </a:ext>
            </a:extLst>
          </p:cNvPr>
          <p:cNvSpPr/>
          <p:nvPr/>
        </p:nvSpPr>
        <p:spPr>
          <a:xfrm>
            <a:off x="0" y="4953000"/>
            <a:ext cx="9142413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EAD5125C-6663-4DB7-9022-C785B649FBD2}"/>
              </a:ext>
            </a:extLst>
          </p:cNvPr>
          <p:cNvSpPr/>
          <p:nvPr/>
        </p:nvSpPr>
        <p:spPr>
          <a:xfrm>
            <a:off x="0" y="4914900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rtlCol="0"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noProof="0"/>
              <a:t>Haga clic en el icono para agregar una imagen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7" name="Date Placeholder 4">
            <a:extLst>
              <a:ext uri="{FF2B5EF4-FFF2-40B4-BE49-F238E27FC236}">
                <a16:creationId xmlns:a16="http://schemas.microsoft.com/office/drawing/2014/main" id="{EC1E7565-47E3-4451-8116-1267C734B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4430B0-0DBA-476C-A6FE-7D728BCB050E}" type="datetimeFigureOut">
              <a:rPr lang="es-ES"/>
              <a:pPr>
                <a:defRPr/>
              </a:pPr>
              <a:t>05/11/2020</a:t>
            </a:fld>
            <a:endParaRPr lang="es-ES"/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D8D6B29D-37F8-4F3C-A63E-E861374BC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F5ADAECF-24CD-4A48-87ED-A9D0A9BEA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99353A-1ADB-45E9-AC3E-F5A389CCAC24}" type="slidenum">
              <a:rPr lang="es-ES" altLang="es-MX"/>
              <a:pPr/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1928414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D28F40C-CB83-4EA6-B905-E927EEE4D37F}"/>
              </a:ext>
            </a:extLst>
          </p:cNvPr>
          <p:cNvSpPr/>
          <p:nvPr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A52667A-CB19-4089-8D2D-FB79300969B0}"/>
              </a:ext>
            </a:extLst>
          </p:cNvPr>
          <p:cNvSpPr/>
          <p:nvPr/>
        </p:nvSpPr>
        <p:spPr>
          <a:xfrm>
            <a:off x="0" y="6334125"/>
            <a:ext cx="9144000" cy="66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23A4A3-BAC6-41B0-BE9A-FBE7DBCD3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325" y="287338"/>
            <a:ext cx="7543800" cy="14493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29" name="Text Placeholder 2">
            <a:extLst>
              <a:ext uri="{FF2B5EF4-FFF2-40B4-BE49-F238E27FC236}">
                <a16:creationId xmlns:a16="http://schemas.microsoft.com/office/drawing/2014/main" id="{F98B2A88-5CDA-489E-91EA-69937098A5F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822325" y="1846263"/>
            <a:ext cx="7543800" cy="402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MX"/>
              <a:t>Editar el estilo de texto del patrón</a:t>
            </a:r>
          </a:p>
          <a:p>
            <a:pPr lvl="1"/>
            <a:r>
              <a:rPr lang="es-ES" altLang="es-MX"/>
              <a:t>Segundo nivel</a:t>
            </a:r>
          </a:p>
          <a:p>
            <a:pPr lvl="2"/>
            <a:r>
              <a:rPr lang="es-ES" altLang="es-MX"/>
              <a:t>Tercer nivel</a:t>
            </a:r>
          </a:p>
          <a:p>
            <a:pPr lvl="3"/>
            <a:r>
              <a:rPr lang="es-ES" altLang="es-MX"/>
              <a:t>Cuarto nivel</a:t>
            </a:r>
          </a:p>
          <a:p>
            <a:pPr lvl="4"/>
            <a:r>
              <a:rPr lang="es-ES" altLang="es-MX"/>
              <a:t>Quinto nivel</a:t>
            </a:r>
            <a:endParaRPr lang="en-US" alt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FDA44E-B116-4778-ACB4-053D0A2A08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22325" y="6459538"/>
            <a:ext cx="1854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EE55776F-4D6B-41F0-A5FF-9F4DFE41C6ED}" type="datetimeFigureOut">
              <a:rPr lang="es-ES"/>
              <a:pPr>
                <a:defRPr/>
              </a:pPr>
              <a:t>05/11/2020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BB89CF-C477-464B-B396-749B41C4DB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65425" y="6459538"/>
            <a:ext cx="36163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457A2C-5304-4F35-8A1C-A7601FE33B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424738" y="6459538"/>
            <a:ext cx="98425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rgbClr val="FFFFFF"/>
                </a:solidFill>
              </a:defRPr>
            </a:lvl1pPr>
          </a:lstStyle>
          <a:p>
            <a:fld id="{EC12DADD-0F23-407A-B007-B160AE3C6928}" type="slidenum">
              <a:rPr lang="es-ES" altLang="es-MX"/>
              <a:pPr/>
              <a:t>‹Nº›</a:t>
            </a:fld>
            <a:endParaRPr lang="es-ES" altLang="es-MX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3EDF59A-EF23-4A0C-9CF7-554D3D161268}"/>
              </a:ext>
            </a:extLst>
          </p:cNvPr>
          <p:cNvCxnSpPr/>
          <p:nvPr/>
        </p:nvCxnSpPr>
        <p:spPr>
          <a:xfrm>
            <a:off x="895350" y="1738313"/>
            <a:ext cx="747553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67" r:id="rId1"/>
    <p:sldLayoutId id="2147484662" r:id="rId2"/>
    <p:sldLayoutId id="2147484668" r:id="rId3"/>
    <p:sldLayoutId id="2147484663" r:id="rId4"/>
    <p:sldLayoutId id="2147484664" r:id="rId5"/>
    <p:sldLayoutId id="2147484665" r:id="rId6"/>
    <p:sldLayoutId id="2147484669" r:id="rId7"/>
    <p:sldLayoutId id="2147484670" r:id="rId8"/>
    <p:sldLayoutId id="2147484671" r:id="rId9"/>
    <p:sldLayoutId id="2147484666" r:id="rId10"/>
    <p:sldLayoutId id="2147484672" r:id="rId11"/>
    <p:sldLayoutId id="2147484673" r:id="rId12"/>
  </p:sldLayoutIdLst>
  <p:txStyles>
    <p:titleStyle>
      <a:lvl1pPr algn="l" rtl="0" fontAlgn="base">
        <a:lnSpc>
          <a:spcPct val="85000"/>
        </a:lnSpc>
        <a:spcBef>
          <a:spcPct val="0"/>
        </a:spcBef>
        <a:spcAft>
          <a:spcPct val="0"/>
        </a:spcAft>
        <a:defRPr sz="4800" kern="1200" spc="-50">
          <a:solidFill>
            <a:srgbClr val="404040"/>
          </a:solidFill>
          <a:latin typeface="+mj-lt"/>
          <a:ea typeface="+mj-ea"/>
          <a:cs typeface="+mj-cs"/>
        </a:defRPr>
      </a:lvl1pPr>
      <a:lvl2pPr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2pPr>
      <a:lvl3pPr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3pPr>
      <a:lvl4pPr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4pPr>
      <a:lvl5pPr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9pPr>
    </p:titleStyle>
    <p:bodyStyle>
      <a:lvl1pPr marL="90488" indent="-90488" algn="l" rtl="0" fontAlgn="base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rgbClr val="404040"/>
          </a:solidFill>
          <a:latin typeface="+mn-lt"/>
          <a:ea typeface="+mn-ea"/>
          <a:cs typeface="+mn-cs"/>
        </a:defRPr>
      </a:lvl1pPr>
      <a:lvl2pPr marL="382588" indent="-182563" algn="l" rtl="0" fontAlgn="base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kern="1200">
          <a:solidFill>
            <a:srgbClr val="404040"/>
          </a:solidFill>
          <a:latin typeface="+mn-lt"/>
          <a:ea typeface="+mn-ea"/>
          <a:cs typeface="+mn-cs"/>
        </a:defRPr>
      </a:lvl2pPr>
      <a:lvl3pPr marL="566738" indent="-182563" algn="l" rtl="0" fontAlgn="base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3pPr>
      <a:lvl4pPr marL="749300" indent="-182563" algn="l" rtl="0" fontAlgn="base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4pPr>
      <a:lvl5pPr marL="931863" indent="-182563" algn="l" rtl="0" fontAlgn="base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analisisimagenesescom@gmail.com" TargetMode="External"/><Relationship Id="rId7" Type="http://schemas.openxmlformats.org/officeDocument/2006/relationships/image" Target="http://www.k4ch0.net/blog/wp-content/uploads/2009/07/ESCOM.png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hyperlink" Target="mailto:mcruzm@ipn.mx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7.xml"/><Relationship Id="rId3" Type="http://schemas.openxmlformats.org/officeDocument/2006/relationships/diagramLayout" Target="../diagrams/layout6.xml"/><Relationship Id="rId7" Type="http://schemas.openxmlformats.org/officeDocument/2006/relationships/diagramData" Target="../diagrams/data7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6.xml"/><Relationship Id="rId11" Type="http://schemas.microsoft.com/office/2007/relationships/diagramDrawing" Target="../diagrams/drawing7.xml"/><Relationship Id="rId5" Type="http://schemas.openxmlformats.org/officeDocument/2006/relationships/diagramColors" Target="../diagrams/colors6.xml"/><Relationship Id="rId10" Type="http://schemas.openxmlformats.org/officeDocument/2006/relationships/diagramColors" Target="../diagrams/colors7.xml"/><Relationship Id="rId4" Type="http://schemas.openxmlformats.org/officeDocument/2006/relationships/diagramQuickStyle" Target="../diagrams/quickStyle6.xml"/><Relationship Id="rId9" Type="http://schemas.openxmlformats.org/officeDocument/2006/relationships/diagramQuickStyle" Target="../diagrams/quickStyle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7" Type="http://schemas.openxmlformats.org/officeDocument/2006/relationships/image" Target="../media/image30.png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3.xml"/><Relationship Id="rId3" Type="http://schemas.openxmlformats.org/officeDocument/2006/relationships/diagramLayout" Target="../diagrams/layout12.xml"/><Relationship Id="rId7" Type="http://schemas.openxmlformats.org/officeDocument/2006/relationships/diagramData" Target="../diagrams/data13.xml"/><Relationship Id="rId12" Type="http://schemas.openxmlformats.org/officeDocument/2006/relationships/image" Target="../media/image33.png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2.xml"/><Relationship Id="rId11" Type="http://schemas.microsoft.com/office/2007/relationships/diagramDrawing" Target="../diagrams/drawing13.xml"/><Relationship Id="rId5" Type="http://schemas.openxmlformats.org/officeDocument/2006/relationships/diagramColors" Target="../diagrams/colors12.xml"/><Relationship Id="rId10" Type="http://schemas.openxmlformats.org/officeDocument/2006/relationships/diagramColors" Target="../diagrams/colors13.xml"/><Relationship Id="rId4" Type="http://schemas.openxmlformats.org/officeDocument/2006/relationships/diagramQuickStyle" Target="../diagrams/quickStyle12.xml"/><Relationship Id="rId9" Type="http://schemas.openxmlformats.org/officeDocument/2006/relationships/diagramQuickStyle" Target="../diagrams/quickStyle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sc.uc3m.es/imagine/index.html" TargetMode="External"/><Relationship Id="rId2" Type="http://schemas.openxmlformats.org/officeDocument/2006/relationships/hyperlink" Target="http://homepages.inf.ed.ac.uk/rbf/HIPR2/hipr_top.htm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10" descr="Related image">
            <a:extLst>
              <a:ext uri="{FF2B5EF4-FFF2-40B4-BE49-F238E27FC236}">
                <a16:creationId xmlns:a16="http://schemas.microsoft.com/office/drawing/2014/main" id="{9F9E2507-76D2-4E20-A87C-15E5B4EBB5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40" y="-2569"/>
            <a:ext cx="9145588" cy="4913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4" name="1 Título">
            <a:extLst>
              <a:ext uri="{FF2B5EF4-FFF2-40B4-BE49-F238E27FC236}">
                <a16:creationId xmlns:a16="http://schemas.microsoft.com/office/drawing/2014/main" id="{D20F5A39-CABD-4CAD-A36B-8D284B875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788" y="4665663"/>
            <a:ext cx="2611437" cy="822325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s-MX" altLang="es-MX" sz="1800" dirty="0"/>
              <a:t>2.1 La </a:t>
            </a:r>
            <a:r>
              <a:rPr lang="es-MX" altLang="es-MX" sz="1800" dirty="0" err="1"/>
              <a:t>convolución</a:t>
            </a:r>
            <a:br>
              <a:rPr lang="es-MX" altLang="es-MX" sz="1800" dirty="0"/>
            </a:br>
            <a:r>
              <a:rPr lang="es-MX" altLang="es-MX" sz="1800" dirty="0"/>
              <a:t>2.1 El uso de la </a:t>
            </a:r>
            <a:r>
              <a:rPr lang="es-MX" altLang="es-MX" sz="1800" dirty="0" err="1"/>
              <a:t>convolución</a:t>
            </a:r>
            <a:r>
              <a:rPr lang="es-MX" altLang="es-MX" sz="1800" dirty="0"/>
              <a:t> </a:t>
            </a:r>
          </a:p>
        </p:txBody>
      </p:sp>
      <p:sp>
        <p:nvSpPr>
          <p:cNvPr id="11268" name="2 Marcador de texto">
            <a:extLst>
              <a:ext uri="{FF2B5EF4-FFF2-40B4-BE49-F238E27FC236}">
                <a16:creationId xmlns:a16="http://schemas.microsoft.com/office/drawing/2014/main" id="{469B9C5B-F992-4A81-B514-5D2105C3D5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76375" y="6435725"/>
            <a:ext cx="7588250" cy="593725"/>
          </a:xfrm>
        </p:spPr>
        <p:txBody>
          <a:bodyPr/>
          <a:lstStyle/>
          <a:p>
            <a:pPr algn="r">
              <a:spcBef>
                <a:spcPct val="0"/>
              </a:spcBef>
            </a:pPr>
            <a:r>
              <a:rPr lang="es-MX" altLang="es-MX" sz="1100"/>
              <a:t>M. en C. Ma. Elena Cruz Meza, </a:t>
            </a:r>
          </a:p>
          <a:p>
            <a:pPr algn="r">
              <a:spcBef>
                <a:spcPct val="0"/>
              </a:spcBef>
            </a:pPr>
            <a:r>
              <a:rPr lang="es-MX" altLang="es-MX" sz="1100"/>
              <a:t>e-mail: </a:t>
            </a:r>
            <a:r>
              <a:rPr lang="es-MX" altLang="es-MX" sz="1100">
                <a:hlinkClick r:id="rId3"/>
              </a:rPr>
              <a:t>analisisimagenesescom@gmail.com</a:t>
            </a:r>
            <a:endParaRPr lang="es-MX" altLang="es-MX" sz="1100"/>
          </a:p>
          <a:p>
            <a:pPr algn="r">
              <a:spcBef>
                <a:spcPct val="0"/>
              </a:spcBef>
            </a:pPr>
            <a:endParaRPr lang="es-ES" altLang="es-MX" sz="1100">
              <a:hlinkClick r:id="rId4"/>
            </a:endParaRPr>
          </a:p>
        </p:txBody>
      </p:sp>
      <p:pic>
        <p:nvPicPr>
          <p:cNvPr id="11269" name="Picture 4" descr="ipn">
            <a:extLst>
              <a:ext uri="{FF2B5EF4-FFF2-40B4-BE49-F238E27FC236}">
                <a16:creationId xmlns:a16="http://schemas.microsoft.com/office/drawing/2014/main" id="{86C6ADFC-C5FF-4F6D-B346-E52BCB0ED5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338" y="5437188"/>
            <a:ext cx="850900" cy="1204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0" name="Picture 5" descr="http://www.k4ch0.net/blog/wp-content/uploads/2009/07/ESCOM.png">
            <a:extLst>
              <a:ext uri="{FF2B5EF4-FFF2-40B4-BE49-F238E27FC236}">
                <a16:creationId xmlns:a16="http://schemas.microsoft.com/office/drawing/2014/main" id="{5FF344AB-A4E5-4A63-81CB-C62B07F86D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r:link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3563" y="23813"/>
            <a:ext cx="960437" cy="903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1" name="Rectangle 12">
            <a:extLst>
              <a:ext uri="{FF2B5EF4-FFF2-40B4-BE49-F238E27FC236}">
                <a16:creationId xmlns:a16="http://schemas.microsoft.com/office/drawing/2014/main" id="{5BB70935-BF75-4442-A302-406EE68113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s-MX" altLang="es-MX"/>
          </a:p>
        </p:txBody>
      </p:sp>
      <p:sp>
        <p:nvSpPr>
          <p:cNvPr id="11272" name="Rectangle 13">
            <a:extLst>
              <a:ext uri="{FF2B5EF4-FFF2-40B4-BE49-F238E27FC236}">
                <a16:creationId xmlns:a16="http://schemas.microsoft.com/office/drawing/2014/main" id="{3880EC75-1C5D-4A36-8A85-0B87941DBD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1288"/>
            <a:ext cx="4322763" cy="615950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s-ES" altLang="es-MX" b="1">
                <a:cs typeface="Times New Roman" panose="02020603050405020304" pitchFamily="18" charset="0"/>
              </a:rPr>
              <a:t>INSTITUTO POLITÉCNICO NACIONAL</a:t>
            </a:r>
            <a:endParaRPr lang="es-ES" altLang="es-MX" sz="1100"/>
          </a:p>
          <a:p>
            <a:pPr algn="ctr"/>
            <a:r>
              <a:rPr lang="es-ES" altLang="es-MX" sz="1600">
                <a:cs typeface="Times New Roman" panose="02020603050405020304" pitchFamily="18" charset="0"/>
              </a:rPr>
              <a:t>ESCUELA SUPERIOR DE CÓMPUTO</a:t>
            </a:r>
            <a:endParaRPr lang="es-ES" altLang="es-MX" sz="1100"/>
          </a:p>
        </p:txBody>
      </p:sp>
      <p:sp>
        <p:nvSpPr>
          <p:cNvPr id="9" name="2 Subtítulo">
            <a:extLst>
              <a:ext uri="{FF2B5EF4-FFF2-40B4-BE49-F238E27FC236}">
                <a16:creationId xmlns:a16="http://schemas.microsoft.com/office/drawing/2014/main" id="{F26680A1-26B8-4381-B12B-321D327A0A9D}"/>
              </a:ext>
            </a:extLst>
          </p:cNvPr>
          <p:cNvSpPr txBox="1">
            <a:spLocks/>
          </p:cNvSpPr>
          <p:nvPr/>
        </p:nvSpPr>
        <p:spPr bwMode="auto">
          <a:xfrm>
            <a:off x="4445000" y="4206875"/>
            <a:ext cx="5405438" cy="79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norm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 typeface="Arial" charset="0"/>
              <a:buNone/>
              <a:defRPr/>
            </a:pPr>
            <a:r>
              <a:rPr lang="es-MX" sz="3200" dirty="0">
                <a:solidFill>
                  <a:schemeClr val="tx2">
                    <a:lumMod val="65000"/>
                    <a:lumOff val="35000"/>
                  </a:schemeClr>
                </a:solidFill>
              </a:rPr>
              <a:t>Unidad II. Análisis Espacial</a:t>
            </a:r>
          </a:p>
        </p:txBody>
      </p:sp>
      <p:sp>
        <p:nvSpPr>
          <p:cNvPr id="11274" name="Rectángulo 2">
            <a:extLst>
              <a:ext uri="{FF2B5EF4-FFF2-40B4-BE49-F238E27FC236}">
                <a16:creationId xmlns:a16="http://schemas.microsoft.com/office/drawing/2014/main" id="{4E7E4D6D-DB0B-41D2-87CF-45FF3E27ED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1563" y="415925"/>
            <a:ext cx="45720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es-ES" altLang="es-MX" sz="800">
                <a:ea typeface="Times New Roman" panose="02020603050405020304" pitchFamily="18" charset="0"/>
                <a:cs typeface="Arial" panose="020B0604020202020204" pitchFamily="34" charset="0"/>
              </a:rPr>
              <a:t>DEPARTAMENTO DE INGENIERÍA EN SISTEMAS COMPUTACIONALES</a:t>
            </a:r>
            <a:endParaRPr lang="es-ES" altLang="es-MX" sz="700"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r"/>
            <a:r>
              <a:rPr lang="es-ES" altLang="es-MX" sz="800">
                <a:ea typeface="Times New Roman" panose="02020603050405020304" pitchFamily="18" charset="0"/>
                <a:cs typeface="Arial" panose="020B0604020202020204" pitchFamily="34" charset="0"/>
              </a:rPr>
              <a:t>ACADEMIA DE INGENIERÍA DE SOFTWARE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2 Marcador de contenido">
            <a:extLst>
              <a:ext uri="{FF2B5EF4-FFF2-40B4-BE49-F238E27FC236}">
                <a16:creationId xmlns:a16="http://schemas.microsoft.com/office/drawing/2014/main" id="{AE67CF12-A0BF-499F-898A-237123DC65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188" y="2306638"/>
            <a:ext cx="7777162" cy="3498850"/>
          </a:xfrm>
        </p:spPr>
        <p:txBody>
          <a:bodyPr rtlCol="0">
            <a:normAutofit lnSpcReduction="10000"/>
          </a:bodyPr>
          <a:lstStyle/>
          <a:p>
            <a:pPr marL="91440" indent="-91440" algn="just" fontAlgn="auto">
              <a:defRPr/>
            </a:pPr>
            <a:r>
              <a:rPr lang="es-ES" altLang="es-MX" sz="2200">
                <a:solidFill>
                  <a:schemeClr val="tx1">
                    <a:lumMod val="75000"/>
                    <a:lumOff val="25000"/>
                  </a:schemeClr>
                </a:solidFill>
              </a:rPr>
              <a:t>Conmutatividad</a:t>
            </a:r>
          </a:p>
          <a:p>
            <a:pPr marL="91440" indent="-91440" algn="just" fontAlgn="auto">
              <a:defRPr/>
            </a:pPr>
            <a:endParaRPr lang="es-ES" altLang="es-MX" sz="22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91440" indent="-91440" algn="just" fontAlgn="auto">
              <a:buFont typeface="Arial" panose="020B0604020202020204" pitchFamily="34" charset="0"/>
              <a:buNone/>
              <a:defRPr/>
            </a:pPr>
            <a:r>
              <a:rPr lang="es-ES" altLang="es-MX" sz="1600">
                <a:solidFill>
                  <a:schemeClr val="tx1">
                    <a:lumMod val="75000"/>
                    <a:lumOff val="25000"/>
                  </a:schemeClr>
                </a:solidFill>
              </a:rPr>
              <a:t> 	Nota: Esta propiedad se puede perder si no se pide que “demos”la vuelta” a una función. </a:t>
            </a:r>
          </a:p>
          <a:p>
            <a:pPr marL="91440" indent="-91440" algn="just" fontAlgn="auto">
              <a:defRPr/>
            </a:pPr>
            <a:endParaRPr lang="es-ES" altLang="es-MX" sz="22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91440" indent="-91440" algn="just" fontAlgn="auto">
              <a:defRPr/>
            </a:pPr>
            <a:r>
              <a:rPr lang="es-ES" altLang="es-MX" sz="2200">
                <a:solidFill>
                  <a:schemeClr val="tx1">
                    <a:lumMod val="75000"/>
                    <a:lumOff val="25000"/>
                  </a:schemeClr>
                </a:solidFill>
              </a:rPr>
              <a:t>Asociatividad</a:t>
            </a:r>
          </a:p>
          <a:p>
            <a:pPr marL="91440" indent="-91440" algn="just" fontAlgn="auto">
              <a:defRPr/>
            </a:pPr>
            <a:endParaRPr lang="es-ES" altLang="es-MX" sz="22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91440" indent="-91440" algn="just" fontAlgn="auto">
              <a:defRPr/>
            </a:pPr>
            <a:endParaRPr lang="es-ES" altLang="es-MX" sz="22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91440" indent="-91440" algn="just" fontAlgn="auto">
              <a:defRPr/>
            </a:pPr>
            <a:r>
              <a:rPr lang="es-ES" altLang="es-MX" sz="2200">
                <a:solidFill>
                  <a:schemeClr val="tx1">
                    <a:lumMod val="75000"/>
                    <a:lumOff val="25000"/>
                  </a:schemeClr>
                </a:solidFill>
              </a:rPr>
              <a:t>Distributividad</a:t>
            </a:r>
          </a:p>
        </p:txBody>
      </p:sp>
      <p:pic>
        <p:nvPicPr>
          <p:cNvPr id="18435" name="Picture 2">
            <a:extLst>
              <a:ext uri="{FF2B5EF4-FFF2-40B4-BE49-F238E27FC236}">
                <a16:creationId xmlns:a16="http://schemas.microsoft.com/office/drawing/2014/main" id="{20D25BB5-30F4-4527-BAC5-8F7B07CE37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84" t="23920" r="58234" b="68307"/>
          <a:stretch>
            <a:fillRect/>
          </a:stretch>
        </p:blipFill>
        <p:spPr bwMode="auto">
          <a:xfrm>
            <a:off x="3419475" y="2306464"/>
            <a:ext cx="2664247" cy="59923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8" name="3 CuadroTexto">
            <a:extLst>
              <a:ext uri="{FF2B5EF4-FFF2-40B4-BE49-F238E27FC236}">
                <a16:creationId xmlns:a16="http://schemas.microsoft.com/office/drawing/2014/main" id="{30B278D8-5EE4-417E-8B66-AD4A58F33D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938" y="957263"/>
            <a:ext cx="324167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MX" altLang="es-MX" sz="2800"/>
              <a:t>Propiedades</a:t>
            </a:r>
            <a:r>
              <a:rPr lang="es-MX" altLang="es-MX" sz="3600"/>
              <a:t>:</a:t>
            </a:r>
          </a:p>
        </p:txBody>
      </p:sp>
      <p:pic>
        <p:nvPicPr>
          <p:cNvPr id="18437" name="Picture 2">
            <a:extLst>
              <a:ext uri="{FF2B5EF4-FFF2-40B4-BE49-F238E27FC236}">
                <a16:creationId xmlns:a16="http://schemas.microsoft.com/office/drawing/2014/main" id="{DCF2E52A-24DE-4CFC-B1EA-A6BD960A7F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87" t="74516" r="34492" b="17709"/>
          <a:stretch>
            <a:fillRect/>
          </a:stretch>
        </p:blipFill>
        <p:spPr bwMode="auto">
          <a:xfrm>
            <a:off x="2843808" y="5484872"/>
            <a:ext cx="5041057" cy="50947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8" name="Picture 2">
            <a:extLst>
              <a:ext uri="{FF2B5EF4-FFF2-40B4-BE49-F238E27FC236}">
                <a16:creationId xmlns:a16="http://schemas.microsoft.com/office/drawing/2014/main" id="{B8FA9010-DD10-4F56-BE0F-0BB5B88C1E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60" t="50230" r="36714" b="41132"/>
          <a:stretch>
            <a:fillRect/>
          </a:stretch>
        </p:blipFill>
        <p:spPr bwMode="auto">
          <a:xfrm>
            <a:off x="3131951" y="4072317"/>
            <a:ext cx="3961185" cy="50067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">
            <a:extLst>
              <a:ext uri="{FF2B5EF4-FFF2-40B4-BE49-F238E27FC236}">
                <a16:creationId xmlns:a16="http://schemas.microsoft.com/office/drawing/2014/main" id="{8799C687-4FD7-4C20-8C22-448DA7C5D4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defRPr/>
            </a:pPr>
            <a:r>
              <a:rPr lang="es-ES" sz="2400" b="1" kern="0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2.1.2 La </a:t>
            </a:r>
            <a:r>
              <a:rPr lang="es-ES" sz="2400" b="1" kern="0" dirty="0" err="1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Convolución</a:t>
            </a:r>
            <a:r>
              <a:rPr lang="es-ES" sz="2400" b="1" kern="0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 de dos funciones discretas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>
            <a:extLst>
              <a:ext uri="{FF2B5EF4-FFF2-40B4-BE49-F238E27FC236}">
                <a16:creationId xmlns:a16="http://schemas.microsoft.com/office/drawing/2014/main" id="{59EBC043-6F5F-4D2A-96B8-931CF3A471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 l="12601" t="12601" r="16525" b="13481"/>
          <a:stretch>
            <a:fillRect/>
          </a:stretch>
        </p:blipFill>
        <p:spPr bwMode="auto">
          <a:xfrm>
            <a:off x="865642" y="549956"/>
            <a:ext cx="7673975" cy="5003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>
            <a:extLst>
              <a:ext uri="{FF2B5EF4-FFF2-40B4-BE49-F238E27FC236}">
                <a16:creationId xmlns:a16="http://schemas.microsoft.com/office/drawing/2014/main" id="{5AB2FA8D-723F-4BED-8571-5B51A2FCD3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195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s-MX" altLang="es-MX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9D0543F5-3A5D-4ADE-BAB9-0B2DE69D42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-26988"/>
            <a:ext cx="9144000" cy="981076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just" eaLnBrk="1" hangingPunct="1">
              <a:defRPr/>
            </a:pPr>
            <a:endParaRPr lang="es-ES" sz="2400" b="1" kern="0" dirty="0">
              <a:solidFill>
                <a:schemeClr val="bg1">
                  <a:lumMod val="95000"/>
                </a:schemeClr>
              </a:solidFill>
              <a:latin typeface="+mj-lt"/>
              <a:ea typeface="+mj-ea"/>
              <a:cs typeface="+mj-cs"/>
            </a:endParaRPr>
          </a:p>
          <a:p>
            <a:pPr algn="just" eaLnBrk="1" hangingPunct="1">
              <a:defRPr/>
            </a:pPr>
            <a:endParaRPr lang="es-ES" sz="2400" b="1" kern="0" dirty="0">
              <a:solidFill>
                <a:schemeClr val="bg1">
                  <a:lumMod val="95000"/>
                </a:schemeClr>
              </a:solidFill>
              <a:latin typeface="+mj-lt"/>
              <a:ea typeface="+mj-ea"/>
              <a:cs typeface="+mj-cs"/>
            </a:endParaRPr>
          </a:p>
          <a:p>
            <a:pPr algn="just" eaLnBrk="1" hangingPunct="1">
              <a:defRPr/>
            </a:pPr>
            <a:r>
              <a:rPr lang="es-ES" sz="2400" b="1" kern="0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2.1.3 La imagen digital como una función discreta bidimensional</a:t>
            </a:r>
            <a:endParaRPr lang="es-ES" sz="2400" dirty="0">
              <a:latin typeface="Arial" charset="0"/>
            </a:endParaRPr>
          </a:p>
          <a:p>
            <a:pPr algn="just" eaLnBrk="1" hangingPunct="1">
              <a:defRPr/>
            </a:pPr>
            <a:endParaRPr lang="es-ES" sz="2400" dirty="0">
              <a:latin typeface="Arial" charset="0"/>
            </a:endParaRPr>
          </a:p>
          <a:p>
            <a:pPr algn="just" eaLnBrk="1" hangingPunct="1">
              <a:defRPr/>
            </a:pPr>
            <a:endParaRPr lang="es-ES" sz="2400" b="1" kern="0" dirty="0">
              <a:solidFill>
                <a:schemeClr val="bg1">
                  <a:lumMod val="9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0484" name="10 Marcador de texto">
            <a:extLst>
              <a:ext uri="{FF2B5EF4-FFF2-40B4-BE49-F238E27FC236}">
                <a16:creationId xmlns:a16="http://schemas.microsoft.com/office/drawing/2014/main" id="{14105FA2-5117-4C0F-B7FA-CC9302AF788A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2797175" y="5761038"/>
            <a:ext cx="6346825" cy="981075"/>
          </a:xfrm>
          <a:solidFill>
            <a:schemeClr val="accent4">
              <a:lumMod val="20000"/>
              <a:lumOff val="80000"/>
            </a:schemeClr>
          </a:solidFill>
        </p:spPr>
        <p:txBody>
          <a:bodyPr rtlCol="0">
            <a:normAutofit/>
          </a:bodyPr>
          <a:lstStyle/>
          <a:p>
            <a:pPr marL="273050" indent="-273050" algn="just" fontAlgn="auto">
              <a:spcBef>
                <a:spcPts val="600"/>
              </a:spcBef>
              <a:buClr>
                <a:schemeClr val="tx1"/>
              </a:buClr>
              <a:buSzPct val="76000"/>
              <a:buFont typeface="Wingdings 3" panose="05040102010807070707" pitchFamily="18" charset="2"/>
              <a:buChar char=""/>
              <a:defRPr/>
            </a:pPr>
            <a:r>
              <a:rPr lang="es-ES" altLang="es-MX" sz="1600">
                <a:solidFill>
                  <a:schemeClr val="tx1">
                    <a:lumMod val="75000"/>
                    <a:lumOff val="25000"/>
                  </a:schemeClr>
                </a:solidFill>
              </a:rPr>
              <a:t>O de otra forma:</a:t>
            </a:r>
          </a:p>
          <a:p>
            <a:pPr marL="673100" lvl="1" indent="-273050" algn="just" fontAlgn="auto">
              <a:spcBef>
                <a:spcPts val="600"/>
              </a:spcBef>
              <a:buClr>
                <a:schemeClr val="tx1"/>
              </a:buClr>
              <a:buSzPct val="76000"/>
              <a:buFont typeface="Wingdings 3" panose="05040102010807070707" pitchFamily="18" charset="2"/>
              <a:buChar char=""/>
              <a:defRPr/>
            </a:pPr>
            <a:r>
              <a:rPr lang="es-MX" altLang="es-MX" sz="1400">
                <a:solidFill>
                  <a:schemeClr val="tx2"/>
                </a:solidFill>
              </a:rPr>
              <a:t>Una imagen se puede interpretar como una superficie bidimensional.</a:t>
            </a:r>
          </a:p>
          <a:p>
            <a:pPr marL="673100" lvl="1" indent="-273050" algn="just" fontAlgn="auto">
              <a:spcBef>
                <a:spcPts val="600"/>
              </a:spcBef>
              <a:buClr>
                <a:schemeClr val="tx1"/>
              </a:buClr>
              <a:buSzPct val="76000"/>
              <a:buFont typeface="Wingdings 3" panose="05040102010807070707" pitchFamily="18" charset="2"/>
              <a:buChar char=""/>
              <a:defRPr/>
            </a:pPr>
            <a:r>
              <a:rPr lang="es-MX" altLang="es-MX" sz="1400">
                <a:solidFill>
                  <a:schemeClr val="tx2"/>
                </a:solidFill>
              </a:rPr>
              <a:t>Una imagen digital es un muestreo discreto de la señal continua.</a:t>
            </a:r>
            <a:endParaRPr lang="es-ES" altLang="es-MX" sz="1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2" name="1 Diagrama">
            <a:extLst>
              <a:ext uri="{FF2B5EF4-FFF2-40B4-BE49-F238E27FC236}">
                <a16:creationId xmlns:a16="http://schemas.microsoft.com/office/drawing/2014/main" id="{177475B7-B892-460D-974A-459BD8036BD0}"/>
              </a:ext>
            </a:extLst>
          </p:cNvPr>
          <p:cNvGraphicFramePr/>
          <p:nvPr/>
        </p:nvGraphicFramePr>
        <p:xfrm>
          <a:off x="485800" y="1196752"/>
          <a:ext cx="8478688" cy="47525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>
            <a:extLst>
              <a:ext uri="{FF2B5EF4-FFF2-40B4-BE49-F238E27FC236}">
                <a16:creationId xmlns:a16="http://schemas.microsoft.com/office/drawing/2014/main" id="{306524E2-F204-4908-A66F-9847B4B7E5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980819"/>
            <a:ext cx="6146006" cy="356985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24579" name="4 Rectángulo">
            <a:extLst>
              <a:ext uri="{FF2B5EF4-FFF2-40B4-BE49-F238E27FC236}">
                <a16:creationId xmlns:a16="http://schemas.microsoft.com/office/drawing/2014/main" id="{865B304C-4038-4AD3-AC22-CD6639951F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667522"/>
            <a:ext cx="80279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buFont typeface="Arial" panose="020B0604020202020204" pitchFamily="34" charset="0"/>
              <a:buChar char="•"/>
            </a:pPr>
            <a:r>
              <a:rPr lang="es-MX" altLang="es-MX" sz="2000"/>
              <a:t>  Recordando que una </a:t>
            </a:r>
            <a:r>
              <a:rPr lang="es-MX" altLang="es-MX" sz="2000" b="1"/>
              <a:t>imagen digital es una matriz, </a:t>
            </a:r>
            <a:r>
              <a:rPr lang="es-MX" altLang="es-MX" sz="2000"/>
              <a:t>por lo que cada celda de la matriz es un </a:t>
            </a:r>
            <a:r>
              <a:rPr lang="es-MX" altLang="es-MX" sz="2000" b="1"/>
              <a:t>píxel…</a:t>
            </a:r>
            <a:endParaRPr lang="es-MX" altLang="es-MX" sz="2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4 Rectángulo">
            <a:extLst>
              <a:ext uri="{FF2B5EF4-FFF2-40B4-BE49-F238E27FC236}">
                <a16:creationId xmlns:a16="http://schemas.microsoft.com/office/drawing/2014/main" id="{865B304C-4038-4AD3-AC22-CD6639951F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667522"/>
            <a:ext cx="80279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buFont typeface="Arial" panose="020B0604020202020204" pitchFamily="34" charset="0"/>
              <a:buChar char="•"/>
            </a:pPr>
            <a:r>
              <a:rPr lang="es-MX" altLang="es-MX" sz="2000"/>
              <a:t>  Recordando que una </a:t>
            </a:r>
            <a:r>
              <a:rPr lang="es-MX" altLang="es-MX" sz="2000" b="1"/>
              <a:t>imagen digital es una matriz, </a:t>
            </a:r>
            <a:r>
              <a:rPr lang="es-MX" altLang="es-MX" sz="2000"/>
              <a:t>por lo que cada celda de la matriz es un </a:t>
            </a:r>
            <a:r>
              <a:rPr lang="es-MX" altLang="es-MX" sz="2000" b="1"/>
              <a:t>píxel…</a:t>
            </a:r>
            <a:endParaRPr lang="es-MX" altLang="es-MX" sz="2000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DF40A61-D33A-44E3-BB73-82D1F6DD888D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7F7132E-E841-433D-B688-13532D83EFE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MX" dirty="0">
                <a:cs typeface="Calibri"/>
              </a:rPr>
              <a:t>Datos de la imagen: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306751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a 1">
            <a:extLst>
              <a:ext uri="{FF2B5EF4-FFF2-40B4-BE49-F238E27FC236}">
                <a16:creationId xmlns:a16="http://schemas.microsoft.com/office/drawing/2014/main" id="{8BAE22C4-7B94-475C-9EF1-32F961F65BF4}"/>
              </a:ext>
            </a:extLst>
          </p:cNvPr>
          <p:cNvGraphicFramePr/>
          <p:nvPr/>
        </p:nvGraphicFramePr>
        <p:xfrm>
          <a:off x="683568" y="1707279"/>
          <a:ext cx="7986712" cy="28432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5603" name="Picture 2">
            <a:extLst>
              <a:ext uri="{FF2B5EF4-FFF2-40B4-BE49-F238E27FC236}">
                <a16:creationId xmlns:a16="http://schemas.microsoft.com/office/drawing/2014/main" id="{1150D0AD-EF85-49BE-916F-127FE46637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4300" y="4581525"/>
            <a:ext cx="3352800" cy="197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>
            <a:extLst>
              <a:ext uri="{FF2B5EF4-FFF2-40B4-BE49-F238E27FC236}">
                <a16:creationId xmlns:a16="http://schemas.microsoft.com/office/drawing/2014/main" id="{F5843F3A-30B7-47BE-AC48-8E81BE6EB1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195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s-MX" altLang="es-MX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A09D2441-CF72-490E-B66D-5B299DE0C5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-26988"/>
            <a:ext cx="9144000" cy="981076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just" eaLnBrk="1" hangingPunct="1">
              <a:defRPr/>
            </a:pPr>
            <a:endParaRPr lang="es-ES" sz="2000" b="1" kern="0" dirty="0">
              <a:solidFill>
                <a:schemeClr val="bg1">
                  <a:lumMod val="95000"/>
                </a:schemeClr>
              </a:solidFill>
              <a:latin typeface="+mj-lt"/>
              <a:ea typeface="+mj-ea"/>
              <a:cs typeface="+mj-cs"/>
            </a:endParaRPr>
          </a:p>
          <a:p>
            <a:pPr algn="just" eaLnBrk="1" hangingPunct="1">
              <a:defRPr/>
            </a:pPr>
            <a:endParaRPr lang="es-ES" sz="2000" b="1" kern="0" dirty="0">
              <a:solidFill>
                <a:schemeClr val="bg1">
                  <a:lumMod val="95000"/>
                </a:schemeClr>
              </a:solidFill>
              <a:latin typeface="+mj-lt"/>
              <a:ea typeface="+mj-ea"/>
              <a:cs typeface="+mj-cs"/>
            </a:endParaRPr>
          </a:p>
          <a:p>
            <a:pPr algn="just" eaLnBrk="1" hangingPunct="1">
              <a:defRPr/>
            </a:pPr>
            <a:r>
              <a:rPr lang="es-ES" sz="2000" b="1" kern="0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2.1.3 La imagen digital como una función discreta bidimensional</a:t>
            </a:r>
            <a:endParaRPr lang="es-ES" sz="2000" dirty="0">
              <a:latin typeface="Arial" charset="0"/>
            </a:endParaRPr>
          </a:p>
          <a:p>
            <a:pPr algn="just" eaLnBrk="1" hangingPunct="1">
              <a:defRPr/>
            </a:pPr>
            <a:endParaRPr lang="es-ES" sz="2000" dirty="0">
              <a:latin typeface="Arial" charset="0"/>
            </a:endParaRPr>
          </a:p>
          <a:p>
            <a:pPr algn="just" eaLnBrk="1" hangingPunct="1">
              <a:defRPr/>
            </a:pPr>
            <a:endParaRPr lang="es-ES" sz="2000" b="1" kern="0" dirty="0">
              <a:solidFill>
                <a:schemeClr val="bg1">
                  <a:lumMod val="9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01CAD295-8665-4C61-98D3-EE960B15BA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341438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r>
              <a:rPr lang="es-ES" altLang="es-MX" sz="2400"/>
              <a:t>Ej. Tipos de imágenes digitales en tres formas distintas que son capturadas por el hombre mediante un dispositivo:</a:t>
            </a:r>
          </a:p>
        </p:txBody>
      </p:sp>
      <p:pic>
        <p:nvPicPr>
          <p:cNvPr id="27653" name="3 Imagen">
            <a:extLst>
              <a:ext uri="{FF2B5EF4-FFF2-40B4-BE49-F238E27FC236}">
                <a16:creationId xmlns:a16="http://schemas.microsoft.com/office/drawing/2014/main" id="{C9C14D74-DA84-47FD-A2B7-F001CB11E4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3" y="3248025"/>
            <a:ext cx="2427287" cy="2427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4" name="13 Imagen">
            <a:extLst>
              <a:ext uri="{FF2B5EF4-FFF2-40B4-BE49-F238E27FC236}">
                <a16:creationId xmlns:a16="http://schemas.microsoft.com/office/drawing/2014/main" id="{9D7970DC-7496-4A6C-8D00-B8ACC1C421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3138" y="3284538"/>
            <a:ext cx="2427287" cy="2427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5" name="14 Imagen">
            <a:extLst>
              <a:ext uri="{FF2B5EF4-FFF2-40B4-BE49-F238E27FC236}">
                <a16:creationId xmlns:a16="http://schemas.microsoft.com/office/drawing/2014/main" id="{1EDF7D06-7444-4AB8-8342-E6D880B1045F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0625" y="3284538"/>
            <a:ext cx="2427288" cy="2427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6" name="4 Rectángulo">
            <a:extLst>
              <a:ext uri="{FF2B5EF4-FFF2-40B4-BE49-F238E27FC236}">
                <a16:creationId xmlns:a16="http://schemas.microsoft.com/office/drawing/2014/main" id="{04DA1BF4-594E-454F-BD96-DCE562D668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5732463"/>
            <a:ext cx="75612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r>
              <a:rPr lang="es-ES" altLang="es-MX" sz="1400"/>
              <a:t>a) Imagen en color                    b) Imagen en niveles de gris	c) Imagen binaria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4" descr="imagconvol2">
            <a:extLst>
              <a:ext uri="{FF2B5EF4-FFF2-40B4-BE49-F238E27FC236}">
                <a16:creationId xmlns:a16="http://schemas.microsoft.com/office/drawing/2014/main" id="{AD22530F-D922-4A48-9F49-C108B1BB4C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989138"/>
            <a:ext cx="8353425" cy="4319587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751C7347-6DEA-4BA5-8924-62D969DA52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-26988"/>
            <a:ext cx="9144000" cy="981076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defRPr/>
            </a:pPr>
            <a:endParaRPr lang="es-ES" sz="2800" b="1" kern="0" dirty="0">
              <a:solidFill>
                <a:schemeClr val="bg1">
                  <a:lumMod val="95000"/>
                </a:schemeClr>
              </a:solidFill>
              <a:latin typeface="+mj-lt"/>
              <a:ea typeface="+mj-ea"/>
              <a:cs typeface="+mj-cs"/>
            </a:endParaRPr>
          </a:p>
          <a:p>
            <a:pPr eaLnBrk="1" hangingPunct="1">
              <a:defRPr/>
            </a:pPr>
            <a:endParaRPr lang="es-ES" sz="2800" b="1" kern="0" dirty="0">
              <a:solidFill>
                <a:schemeClr val="bg1">
                  <a:lumMod val="95000"/>
                </a:schemeClr>
              </a:solidFill>
              <a:latin typeface="+mj-lt"/>
              <a:ea typeface="+mj-ea"/>
              <a:cs typeface="+mj-cs"/>
            </a:endParaRPr>
          </a:p>
          <a:p>
            <a:pPr eaLnBrk="1" hangingPunct="1">
              <a:defRPr/>
            </a:pPr>
            <a:r>
              <a:rPr lang="es-ES" sz="2800" b="1" kern="0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2.2 El uso de la </a:t>
            </a:r>
            <a:r>
              <a:rPr lang="es-ES" sz="2800" b="1" kern="0" dirty="0" err="1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convolución</a:t>
            </a:r>
            <a:r>
              <a:rPr lang="es-ES" sz="2800" b="1" kern="0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 de dos imágenes digitales.</a:t>
            </a:r>
          </a:p>
          <a:p>
            <a:pPr eaLnBrk="1" hangingPunct="1">
              <a:defRPr/>
            </a:pPr>
            <a:endParaRPr lang="es-ES" sz="2800" dirty="0">
              <a:latin typeface="Arial" charset="0"/>
            </a:endParaRPr>
          </a:p>
          <a:p>
            <a:pPr eaLnBrk="1" hangingPunct="1">
              <a:defRPr/>
            </a:pPr>
            <a:endParaRPr lang="es-ES" sz="2800" b="1" kern="0" dirty="0">
              <a:solidFill>
                <a:schemeClr val="bg1">
                  <a:lumMod val="95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a 2">
            <a:extLst>
              <a:ext uri="{FF2B5EF4-FFF2-40B4-BE49-F238E27FC236}">
                <a16:creationId xmlns:a16="http://schemas.microsoft.com/office/drawing/2014/main" id="{5D756EB2-64BB-42E0-8C0F-F4628DBBEBE3}"/>
              </a:ext>
            </a:extLst>
          </p:cNvPr>
          <p:cNvGraphicFramePr/>
          <p:nvPr/>
        </p:nvGraphicFramePr>
        <p:xfrm>
          <a:off x="0" y="1721622"/>
          <a:ext cx="3526929" cy="19234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" name="Marcador de contenido 1">
            <a:extLst>
              <a:ext uri="{FF2B5EF4-FFF2-40B4-BE49-F238E27FC236}">
                <a16:creationId xmlns:a16="http://schemas.microsoft.com/office/drawing/2014/main" id="{07A78DF3-C4F2-4D42-AEEF-C4E1BF689285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182880401"/>
              </p:ext>
            </p:extLst>
          </p:nvPr>
        </p:nvGraphicFramePr>
        <p:xfrm>
          <a:off x="627154" y="1407341"/>
          <a:ext cx="9091612" cy="5186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5" name="Rectangle 2">
            <a:extLst>
              <a:ext uri="{FF2B5EF4-FFF2-40B4-BE49-F238E27FC236}">
                <a16:creationId xmlns:a16="http://schemas.microsoft.com/office/drawing/2014/main" id="{C2981622-512B-4D92-A444-DA2BB2A1AB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9144000" cy="981075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defRPr/>
            </a:pPr>
            <a:endParaRPr lang="es-ES" sz="2400" b="1" kern="0" dirty="0">
              <a:solidFill>
                <a:schemeClr val="bg1">
                  <a:lumMod val="95000"/>
                </a:schemeClr>
              </a:solidFill>
              <a:latin typeface="+mj-lt"/>
              <a:ea typeface="+mj-ea"/>
              <a:cs typeface="+mj-cs"/>
            </a:endParaRPr>
          </a:p>
          <a:p>
            <a:pPr eaLnBrk="1" hangingPunct="1">
              <a:defRPr/>
            </a:pPr>
            <a:endParaRPr lang="es-ES" sz="2400" b="1" kern="0" dirty="0">
              <a:solidFill>
                <a:schemeClr val="bg1">
                  <a:lumMod val="95000"/>
                </a:schemeClr>
              </a:solidFill>
              <a:latin typeface="+mj-lt"/>
              <a:ea typeface="+mj-ea"/>
              <a:cs typeface="+mj-cs"/>
            </a:endParaRPr>
          </a:p>
          <a:p>
            <a:pPr eaLnBrk="1" hangingPunct="1">
              <a:defRPr/>
            </a:pPr>
            <a:r>
              <a:rPr lang="es-ES" sz="2400" b="1" kern="0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2.2 El uso de la </a:t>
            </a:r>
            <a:r>
              <a:rPr lang="es-ES" sz="2400" b="1" kern="0" dirty="0" err="1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convolución</a:t>
            </a:r>
            <a:r>
              <a:rPr lang="es-ES" sz="2400" b="1" kern="0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 de dos imágenes digitales.</a:t>
            </a:r>
          </a:p>
          <a:p>
            <a:pPr eaLnBrk="1" hangingPunct="1">
              <a:defRPr/>
            </a:pPr>
            <a:endParaRPr lang="es-ES" sz="2400" dirty="0">
              <a:latin typeface="Arial" charset="0"/>
            </a:endParaRPr>
          </a:p>
          <a:p>
            <a:pPr eaLnBrk="1" hangingPunct="1">
              <a:defRPr/>
            </a:pPr>
            <a:endParaRPr lang="es-ES" sz="2400" b="1" kern="0" dirty="0">
              <a:solidFill>
                <a:schemeClr val="bg1">
                  <a:lumMod val="9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Flecha curvada hacia abajo 5">
            <a:extLst>
              <a:ext uri="{FF2B5EF4-FFF2-40B4-BE49-F238E27FC236}">
                <a16:creationId xmlns:a16="http://schemas.microsoft.com/office/drawing/2014/main" id="{53E7225A-8429-4C6D-A8EA-9D9E51967042}"/>
              </a:ext>
            </a:extLst>
          </p:cNvPr>
          <p:cNvSpPr/>
          <p:nvPr/>
        </p:nvSpPr>
        <p:spPr>
          <a:xfrm>
            <a:off x="2634207" y="1943781"/>
            <a:ext cx="1223962" cy="576262"/>
          </a:xfrm>
          <a:prstGeom prst="curvedDown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MX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3 CuadroTexto">
            <a:extLst>
              <a:ext uri="{FF2B5EF4-FFF2-40B4-BE49-F238E27FC236}">
                <a16:creationId xmlns:a16="http://schemas.microsoft.com/office/drawing/2014/main" id="{68A4D511-3478-4936-8C92-C01339537E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013" y="840967"/>
            <a:ext cx="6048375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r>
              <a:rPr lang="es-MX" altLang="es-MX" sz="3200" dirty="0">
                <a:latin typeface="Arial"/>
                <a:cs typeface="Arial"/>
              </a:rPr>
              <a:t>Convolución sobre imágenes</a:t>
            </a:r>
          </a:p>
        </p:txBody>
      </p:sp>
      <p:graphicFrame>
        <p:nvGraphicFramePr>
          <p:cNvPr id="2" name="1 Diagrama">
            <a:extLst>
              <a:ext uri="{FF2B5EF4-FFF2-40B4-BE49-F238E27FC236}">
                <a16:creationId xmlns:a16="http://schemas.microsoft.com/office/drawing/2014/main" id="{57B8060C-6470-466D-82F0-F9DB3C7F01C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47938434"/>
              </p:ext>
            </p:extLst>
          </p:nvPr>
        </p:nvGraphicFramePr>
        <p:xfrm>
          <a:off x="1091952" y="1760402"/>
          <a:ext cx="7440488" cy="44802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4">
            <a:extLst>
              <a:ext uri="{FF2B5EF4-FFF2-40B4-BE49-F238E27FC236}">
                <a16:creationId xmlns:a16="http://schemas.microsoft.com/office/drawing/2014/main" id="{1834AD1A-518F-4EC6-8045-8CFDA34D50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1684760"/>
            <a:ext cx="7848600" cy="41857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" altLang="es-MX" sz="2200" b="1" dirty="0">
                <a:solidFill>
                  <a:srgbClr val="002060"/>
                </a:solidFill>
                <a:latin typeface="Arial"/>
                <a:ea typeface="Times New Roman" panose="02020603050405020304" pitchFamily="18" charset="0"/>
                <a:cs typeface="Arial"/>
              </a:rPr>
              <a:t>2.1 La convolución</a:t>
            </a:r>
          </a:p>
          <a:p>
            <a:r>
              <a:rPr lang="es-ES" altLang="es-MX" sz="2200" b="1" dirty="0">
                <a:solidFill>
                  <a:srgbClr val="002060"/>
                </a:solidFill>
                <a:latin typeface="Arial"/>
                <a:ea typeface="Times New Roman" panose="02020603050405020304" pitchFamily="18" charset="0"/>
                <a:cs typeface="Arial"/>
              </a:rPr>
              <a:t>	</a:t>
            </a:r>
            <a:r>
              <a:rPr lang="es-ES" altLang="es-MX" sz="2000" b="1" dirty="0">
                <a:solidFill>
                  <a:srgbClr val="002060"/>
                </a:solidFill>
                <a:latin typeface="Arial"/>
                <a:ea typeface="Times New Roman" panose="02020603050405020304" pitchFamily="18" charset="0"/>
                <a:cs typeface="Arial"/>
              </a:rPr>
              <a:t>2.1.1 La convolución de dos funciones continuas.</a:t>
            </a:r>
          </a:p>
          <a:p>
            <a:r>
              <a:rPr lang="es-ES" altLang="es-MX" sz="2000" b="1" dirty="0">
                <a:solidFill>
                  <a:srgbClr val="002060"/>
                </a:solidFill>
                <a:latin typeface="Arial"/>
                <a:ea typeface="Times New Roman" panose="02020603050405020304" pitchFamily="18" charset="0"/>
                <a:cs typeface="Arial"/>
              </a:rPr>
              <a:t>	2.1.2 La convolución de dos funciones discretas.</a:t>
            </a:r>
          </a:p>
          <a:p>
            <a:r>
              <a:rPr lang="es-ES" altLang="es-MX" sz="2000" b="1" dirty="0">
                <a:solidFill>
                  <a:srgbClr val="002060"/>
                </a:solidFill>
                <a:latin typeface="Arial"/>
                <a:ea typeface="Times New Roman" panose="02020603050405020304" pitchFamily="18" charset="0"/>
                <a:cs typeface="Arial"/>
              </a:rPr>
              <a:t>	2.1.3 La imagen digital como una función discreta bidimensional.</a:t>
            </a:r>
          </a:p>
          <a:p>
            <a:r>
              <a:rPr lang="es-ES" altLang="es-MX" sz="2000" b="1" dirty="0">
                <a:solidFill>
                  <a:srgbClr val="002060"/>
                </a:solidFill>
                <a:latin typeface="Arial"/>
                <a:ea typeface="Times New Roman" panose="02020603050405020304" pitchFamily="18" charset="0"/>
                <a:cs typeface="Arial"/>
              </a:rPr>
              <a:t>2.2  El uso de la convolución de dos imágenes digitales.</a:t>
            </a:r>
          </a:p>
          <a:p>
            <a:r>
              <a:rPr lang="es-ES" altLang="es-MX" sz="2000" dirty="0">
                <a:latin typeface="Arial"/>
                <a:ea typeface="Times New Roman" panose="02020603050405020304" pitchFamily="18" charset="0"/>
                <a:cs typeface="Arial"/>
              </a:rPr>
              <a:t>	2.2.1 Ajuste de brillo.</a:t>
            </a:r>
          </a:p>
          <a:p>
            <a:r>
              <a:rPr lang="es-ES" altLang="es-MX" sz="2000" dirty="0">
                <a:latin typeface="Arial"/>
                <a:ea typeface="Times New Roman" panose="02020603050405020304" pitchFamily="18" charset="0"/>
                <a:cs typeface="Arial"/>
              </a:rPr>
              <a:t>	2.2.2 Filtros pasa-bajas (</a:t>
            </a:r>
            <a:r>
              <a:rPr lang="es-ES" altLang="es-MX" sz="2000" dirty="0" err="1">
                <a:latin typeface="Arial"/>
                <a:ea typeface="Times New Roman" panose="02020603050405020304" pitchFamily="18" charset="0"/>
                <a:cs typeface="Arial"/>
              </a:rPr>
              <a:t>Promediador</a:t>
            </a:r>
            <a:r>
              <a:rPr lang="es-ES" altLang="es-MX" sz="2000" dirty="0">
                <a:latin typeface="Arial"/>
                <a:ea typeface="Times New Roman" panose="02020603050405020304" pitchFamily="18" charset="0"/>
                <a:cs typeface="Arial"/>
              </a:rPr>
              <a:t>, gaussiano, etc.)</a:t>
            </a:r>
          </a:p>
          <a:p>
            <a:r>
              <a:rPr lang="es-ES" altLang="es-MX" sz="2000" dirty="0">
                <a:latin typeface="Arial"/>
                <a:ea typeface="Times New Roman" panose="02020603050405020304" pitchFamily="18" charset="0"/>
                <a:cs typeface="Arial"/>
              </a:rPr>
              <a:t>	2.2.3 Filtros pasa-altas (Gradiente, Sobel, </a:t>
            </a:r>
            <a:r>
              <a:rPr lang="es-ES" altLang="es-MX" sz="2000" dirty="0" err="1">
                <a:latin typeface="Arial"/>
                <a:ea typeface="Times New Roman" panose="02020603050405020304" pitchFamily="18" charset="0"/>
                <a:cs typeface="Arial"/>
              </a:rPr>
              <a:t>Canny</a:t>
            </a:r>
            <a:r>
              <a:rPr lang="es-ES" altLang="es-MX" sz="2000" dirty="0">
                <a:latin typeface="Arial"/>
                <a:ea typeface="Times New Roman" panose="02020603050405020304" pitchFamily="18" charset="0"/>
                <a:cs typeface="Arial"/>
              </a:rPr>
              <a:t>, etc.)</a:t>
            </a:r>
          </a:p>
          <a:p>
            <a:r>
              <a:rPr lang="es-ES" altLang="es-MX" sz="2000" dirty="0">
                <a:latin typeface="Arial"/>
                <a:ea typeface="Times New Roman" panose="02020603050405020304" pitchFamily="18" charset="0"/>
                <a:cs typeface="Arial"/>
              </a:rPr>
              <a:t>2.3  Filtros de moda y mediana.</a:t>
            </a:r>
          </a:p>
          <a:p>
            <a:r>
              <a:rPr lang="es-ES" altLang="es-MX" sz="2000" dirty="0">
                <a:latin typeface="Arial"/>
                <a:ea typeface="Times New Roman" panose="02020603050405020304" pitchFamily="18" charset="0"/>
                <a:cs typeface="Arial"/>
              </a:rPr>
              <a:t>2.4  Segmentación.</a:t>
            </a:r>
          </a:p>
          <a:p>
            <a:r>
              <a:rPr lang="es-ES" altLang="es-MX" sz="2000" dirty="0">
                <a:latin typeface="Arial"/>
                <a:ea typeface="Times New Roman" panose="02020603050405020304" pitchFamily="18" charset="0"/>
                <a:cs typeface="Arial"/>
              </a:rPr>
              <a:t>	2.4.1 </a:t>
            </a:r>
            <a:r>
              <a:rPr lang="es-ES" altLang="es-MX" sz="2000" dirty="0" err="1">
                <a:latin typeface="Arial"/>
                <a:ea typeface="Times New Roman" panose="02020603050405020304" pitchFamily="18" charset="0"/>
                <a:cs typeface="Arial"/>
              </a:rPr>
              <a:t>Binarización</a:t>
            </a:r>
            <a:r>
              <a:rPr lang="es-ES" altLang="es-MX" sz="2000" dirty="0">
                <a:latin typeface="Arial"/>
                <a:ea typeface="Times New Roman" panose="02020603050405020304" pitchFamily="18" charset="0"/>
                <a:cs typeface="Arial"/>
              </a:rPr>
              <a:t>.</a:t>
            </a:r>
          </a:p>
          <a:p>
            <a:r>
              <a:rPr lang="es-ES" altLang="es-MX" sz="2000" dirty="0">
                <a:latin typeface="Arial"/>
                <a:ea typeface="Times New Roman" panose="02020603050405020304" pitchFamily="18" charset="0"/>
                <a:cs typeface="Arial"/>
              </a:rPr>
              <a:t>	2.4.2 </a:t>
            </a:r>
            <a:r>
              <a:rPr lang="es-ES" altLang="es-MX" sz="2000" dirty="0" err="1">
                <a:latin typeface="Arial"/>
                <a:ea typeface="Times New Roman" panose="02020603050405020304" pitchFamily="18" charset="0"/>
                <a:cs typeface="Arial"/>
              </a:rPr>
              <a:t>Binarización</a:t>
            </a:r>
            <a:r>
              <a:rPr lang="es-ES" altLang="es-MX" sz="2000" dirty="0">
                <a:latin typeface="Arial"/>
                <a:ea typeface="Times New Roman" panose="02020603050405020304" pitchFamily="18" charset="0"/>
                <a:cs typeface="Arial"/>
              </a:rPr>
              <a:t> automática haciendo uso del histograma.</a:t>
            </a:r>
            <a:r>
              <a:rPr lang="es-ES" altLang="es-MX" sz="2200" dirty="0">
                <a:latin typeface="Arial"/>
                <a:ea typeface="Times New Roman" panose="02020603050405020304" pitchFamily="18" charset="0"/>
                <a:cs typeface="Arial"/>
              </a:rPr>
              <a:t> </a:t>
            </a:r>
            <a:endParaRPr lang="es-ES" altLang="es-MX" sz="2200" dirty="0"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720A2136-F717-43BC-88CE-0A7B42A024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0525" y="927463"/>
            <a:ext cx="8203474" cy="785813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defRPr/>
            </a:pPr>
            <a:r>
              <a:rPr lang="es-ES" sz="3600" b="1" dirty="0">
                <a:latin typeface="+mj-lt"/>
                <a:ea typeface="+mj-ea"/>
                <a:cs typeface="+mj-cs"/>
              </a:rPr>
              <a:t>Unidad II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3">
            <a:extLst>
              <a:ext uri="{FF2B5EF4-FFF2-40B4-BE49-F238E27FC236}">
                <a16:creationId xmlns:a16="http://schemas.microsoft.com/office/drawing/2014/main" id="{64129CEF-C8A4-428B-9DE2-9460364A65FB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91440" y="636044"/>
            <a:ext cx="8280400" cy="1150937"/>
          </a:xfrm>
        </p:spPr>
        <p:txBody>
          <a:bodyPr/>
          <a:lstStyle/>
          <a:p>
            <a:pPr marL="0" lvl="1" algn="just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s-MX" altLang="es-MX" b="1"/>
              <a:t>Filtrado Espacial o Métodos en el Dominio Espacial:</a:t>
            </a:r>
          </a:p>
        </p:txBody>
      </p:sp>
      <p:sp>
        <p:nvSpPr>
          <p:cNvPr id="31747" name="Rectangle 7">
            <a:extLst>
              <a:ext uri="{FF2B5EF4-FFF2-40B4-BE49-F238E27FC236}">
                <a16:creationId xmlns:a16="http://schemas.microsoft.com/office/drawing/2014/main" id="{7FB8B8EE-B5F2-4897-8A76-BD3711AC5D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195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s-MX" altLang="es-MX"/>
          </a:p>
        </p:txBody>
      </p:sp>
      <p:graphicFrame>
        <p:nvGraphicFramePr>
          <p:cNvPr id="2" name="1 Diagrama">
            <a:extLst>
              <a:ext uri="{FF2B5EF4-FFF2-40B4-BE49-F238E27FC236}">
                <a16:creationId xmlns:a16="http://schemas.microsoft.com/office/drawing/2014/main" id="{EAF6A81D-B961-4F92-AE61-73177FC69D9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88420663"/>
              </p:ext>
            </p:extLst>
          </p:nvPr>
        </p:nvGraphicFramePr>
        <p:xfrm>
          <a:off x="690262" y="1839429"/>
          <a:ext cx="8136904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3">
            <a:extLst>
              <a:ext uri="{FF2B5EF4-FFF2-40B4-BE49-F238E27FC236}">
                <a16:creationId xmlns:a16="http://schemas.microsoft.com/office/drawing/2014/main" id="{A1C4990B-CF7E-4CAD-B7B0-FAE00F8310DC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03238" y="2247900"/>
            <a:ext cx="8640762" cy="1612900"/>
          </a:xfrm>
        </p:spPr>
        <p:txBody>
          <a:bodyPr/>
          <a:lstStyle/>
          <a:p>
            <a:pPr algn="just">
              <a:buFont typeface="Arial" panose="020B0604020202020204" pitchFamily="34" charset="0"/>
              <a:buNone/>
            </a:pPr>
            <a:r>
              <a:rPr lang="es-MX" altLang="es-MX"/>
              <a:t>donde: </a:t>
            </a:r>
          </a:p>
          <a:p>
            <a:pPr algn="just"/>
            <a:r>
              <a:rPr lang="es-MX" altLang="es-MX" sz="1400"/>
              <a:t>f(x; y) es la imagen de entrada, </a:t>
            </a:r>
          </a:p>
          <a:p>
            <a:pPr algn="just"/>
            <a:r>
              <a:rPr lang="es-MX" altLang="es-MX" sz="1400"/>
              <a:t>g(x; y) es la imagen procesada, y T es un operador sobre f, definido sobre una ventana en (x; y). </a:t>
            </a:r>
          </a:p>
          <a:p>
            <a:pPr algn="just"/>
            <a:r>
              <a:rPr lang="es-MX" altLang="es-MX" sz="1400"/>
              <a:t>El operador T también puede operar sobre un grupo de imágenes.</a:t>
            </a:r>
          </a:p>
        </p:txBody>
      </p:sp>
      <p:sp>
        <p:nvSpPr>
          <p:cNvPr id="32771" name="Rectangle 7">
            <a:extLst>
              <a:ext uri="{FF2B5EF4-FFF2-40B4-BE49-F238E27FC236}">
                <a16:creationId xmlns:a16="http://schemas.microsoft.com/office/drawing/2014/main" id="{6F56733B-3FF6-44AA-B3D9-AD884AF295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195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s-MX" altLang="es-MX"/>
          </a:p>
        </p:txBody>
      </p:sp>
      <p:pic>
        <p:nvPicPr>
          <p:cNvPr id="32772" name="Picture 10">
            <a:extLst>
              <a:ext uri="{FF2B5EF4-FFF2-40B4-BE49-F238E27FC236}">
                <a16:creationId xmlns:a16="http://schemas.microsoft.com/office/drawing/2014/main" id="{6F542FEA-C361-4F87-90F8-F560C01B91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-10000" contras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96" t="1598" r="-1114" b="2"/>
          <a:stretch>
            <a:fillRect/>
          </a:stretch>
        </p:blipFill>
        <p:spPr bwMode="auto">
          <a:xfrm>
            <a:off x="5435600" y="3743325"/>
            <a:ext cx="3027363" cy="307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3" name="11 Rectángulo">
            <a:extLst>
              <a:ext uri="{FF2B5EF4-FFF2-40B4-BE49-F238E27FC236}">
                <a16:creationId xmlns:a16="http://schemas.microsoft.com/office/drawing/2014/main" id="{448A77C6-2B46-4DDD-993E-A29DBA3C80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8888" y="4824413"/>
            <a:ext cx="24495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r>
              <a:rPr lang="es-MX" altLang="es-MX">
                <a:latin typeface="Arial Narrow" panose="020B0606020202030204" pitchFamily="34" charset="0"/>
              </a:rPr>
              <a:t>Ej.  Una máscara de 3x3. </a:t>
            </a:r>
          </a:p>
        </p:txBody>
      </p:sp>
      <p:sp>
        <p:nvSpPr>
          <p:cNvPr id="32774" name="7 Rectángulo">
            <a:extLst>
              <a:ext uri="{FF2B5EF4-FFF2-40B4-BE49-F238E27FC236}">
                <a16:creationId xmlns:a16="http://schemas.microsoft.com/office/drawing/2014/main" id="{A4D1CA14-D8D8-4956-A768-C3B1D4DC5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1066800"/>
            <a:ext cx="8496300" cy="1138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r>
              <a:rPr lang="es-MX" altLang="es-MX" sz="2000"/>
              <a:t>Las funciones del procesado de imágenes en el dominio del espacio pueden expresarse como: </a:t>
            </a:r>
          </a:p>
          <a:p>
            <a:pPr algn="ctr" eaLnBrk="1" hangingPunct="1">
              <a:buFont typeface="Arial" panose="020B0604020202020204" pitchFamily="34" charset="0"/>
              <a:buNone/>
            </a:pPr>
            <a:r>
              <a:rPr lang="es-MX" altLang="es-MX" sz="2800">
                <a:latin typeface="Times New Roman" panose="02020603050405020304" pitchFamily="18" charset="0"/>
              </a:rPr>
              <a:t>g(x,y)=</a:t>
            </a:r>
            <a:r>
              <a:rPr lang="es-MX" altLang="es-MX" sz="2800" i="1">
                <a:latin typeface="Times New Roman" panose="02020603050405020304" pitchFamily="18" charset="0"/>
              </a:rPr>
              <a:t>T[f(x,y)]</a:t>
            </a:r>
            <a:r>
              <a:rPr lang="es-MX" altLang="es-MX" sz="2400" i="1">
                <a:latin typeface="Times New Roman" panose="02020603050405020304" pitchFamily="18" charset="0"/>
              </a:rPr>
              <a:t> </a:t>
            </a:r>
          </a:p>
        </p:txBody>
      </p:sp>
      <p:cxnSp>
        <p:nvCxnSpPr>
          <p:cNvPr id="10" name="9 Conector angular">
            <a:extLst>
              <a:ext uri="{FF2B5EF4-FFF2-40B4-BE49-F238E27FC236}">
                <a16:creationId xmlns:a16="http://schemas.microsoft.com/office/drawing/2014/main" id="{211C0D0D-B640-4546-B514-C1E334DA6339}"/>
              </a:ext>
            </a:extLst>
          </p:cNvPr>
          <p:cNvCxnSpPr/>
          <p:nvPr/>
        </p:nvCxnSpPr>
        <p:spPr>
          <a:xfrm flipV="1">
            <a:off x="3563938" y="4464050"/>
            <a:ext cx="2808287" cy="50482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6">
            <a:extLst>
              <a:ext uri="{FF2B5EF4-FFF2-40B4-BE49-F238E27FC236}">
                <a16:creationId xmlns:a16="http://schemas.microsoft.com/office/drawing/2014/main" id="{00E87C85-C8D0-4A0F-A857-BA8CF38215CC}"/>
              </a:ext>
            </a:extLst>
          </p:cNvPr>
          <p:cNvGrpSpPr>
            <a:grpSpLocks/>
          </p:cNvGrpSpPr>
          <p:nvPr/>
        </p:nvGrpSpPr>
        <p:grpSpPr bwMode="auto">
          <a:xfrm>
            <a:off x="5292725" y="3417259"/>
            <a:ext cx="3024188" cy="2657475"/>
            <a:chOff x="3334" y="2432"/>
            <a:chExt cx="1905" cy="1674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28689" name="Rectangle 17">
              <a:extLst>
                <a:ext uri="{FF2B5EF4-FFF2-40B4-BE49-F238E27FC236}">
                  <a16:creationId xmlns:a16="http://schemas.microsoft.com/office/drawing/2014/main" id="{40FE3C98-E904-453F-8C87-EAE9FA6EBA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9" y="2441"/>
              <a:ext cx="1093" cy="1008"/>
            </a:xfrm>
            <a:prstGeom prst="rect">
              <a:avLst/>
            </a:prstGeom>
            <a:grpFill/>
            <a:ln w="762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es-MX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endParaRPr>
            </a:p>
          </p:txBody>
        </p:sp>
        <p:sp>
          <p:nvSpPr>
            <p:cNvPr id="28690" name="Text Box 18">
              <a:extLst>
                <a:ext uri="{FF2B5EF4-FFF2-40B4-BE49-F238E27FC236}">
                  <a16:creationId xmlns:a16="http://schemas.microsoft.com/office/drawing/2014/main" id="{948CA9B2-7BEF-4EDF-ADC6-ECDB205492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18" y="2432"/>
              <a:ext cx="369" cy="330"/>
            </a:xfrm>
            <a:prstGeom prst="rect">
              <a:avLst/>
            </a:prstGeom>
            <a:solidFill>
              <a:srgbClr val="92D050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s-ES_tradnl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itchFamily="18" charset="0"/>
                  <a:sym typeface="Symbol" pitchFamily="18" charset="2"/>
                </a:rPr>
                <a:t>14</a:t>
              </a:r>
            </a:p>
          </p:txBody>
        </p:sp>
        <p:sp>
          <p:nvSpPr>
            <p:cNvPr id="28691" name="Text Box 19">
              <a:extLst>
                <a:ext uri="{FF2B5EF4-FFF2-40B4-BE49-F238E27FC236}">
                  <a16:creationId xmlns:a16="http://schemas.microsoft.com/office/drawing/2014/main" id="{E1B5DB38-E31C-4436-A2E8-FAA3874B87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2" y="2432"/>
              <a:ext cx="369" cy="330"/>
            </a:xfrm>
            <a:prstGeom prst="rect">
              <a:avLst/>
            </a:prstGeom>
            <a:solidFill>
              <a:srgbClr val="92D050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s-ES_tradnl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itchFamily="18" charset="0"/>
                  <a:sym typeface="Symbol" pitchFamily="18" charset="2"/>
                </a:rPr>
                <a:t>15</a:t>
              </a:r>
            </a:p>
          </p:txBody>
        </p:sp>
        <p:sp>
          <p:nvSpPr>
            <p:cNvPr id="28692" name="Text Box 20">
              <a:extLst>
                <a:ext uri="{FF2B5EF4-FFF2-40B4-BE49-F238E27FC236}">
                  <a16:creationId xmlns:a16="http://schemas.microsoft.com/office/drawing/2014/main" id="{F6BE4429-D48E-4F8D-9087-AAF379F6AB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34" y="2768"/>
              <a:ext cx="369" cy="330"/>
            </a:xfrm>
            <a:prstGeom prst="rect">
              <a:avLst/>
            </a:prstGeom>
            <a:solidFill>
              <a:srgbClr val="92D050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s-ES_tradnl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itchFamily="18" charset="0"/>
                  <a:sym typeface="Symbol" pitchFamily="18" charset="2"/>
                </a:rPr>
                <a:t>20</a:t>
              </a:r>
              <a:endParaRPr lang="es-ES_tradnl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</a:endParaRPr>
            </a:p>
          </p:txBody>
        </p:sp>
        <p:sp>
          <p:nvSpPr>
            <p:cNvPr id="28693" name="Text Box 21">
              <a:extLst>
                <a:ext uri="{FF2B5EF4-FFF2-40B4-BE49-F238E27FC236}">
                  <a16:creationId xmlns:a16="http://schemas.microsoft.com/office/drawing/2014/main" id="{7A145875-346C-4773-9944-6BF7F96ECF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18" y="2768"/>
              <a:ext cx="369" cy="330"/>
            </a:xfrm>
            <a:prstGeom prst="rect">
              <a:avLst/>
            </a:prstGeom>
            <a:solidFill>
              <a:srgbClr val="92D050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s-ES_tradnl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itchFamily="18" charset="0"/>
                  <a:sym typeface="Symbol" pitchFamily="18" charset="2"/>
                </a:rPr>
                <a:t>11</a:t>
              </a:r>
              <a:endParaRPr lang="es-ES_tradnl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</a:endParaRPr>
            </a:p>
          </p:txBody>
        </p:sp>
        <p:sp>
          <p:nvSpPr>
            <p:cNvPr id="28694" name="Text Box 22">
              <a:extLst>
                <a:ext uri="{FF2B5EF4-FFF2-40B4-BE49-F238E27FC236}">
                  <a16:creationId xmlns:a16="http://schemas.microsoft.com/office/drawing/2014/main" id="{D819337C-72C1-4FC9-898D-B8B703F7B6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2" y="2768"/>
              <a:ext cx="369" cy="330"/>
            </a:xfrm>
            <a:prstGeom prst="rect">
              <a:avLst/>
            </a:prstGeom>
            <a:solidFill>
              <a:srgbClr val="92D050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s-ES_tradnl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itchFamily="18" charset="0"/>
                  <a:sym typeface="Symbol" pitchFamily="18" charset="2"/>
                </a:rPr>
                <a:t>7</a:t>
              </a:r>
            </a:p>
          </p:txBody>
        </p:sp>
        <p:sp>
          <p:nvSpPr>
            <p:cNvPr id="28695" name="Text Box 23">
              <a:extLst>
                <a:ext uri="{FF2B5EF4-FFF2-40B4-BE49-F238E27FC236}">
                  <a16:creationId xmlns:a16="http://schemas.microsoft.com/office/drawing/2014/main" id="{61B012B5-A72B-4843-AEDD-E32F44E06F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34" y="3104"/>
              <a:ext cx="369" cy="330"/>
            </a:xfrm>
            <a:prstGeom prst="rect">
              <a:avLst/>
            </a:prstGeom>
            <a:solidFill>
              <a:srgbClr val="92D050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s-ES_tradnl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itchFamily="18" charset="0"/>
                  <a:sym typeface="Symbol" pitchFamily="18" charset="2"/>
                </a:rPr>
                <a:t>12</a:t>
              </a:r>
            </a:p>
          </p:txBody>
        </p:sp>
        <p:sp>
          <p:nvSpPr>
            <p:cNvPr id="28696" name="Text Box 24">
              <a:extLst>
                <a:ext uri="{FF2B5EF4-FFF2-40B4-BE49-F238E27FC236}">
                  <a16:creationId xmlns:a16="http://schemas.microsoft.com/office/drawing/2014/main" id="{304EC588-6E8F-4557-B226-29F1F4EE55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18" y="3104"/>
              <a:ext cx="369" cy="330"/>
            </a:xfrm>
            <a:prstGeom prst="rect">
              <a:avLst/>
            </a:prstGeom>
            <a:solidFill>
              <a:srgbClr val="92D050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s-ES_tradnl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itchFamily="18" charset="0"/>
                  <a:sym typeface="Symbol" pitchFamily="18" charset="2"/>
                </a:rPr>
                <a:t>9</a:t>
              </a:r>
            </a:p>
          </p:txBody>
        </p:sp>
        <p:sp>
          <p:nvSpPr>
            <p:cNvPr id="28697" name="Text Box 25">
              <a:extLst>
                <a:ext uri="{FF2B5EF4-FFF2-40B4-BE49-F238E27FC236}">
                  <a16:creationId xmlns:a16="http://schemas.microsoft.com/office/drawing/2014/main" id="{3B55C08D-B1AB-467F-8304-B7694B20DD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2" y="3104"/>
              <a:ext cx="369" cy="330"/>
            </a:xfrm>
            <a:prstGeom prst="rect">
              <a:avLst/>
            </a:prstGeom>
            <a:solidFill>
              <a:srgbClr val="92D050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s-ES_tradnl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itchFamily="18" charset="0"/>
                  <a:sym typeface="Symbol" pitchFamily="18" charset="2"/>
                </a:rPr>
                <a:t>6</a:t>
              </a:r>
            </a:p>
          </p:txBody>
        </p:sp>
        <p:sp>
          <p:nvSpPr>
            <p:cNvPr id="28698" name="Text Box 26">
              <a:extLst>
                <a:ext uri="{FF2B5EF4-FFF2-40B4-BE49-F238E27FC236}">
                  <a16:creationId xmlns:a16="http://schemas.microsoft.com/office/drawing/2014/main" id="{1918B7E2-A034-4E91-B781-A226D87C60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86" y="2432"/>
              <a:ext cx="369" cy="330"/>
            </a:xfrm>
            <a:prstGeom prst="rect">
              <a:avLst/>
            </a:prstGeom>
            <a:grpFill/>
            <a:ln w="2857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s-ES_tradnl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itchFamily="18" charset="0"/>
                  <a:sym typeface="Symbol" pitchFamily="18" charset="2"/>
                </a:rPr>
                <a:t>16</a:t>
              </a:r>
              <a:endParaRPr lang="es-ES_tradnl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</a:endParaRPr>
            </a:p>
          </p:txBody>
        </p:sp>
        <p:sp>
          <p:nvSpPr>
            <p:cNvPr id="28699" name="Text Box 27">
              <a:extLst>
                <a:ext uri="{FF2B5EF4-FFF2-40B4-BE49-F238E27FC236}">
                  <a16:creationId xmlns:a16="http://schemas.microsoft.com/office/drawing/2014/main" id="{468B8FFE-A06C-4715-A947-EDA80C7265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86" y="2768"/>
              <a:ext cx="369" cy="330"/>
            </a:xfrm>
            <a:prstGeom prst="rect">
              <a:avLst/>
            </a:prstGeom>
            <a:grpFill/>
            <a:ln w="2857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s-ES_tradnl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itchFamily="18" charset="0"/>
                  <a:sym typeface="Symbol" pitchFamily="18" charset="2"/>
                </a:rPr>
                <a:t>6</a:t>
              </a:r>
              <a:endParaRPr lang="es-ES_tradnl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</a:endParaRPr>
            </a:p>
          </p:txBody>
        </p:sp>
        <p:sp>
          <p:nvSpPr>
            <p:cNvPr id="28700" name="Text Box 28">
              <a:extLst>
                <a:ext uri="{FF2B5EF4-FFF2-40B4-BE49-F238E27FC236}">
                  <a16:creationId xmlns:a16="http://schemas.microsoft.com/office/drawing/2014/main" id="{6EFAA247-5EB6-4DB3-B6E1-257DF556B4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86" y="3104"/>
              <a:ext cx="369" cy="330"/>
            </a:xfrm>
            <a:prstGeom prst="rect">
              <a:avLst/>
            </a:prstGeom>
            <a:grpFill/>
            <a:ln w="2857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s-ES_tradnl" sz="28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itchFamily="18" charset="0"/>
                  <a:sym typeface="Symbol" pitchFamily="18" charset="2"/>
                </a:rPr>
                <a:t>8</a:t>
              </a:r>
              <a:endParaRPr lang="es-ES_tradnl" sz="24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</a:endParaRPr>
            </a:p>
          </p:txBody>
        </p:sp>
        <p:sp>
          <p:nvSpPr>
            <p:cNvPr id="28701" name="Text Box 29">
              <a:extLst>
                <a:ext uri="{FF2B5EF4-FFF2-40B4-BE49-F238E27FC236}">
                  <a16:creationId xmlns:a16="http://schemas.microsoft.com/office/drawing/2014/main" id="{0F753C8C-CF7E-4C39-951D-2D702F6C84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70" y="2432"/>
              <a:ext cx="369" cy="330"/>
            </a:xfrm>
            <a:prstGeom prst="rect">
              <a:avLst/>
            </a:prstGeom>
            <a:grpFill/>
            <a:ln w="2857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s-ES_tradnl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itchFamily="18" charset="0"/>
                  <a:sym typeface="Symbol" pitchFamily="18" charset="2"/>
                </a:rPr>
                <a:t>20</a:t>
              </a:r>
              <a:endParaRPr lang="es-ES_tradnl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</a:endParaRPr>
            </a:p>
          </p:txBody>
        </p:sp>
        <p:sp>
          <p:nvSpPr>
            <p:cNvPr id="28702" name="Text Box 30">
              <a:extLst>
                <a:ext uri="{FF2B5EF4-FFF2-40B4-BE49-F238E27FC236}">
                  <a16:creationId xmlns:a16="http://schemas.microsoft.com/office/drawing/2014/main" id="{08E34C88-F8C9-4EFD-AD49-61F2A1C01E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70" y="2768"/>
              <a:ext cx="369" cy="330"/>
            </a:xfrm>
            <a:prstGeom prst="rect">
              <a:avLst/>
            </a:prstGeom>
            <a:grpFill/>
            <a:ln w="2857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s-ES_tradnl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itchFamily="18" charset="0"/>
                  <a:sym typeface="Symbol" pitchFamily="18" charset="2"/>
                </a:rPr>
                <a:t>4</a:t>
              </a:r>
              <a:endParaRPr lang="es-ES_tradnl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</a:endParaRPr>
            </a:p>
          </p:txBody>
        </p:sp>
        <p:sp>
          <p:nvSpPr>
            <p:cNvPr id="28703" name="Text Box 31">
              <a:extLst>
                <a:ext uri="{FF2B5EF4-FFF2-40B4-BE49-F238E27FC236}">
                  <a16:creationId xmlns:a16="http://schemas.microsoft.com/office/drawing/2014/main" id="{E479B076-EDA0-4C8B-9B08-ECCE9C9A29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70" y="3104"/>
              <a:ext cx="369" cy="330"/>
            </a:xfrm>
            <a:prstGeom prst="rect">
              <a:avLst/>
            </a:prstGeom>
            <a:grpFill/>
            <a:ln w="2857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s-ES_tradnl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itchFamily="18" charset="0"/>
                  <a:sym typeface="Symbol" pitchFamily="18" charset="2"/>
                </a:rPr>
                <a:t>10</a:t>
              </a:r>
            </a:p>
          </p:txBody>
        </p:sp>
        <p:sp>
          <p:nvSpPr>
            <p:cNvPr id="28704" name="Text Box 32">
              <a:extLst>
                <a:ext uri="{FF2B5EF4-FFF2-40B4-BE49-F238E27FC236}">
                  <a16:creationId xmlns:a16="http://schemas.microsoft.com/office/drawing/2014/main" id="{6FE31ED4-D12E-425E-809D-EB9A91880C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34" y="3440"/>
              <a:ext cx="369" cy="330"/>
            </a:xfrm>
            <a:prstGeom prst="rect">
              <a:avLst/>
            </a:prstGeom>
            <a:grpFill/>
            <a:ln w="2857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s-ES_tradnl" sz="28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itchFamily="18" charset="0"/>
                  <a:sym typeface="Symbol" pitchFamily="18" charset="2"/>
                </a:rPr>
                <a:t>21</a:t>
              </a:r>
              <a:endParaRPr lang="es-ES_tradnl" sz="24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</a:endParaRPr>
            </a:p>
          </p:txBody>
        </p:sp>
        <p:sp>
          <p:nvSpPr>
            <p:cNvPr id="28705" name="Text Box 33">
              <a:extLst>
                <a:ext uri="{FF2B5EF4-FFF2-40B4-BE49-F238E27FC236}">
                  <a16:creationId xmlns:a16="http://schemas.microsoft.com/office/drawing/2014/main" id="{1DBB5911-1088-4CD2-9471-2CACB94A48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18" y="3440"/>
              <a:ext cx="369" cy="330"/>
            </a:xfrm>
            <a:prstGeom prst="rect">
              <a:avLst/>
            </a:prstGeom>
            <a:grpFill/>
            <a:ln w="2857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s-ES_tradnl" sz="28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itchFamily="18" charset="0"/>
                  <a:sym typeface="Symbol" pitchFamily="18" charset="2"/>
                </a:rPr>
                <a:t>22</a:t>
              </a:r>
              <a:endParaRPr lang="es-ES_tradnl" sz="24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</a:endParaRPr>
            </a:p>
          </p:txBody>
        </p:sp>
        <p:sp>
          <p:nvSpPr>
            <p:cNvPr id="28706" name="Text Box 34">
              <a:extLst>
                <a:ext uri="{FF2B5EF4-FFF2-40B4-BE49-F238E27FC236}">
                  <a16:creationId xmlns:a16="http://schemas.microsoft.com/office/drawing/2014/main" id="{028287DC-DD2E-46EE-80E8-B3A4608C0D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2" y="3440"/>
              <a:ext cx="369" cy="330"/>
            </a:xfrm>
            <a:prstGeom prst="rect">
              <a:avLst/>
            </a:prstGeom>
            <a:grpFill/>
            <a:ln w="2857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s-ES_tradnl" sz="28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itchFamily="18" charset="0"/>
                  <a:sym typeface="Symbol" pitchFamily="18" charset="2"/>
                </a:rPr>
                <a:t>10</a:t>
              </a:r>
              <a:endParaRPr lang="es-ES_tradnl" sz="24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</a:endParaRPr>
            </a:p>
          </p:txBody>
        </p:sp>
        <p:sp>
          <p:nvSpPr>
            <p:cNvPr id="28707" name="Text Box 35">
              <a:extLst>
                <a:ext uri="{FF2B5EF4-FFF2-40B4-BE49-F238E27FC236}">
                  <a16:creationId xmlns:a16="http://schemas.microsoft.com/office/drawing/2014/main" id="{32E36BB4-7E26-4C24-B6FD-383BA65101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86" y="3440"/>
              <a:ext cx="369" cy="330"/>
            </a:xfrm>
            <a:prstGeom prst="rect">
              <a:avLst/>
            </a:prstGeom>
            <a:grpFill/>
            <a:ln w="2857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s-ES_tradnl" sz="28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itchFamily="18" charset="0"/>
                  <a:sym typeface="Symbol" pitchFamily="18" charset="2"/>
                </a:rPr>
                <a:t>4</a:t>
              </a:r>
              <a:endParaRPr lang="es-ES_tradnl" sz="24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</a:endParaRPr>
            </a:p>
          </p:txBody>
        </p:sp>
        <p:sp>
          <p:nvSpPr>
            <p:cNvPr id="28708" name="Text Box 36">
              <a:extLst>
                <a:ext uri="{FF2B5EF4-FFF2-40B4-BE49-F238E27FC236}">
                  <a16:creationId xmlns:a16="http://schemas.microsoft.com/office/drawing/2014/main" id="{67335A44-CC4F-42D7-ADA9-34589770FF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70" y="3440"/>
              <a:ext cx="369" cy="330"/>
            </a:xfrm>
            <a:prstGeom prst="rect">
              <a:avLst/>
            </a:prstGeom>
            <a:grpFill/>
            <a:ln w="2857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s-ES_tradnl" sz="28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itchFamily="18" charset="0"/>
                  <a:sym typeface="Symbol" pitchFamily="18" charset="2"/>
                </a:rPr>
                <a:t>30</a:t>
              </a:r>
              <a:endParaRPr lang="es-ES_tradnl" sz="24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</a:endParaRPr>
            </a:p>
          </p:txBody>
        </p:sp>
        <p:sp>
          <p:nvSpPr>
            <p:cNvPr id="28709" name="Text Box 37">
              <a:extLst>
                <a:ext uri="{FF2B5EF4-FFF2-40B4-BE49-F238E27FC236}">
                  <a16:creationId xmlns:a16="http://schemas.microsoft.com/office/drawing/2014/main" id="{C0A9DE0C-F721-471D-9F5A-64659EF2C2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34" y="3776"/>
              <a:ext cx="369" cy="330"/>
            </a:xfrm>
            <a:prstGeom prst="rect">
              <a:avLst/>
            </a:prstGeom>
            <a:grpFill/>
            <a:ln w="2857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s-ES_tradnl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itchFamily="18" charset="0"/>
                  <a:sym typeface="Symbol" pitchFamily="18" charset="2"/>
                </a:rPr>
                <a:t>23</a:t>
              </a:r>
              <a:endParaRPr lang="es-ES_tradnl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</a:endParaRPr>
            </a:p>
          </p:txBody>
        </p:sp>
        <p:sp>
          <p:nvSpPr>
            <p:cNvPr id="28710" name="Text Box 38">
              <a:extLst>
                <a:ext uri="{FF2B5EF4-FFF2-40B4-BE49-F238E27FC236}">
                  <a16:creationId xmlns:a16="http://schemas.microsoft.com/office/drawing/2014/main" id="{2E3684E4-97D5-49EA-A756-050EEE308A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18" y="3776"/>
              <a:ext cx="369" cy="330"/>
            </a:xfrm>
            <a:prstGeom prst="rect">
              <a:avLst/>
            </a:prstGeom>
            <a:grpFill/>
            <a:ln w="2857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s-ES_tradnl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itchFamily="18" charset="0"/>
                  <a:sym typeface="Symbol" pitchFamily="18" charset="2"/>
                </a:rPr>
                <a:t>15</a:t>
              </a:r>
              <a:endParaRPr lang="es-ES_tradnl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</a:endParaRPr>
            </a:p>
          </p:txBody>
        </p:sp>
        <p:sp>
          <p:nvSpPr>
            <p:cNvPr id="28711" name="Text Box 39">
              <a:extLst>
                <a:ext uri="{FF2B5EF4-FFF2-40B4-BE49-F238E27FC236}">
                  <a16:creationId xmlns:a16="http://schemas.microsoft.com/office/drawing/2014/main" id="{9921C879-BA86-4AA2-A422-6D78E6D384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2" y="3776"/>
              <a:ext cx="369" cy="330"/>
            </a:xfrm>
            <a:prstGeom prst="rect">
              <a:avLst/>
            </a:prstGeom>
            <a:grpFill/>
            <a:ln w="2857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s-ES_tradnl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itchFamily="18" charset="0"/>
                  <a:sym typeface="Symbol" pitchFamily="18" charset="2"/>
                </a:rPr>
                <a:t>16</a:t>
              </a:r>
              <a:endParaRPr lang="es-ES_tradnl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</a:endParaRPr>
            </a:p>
          </p:txBody>
        </p:sp>
        <p:sp>
          <p:nvSpPr>
            <p:cNvPr id="28712" name="Text Box 40">
              <a:extLst>
                <a:ext uri="{FF2B5EF4-FFF2-40B4-BE49-F238E27FC236}">
                  <a16:creationId xmlns:a16="http://schemas.microsoft.com/office/drawing/2014/main" id="{00542E65-40F3-48A4-9A36-3A173882B0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86" y="3776"/>
              <a:ext cx="369" cy="330"/>
            </a:xfrm>
            <a:prstGeom prst="rect">
              <a:avLst/>
            </a:prstGeom>
            <a:grpFill/>
            <a:ln w="2857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s-ES_tradnl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itchFamily="18" charset="0"/>
                  <a:sym typeface="Symbol" pitchFamily="18" charset="2"/>
                </a:rPr>
                <a:t>1</a:t>
              </a:r>
              <a:endParaRPr lang="es-ES_tradnl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</a:endParaRPr>
            </a:p>
          </p:txBody>
        </p:sp>
        <p:sp>
          <p:nvSpPr>
            <p:cNvPr id="28713" name="Text Box 41">
              <a:extLst>
                <a:ext uri="{FF2B5EF4-FFF2-40B4-BE49-F238E27FC236}">
                  <a16:creationId xmlns:a16="http://schemas.microsoft.com/office/drawing/2014/main" id="{249D39C7-5D5E-4909-A15C-100E2C8A6F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70" y="3776"/>
              <a:ext cx="369" cy="330"/>
            </a:xfrm>
            <a:prstGeom prst="rect">
              <a:avLst/>
            </a:prstGeom>
            <a:grpFill/>
            <a:ln w="2857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s-ES_tradnl" sz="28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itchFamily="18" charset="0"/>
                  <a:sym typeface="Symbol" pitchFamily="18" charset="2"/>
                </a:rPr>
                <a:t>0</a:t>
              </a:r>
              <a:endParaRPr lang="es-ES_tradnl" sz="24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</a:endParaRPr>
            </a:p>
          </p:txBody>
        </p:sp>
        <p:sp>
          <p:nvSpPr>
            <p:cNvPr id="28714" name="Text Box 42">
              <a:extLst>
                <a:ext uri="{FF2B5EF4-FFF2-40B4-BE49-F238E27FC236}">
                  <a16:creationId xmlns:a16="http://schemas.microsoft.com/office/drawing/2014/main" id="{905B1C97-0528-43B6-AB39-2E3AF0E295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34" y="2432"/>
              <a:ext cx="369" cy="330"/>
            </a:xfrm>
            <a:prstGeom prst="rect">
              <a:avLst/>
            </a:prstGeom>
            <a:solidFill>
              <a:srgbClr val="92D050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s-ES_tradnl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itchFamily="18" charset="0"/>
                  <a:sym typeface="Symbol" pitchFamily="18" charset="2"/>
                </a:rPr>
                <a:t>14</a:t>
              </a:r>
            </a:p>
          </p:txBody>
        </p:sp>
        <p:sp>
          <p:nvSpPr>
            <p:cNvPr id="28715" name="Rectangle 43">
              <a:extLst>
                <a:ext uri="{FF2B5EF4-FFF2-40B4-BE49-F238E27FC236}">
                  <a16:creationId xmlns:a16="http://schemas.microsoft.com/office/drawing/2014/main" id="{9EFBCEAC-9000-404B-ADBD-282F5EF0B0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5" y="2769"/>
              <a:ext cx="369" cy="336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es-MX" dirty="0">
                <a:solidFill>
                  <a:schemeClr val="tx2">
                    <a:lumMod val="75000"/>
                  </a:schemeClr>
                </a:solidFill>
                <a:latin typeface="Arial" charset="0"/>
              </a:endParaRPr>
            </a:p>
          </p:txBody>
        </p:sp>
      </p:grpSp>
      <p:sp>
        <p:nvSpPr>
          <p:cNvPr id="28675" name="Rectangle 3">
            <a:extLst>
              <a:ext uri="{FF2B5EF4-FFF2-40B4-BE49-F238E27FC236}">
                <a16:creationId xmlns:a16="http://schemas.microsoft.com/office/drawing/2014/main" id="{95FD46B2-B323-4D66-8D33-E3DC22E67410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418011" y="420914"/>
            <a:ext cx="8229600" cy="1295400"/>
          </a:xfrm>
        </p:spPr>
        <p:txBody>
          <a:bodyPr rtlCol="0">
            <a:normAutofit/>
          </a:bodyPr>
          <a:lstStyle/>
          <a:p>
            <a:pPr marL="57150" indent="0" algn="just" fontAlgn="auto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s-ES_tradnl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Máscara o </a:t>
            </a:r>
            <a:r>
              <a:rPr lang="es-ES_tradnl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kernel</a:t>
            </a:r>
            <a:r>
              <a:rPr lang="es-ES_tradnl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</a:p>
          <a:p>
            <a:pPr marL="457200" lvl="1" indent="0" algn="just" fontAlgn="auto">
              <a:lnSpc>
                <a:spcPct val="80000"/>
              </a:lnSpc>
              <a:spcAft>
                <a:spcPts val="0"/>
              </a:spcAft>
              <a:buFont typeface="Arial" charset="0"/>
              <a:buChar char="–"/>
              <a:defRPr/>
            </a:pPr>
            <a:r>
              <a:rPr lang="es-ES_tradnl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una pequeña distribución bidimensional</a:t>
            </a:r>
          </a:p>
          <a:p>
            <a:pPr marL="457200" lvl="1" indent="0" algn="just" fontAlgn="auto">
              <a:lnSpc>
                <a:spcPct val="80000"/>
              </a:lnSpc>
              <a:spcAft>
                <a:spcPts val="0"/>
              </a:spcAft>
              <a:buFont typeface="Arial" charset="0"/>
              <a:buChar char="–"/>
              <a:defRPr/>
            </a:pPr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los filtros se </a:t>
            </a:r>
            <a:r>
              <a:rPr lang="es-ES_tradnl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definen mediante máscaras de coeficientes:</a:t>
            </a:r>
          </a:p>
          <a:p>
            <a:pPr marL="457200" lvl="1" indent="0" algn="just" fontAlgn="auto">
              <a:lnSpc>
                <a:spcPct val="80000"/>
              </a:lnSpc>
              <a:spcAft>
                <a:spcPts val="0"/>
              </a:spcAft>
              <a:buFont typeface="Arial" charset="0"/>
              <a:buChar char="–"/>
              <a:defRPr/>
            </a:pPr>
            <a:endParaRPr lang="es-ES_tradnl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algn="just" fontAlgn="auto">
              <a:lnSpc>
                <a:spcPct val="80000"/>
              </a:lnSpc>
              <a:spcAft>
                <a:spcPts val="0"/>
              </a:spcAft>
              <a:buFont typeface="Arial" charset="0"/>
              <a:buChar char="•"/>
              <a:defRPr/>
            </a:pPr>
            <a:endParaRPr lang="es-MX" sz="24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3796" name="Text Box 7">
            <a:extLst>
              <a:ext uri="{FF2B5EF4-FFF2-40B4-BE49-F238E27FC236}">
                <a16:creationId xmlns:a16="http://schemas.microsoft.com/office/drawing/2014/main" id="{EA3C8FA0-CF69-438D-8B1B-4DC2111DD1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2275" y="4425950"/>
            <a:ext cx="609600" cy="461963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ES_tradnl" altLang="es-MX" sz="2400" b="1">
                <a:latin typeface="Times New Roman" panose="02020603050405020304" pitchFamily="18" charset="0"/>
                <a:sym typeface="Symbol" panose="05050102010706020507" pitchFamily="18" charset="2"/>
              </a:rPr>
              <a:t>w</a:t>
            </a:r>
            <a:r>
              <a:rPr lang="es-ES_tradnl" altLang="es-MX" sz="2400" b="1" baseline="-2500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endParaRPr lang="es-ES_tradnl" altLang="es-MX">
              <a:latin typeface="Times New Roman" panose="02020603050405020304" pitchFamily="18" charset="0"/>
            </a:endParaRPr>
          </a:p>
        </p:txBody>
      </p:sp>
      <p:sp>
        <p:nvSpPr>
          <p:cNvPr id="33797" name="Text Box 10">
            <a:extLst>
              <a:ext uri="{FF2B5EF4-FFF2-40B4-BE49-F238E27FC236}">
                <a16:creationId xmlns:a16="http://schemas.microsoft.com/office/drawing/2014/main" id="{D9491F1E-13A2-4327-8052-ED7B0BA1A7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2275" y="4899025"/>
            <a:ext cx="609600" cy="461963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ES_tradnl" altLang="es-MX" sz="2400" b="1">
                <a:latin typeface="Times New Roman" panose="02020603050405020304" pitchFamily="18" charset="0"/>
                <a:sym typeface="Symbol" panose="05050102010706020507" pitchFamily="18" charset="2"/>
              </a:rPr>
              <a:t>w</a:t>
            </a:r>
            <a:r>
              <a:rPr lang="es-ES_tradnl" altLang="es-MX" sz="2400" b="1" baseline="-25000">
                <a:latin typeface="Times New Roman" panose="02020603050405020304" pitchFamily="18" charset="0"/>
                <a:sym typeface="Symbol" panose="05050102010706020507" pitchFamily="18" charset="2"/>
              </a:rPr>
              <a:t>4</a:t>
            </a:r>
            <a:endParaRPr lang="es-ES_tradnl" altLang="es-MX" sz="2400">
              <a:latin typeface="Times New Roman" panose="02020603050405020304" pitchFamily="18" charset="0"/>
            </a:endParaRPr>
          </a:p>
        </p:txBody>
      </p:sp>
      <p:sp>
        <p:nvSpPr>
          <p:cNvPr id="33798" name="Text Box 11">
            <a:extLst>
              <a:ext uri="{FF2B5EF4-FFF2-40B4-BE49-F238E27FC236}">
                <a16:creationId xmlns:a16="http://schemas.microsoft.com/office/drawing/2014/main" id="{23F5D20E-BB3A-4D08-AD76-1DF43604F5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6163" y="4899025"/>
            <a:ext cx="609600" cy="461963"/>
          </a:xfrm>
          <a:prstGeom prst="rect">
            <a:avLst/>
          </a:prstGeom>
          <a:solidFill>
            <a:srgbClr val="92D050"/>
          </a:solidFill>
          <a:ln w="3175">
            <a:solidFill>
              <a:schemeClr val="tx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ES_tradnl" altLang="es-MX" sz="2400" b="1">
                <a:latin typeface="Times New Roman" panose="02020603050405020304" pitchFamily="18" charset="0"/>
                <a:sym typeface="Symbol" panose="05050102010706020507" pitchFamily="18" charset="2"/>
              </a:rPr>
              <a:t>w</a:t>
            </a:r>
            <a:r>
              <a:rPr lang="es-ES_tradnl" altLang="es-MX" sz="2400" b="1" baseline="-25000">
                <a:latin typeface="Times New Roman" panose="02020603050405020304" pitchFamily="18" charset="0"/>
                <a:sym typeface="Symbol" panose="05050102010706020507" pitchFamily="18" charset="2"/>
              </a:rPr>
              <a:t>5</a:t>
            </a:r>
            <a:endParaRPr lang="es-ES_tradnl" altLang="es-MX" sz="2400">
              <a:latin typeface="Times New Roman" panose="02020603050405020304" pitchFamily="18" charset="0"/>
            </a:endParaRPr>
          </a:p>
        </p:txBody>
      </p:sp>
      <p:sp>
        <p:nvSpPr>
          <p:cNvPr id="33799" name="Text Box 12">
            <a:extLst>
              <a:ext uri="{FF2B5EF4-FFF2-40B4-BE49-F238E27FC236}">
                <a16:creationId xmlns:a16="http://schemas.microsoft.com/office/drawing/2014/main" id="{2AE8C0C1-3115-4411-923C-6ADBE0AC1B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41638" y="4899025"/>
            <a:ext cx="609600" cy="461963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ES_tradnl" altLang="es-MX" sz="2400" b="1">
                <a:latin typeface="Times New Roman" panose="02020603050405020304" pitchFamily="18" charset="0"/>
                <a:sym typeface="Symbol" panose="05050102010706020507" pitchFamily="18" charset="2"/>
              </a:rPr>
              <a:t>w</a:t>
            </a:r>
            <a:r>
              <a:rPr lang="es-ES_tradnl" altLang="es-MX" sz="2400" b="1" baseline="-25000">
                <a:latin typeface="Times New Roman" panose="02020603050405020304" pitchFamily="18" charset="0"/>
                <a:sym typeface="Symbol" panose="05050102010706020507" pitchFamily="18" charset="2"/>
              </a:rPr>
              <a:t>6</a:t>
            </a:r>
            <a:endParaRPr lang="es-ES_tradnl" altLang="es-MX" sz="2400">
              <a:latin typeface="Times New Roman" panose="02020603050405020304" pitchFamily="18" charset="0"/>
            </a:endParaRPr>
          </a:p>
        </p:txBody>
      </p:sp>
      <p:sp>
        <p:nvSpPr>
          <p:cNvPr id="33800" name="Text Box 13">
            <a:extLst>
              <a:ext uri="{FF2B5EF4-FFF2-40B4-BE49-F238E27FC236}">
                <a16:creationId xmlns:a16="http://schemas.microsoft.com/office/drawing/2014/main" id="{9489A6CB-C917-4D0B-BA02-B9E81BD324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2275" y="5387975"/>
            <a:ext cx="609600" cy="461963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ES_tradnl" altLang="es-MX" sz="2400" b="1">
                <a:latin typeface="Times New Roman" panose="02020603050405020304" pitchFamily="18" charset="0"/>
                <a:sym typeface="Symbol" panose="05050102010706020507" pitchFamily="18" charset="2"/>
              </a:rPr>
              <a:t>w</a:t>
            </a:r>
            <a:r>
              <a:rPr lang="es-ES_tradnl" altLang="es-MX" sz="2400" b="1" baseline="-25000">
                <a:latin typeface="Times New Roman" panose="02020603050405020304" pitchFamily="18" charset="0"/>
                <a:sym typeface="Symbol" panose="05050102010706020507" pitchFamily="18" charset="2"/>
              </a:rPr>
              <a:t>7</a:t>
            </a:r>
            <a:endParaRPr lang="es-ES_tradnl" altLang="es-MX" sz="2400">
              <a:latin typeface="Times New Roman" panose="02020603050405020304" pitchFamily="18" charset="0"/>
            </a:endParaRPr>
          </a:p>
        </p:txBody>
      </p:sp>
      <p:sp>
        <p:nvSpPr>
          <p:cNvPr id="33801" name="Text Box 14">
            <a:extLst>
              <a:ext uri="{FF2B5EF4-FFF2-40B4-BE49-F238E27FC236}">
                <a16:creationId xmlns:a16="http://schemas.microsoft.com/office/drawing/2014/main" id="{D4F98785-78DB-4A2A-B6B8-6D8BF80306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6163" y="5387975"/>
            <a:ext cx="609600" cy="461963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ES_tradnl" altLang="es-MX" sz="2400" b="1">
                <a:latin typeface="Times New Roman" panose="02020603050405020304" pitchFamily="18" charset="0"/>
                <a:sym typeface="Symbol" panose="05050102010706020507" pitchFamily="18" charset="2"/>
              </a:rPr>
              <a:t>w</a:t>
            </a:r>
            <a:r>
              <a:rPr lang="es-ES_tradnl" altLang="es-MX" sz="2400" b="1" baseline="-25000">
                <a:latin typeface="Times New Roman" panose="02020603050405020304" pitchFamily="18" charset="0"/>
                <a:sym typeface="Symbol" panose="05050102010706020507" pitchFamily="18" charset="2"/>
              </a:rPr>
              <a:t>8</a:t>
            </a:r>
            <a:endParaRPr lang="es-ES_tradnl" altLang="es-MX" sz="2400">
              <a:latin typeface="Times New Roman" panose="02020603050405020304" pitchFamily="18" charset="0"/>
            </a:endParaRPr>
          </a:p>
        </p:txBody>
      </p:sp>
      <p:sp>
        <p:nvSpPr>
          <p:cNvPr id="33802" name="Text Box 15">
            <a:extLst>
              <a:ext uri="{FF2B5EF4-FFF2-40B4-BE49-F238E27FC236}">
                <a16:creationId xmlns:a16="http://schemas.microsoft.com/office/drawing/2014/main" id="{73AFC029-FCEF-44D2-B7CB-A6DCC6A395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41638" y="5387975"/>
            <a:ext cx="609600" cy="461963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ES_tradnl" altLang="es-MX" sz="2400" b="1">
                <a:latin typeface="Times New Roman" panose="02020603050405020304" pitchFamily="18" charset="0"/>
                <a:sym typeface="Symbol" panose="05050102010706020507" pitchFamily="18" charset="2"/>
              </a:rPr>
              <a:t>w</a:t>
            </a:r>
            <a:r>
              <a:rPr lang="es-ES_tradnl" altLang="es-MX" sz="2400" b="1" baseline="-25000">
                <a:latin typeface="Times New Roman" panose="02020603050405020304" pitchFamily="18" charset="0"/>
                <a:sym typeface="Symbol" panose="05050102010706020507" pitchFamily="18" charset="2"/>
              </a:rPr>
              <a:t>9</a:t>
            </a:r>
            <a:endParaRPr lang="es-ES_tradnl" altLang="es-MX" sz="2400">
              <a:latin typeface="Times New Roman" panose="02020603050405020304" pitchFamily="18" charset="0"/>
            </a:endParaRPr>
          </a:p>
        </p:txBody>
      </p:sp>
      <p:pic>
        <p:nvPicPr>
          <p:cNvPr id="33804" name="Picture 47">
            <a:extLst>
              <a:ext uri="{FF2B5EF4-FFF2-40B4-BE49-F238E27FC236}">
                <a16:creationId xmlns:a16="http://schemas.microsoft.com/office/drawing/2014/main" id="{7DC65019-0BFC-4E8E-A5EE-443F33685D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-12000" contrast="4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2006146"/>
            <a:ext cx="2089150" cy="148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9" name="Line 44">
            <a:extLst>
              <a:ext uri="{FF2B5EF4-FFF2-40B4-BE49-F238E27FC236}">
                <a16:creationId xmlns:a16="http://schemas.microsoft.com/office/drawing/2014/main" id="{B610FFC6-5000-484C-9825-B20DB74D36C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05690" y="4360228"/>
            <a:ext cx="3313884" cy="713058"/>
          </a:xfrm>
          <a:prstGeom prst="line">
            <a:avLst/>
          </a:prstGeom>
          <a:solidFill>
            <a:srgbClr val="03B0FD"/>
          </a:solidFill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s-MX" sz="28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sym typeface="Symbol" pitchFamily="18" charset="2"/>
            </a:endParaRPr>
          </a:p>
        </p:txBody>
      </p:sp>
      <p:pic>
        <p:nvPicPr>
          <p:cNvPr id="33805" name="Picture 48">
            <a:extLst>
              <a:ext uri="{FF2B5EF4-FFF2-40B4-BE49-F238E27FC236}">
                <a16:creationId xmlns:a16="http://schemas.microsoft.com/office/drawing/2014/main" id="{7743E840-D647-4D0E-B851-018F05B905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-36000" contras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4188" y="2155371"/>
            <a:ext cx="5795962" cy="1023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806" name="AutoShape 49">
            <a:extLst>
              <a:ext uri="{FF2B5EF4-FFF2-40B4-BE49-F238E27FC236}">
                <a16:creationId xmlns:a16="http://schemas.microsoft.com/office/drawing/2014/main" id="{850BAE64-187B-4FEA-A25C-7556579006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3975" y="2510971"/>
            <a:ext cx="393700" cy="312738"/>
          </a:xfrm>
          <a:prstGeom prst="rightArrow">
            <a:avLst>
              <a:gd name="adj1" fmla="val 50000"/>
              <a:gd name="adj2" fmla="val 31472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s-MX" altLang="es-MX"/>
          </a:p>
        </p:txBody>
      </p:sp>
      <p:sp>
        <p:nvSpPr>
          <p:cNvPr id="33807" name="Text Box 11">
            <a:extLst>
              <a:ext uri="{FF2B5EF4-FFF2-40B4-BE49-F238E27FC236}">
                <a16:creationId xmlns:a16="http://schemas.microsoft.com/office/drawing/2014/main" id="{DB2283D6-C247-4193-8399-2FD27B67B1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9338" y="4422775"/>
            <a:ext cx="609600" cy="461963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ES_tradnl" altLang="es-MX" sz="2400" b="1">
                <a:latin typeface="Times New Roman" panose="02020603050405020304" pitchFamily="18" charset="0"/>
                <a:sym typeface="Symbol" panose="05050102010706020507" pitchFamily="18" charset="2"/>
              </a:rPr>
              <a:t>w</a:t>
            </a:r>
            <a:r>
              <a:rPr lang="es-ES_tradnl" altLang="es-MX" sz="2400" b="1" baseline="-2500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endParaRPr lang="es-ES_tradnl" altLang="es-MX" sz="2400">
              <a:latin typeface="Times New Roman" panose="02020603050405020304" pitchFamily="18" charset="0"/>
            </a:endParaRPr>
          </a:p>
        </p:txBody>
      </p:sp>
      <p:sp>
        <p:nvSpPr>
          <p:cNvPr id="33808" name="Text Box 12">
            <a:extLst>
              <a:ext uri="{FF2B5EF4-FFF2-40B4-BE49-F238E27FC236}">
                <a16:creationId xmlns:a16="http://schemas.microsoft.com/office/drawing/2014/main" id="{A4DA9F3D-DA21-4DD2-AD1A-8008FD3381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43225" y="4422775"/>
            <a:ext cx="609600" cy="461963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ES_tradnl" altLang="es-MX" sz="2400" b="1">
                <a:latin typeface="Times New Roman" panose="02020603050405020304" pitchFamily="18" charset="0"/>
                <a:sym typeface="Symbol" panose="05050102010706020507" pitchFamily="18" charset="2"/>
              </a:rPr>
              <a:t>w</a:t>
            </a:r>
            <a:r>
              <a:rPr lang="es-ES_tradnl" altLang="es-MX" sz="2400" b="1" baseline="-25000">
                <a:latin typeface="Times New Roman" panose="02020603050405020304" pitchFamily="18" charset="0"/>
                <a:sym typeface="Symbol" panose="05050102010706020507" pitchFamily="18" charset="2"/>
              </a:rPr>
              <a:t>3</a:t>
            </a:r>
            <a:endParaRPr lang="es-ES_tradnl" altLang="es-MX" sz="2400">
              <a:latin typeface="Times New Roman" panose="02020603050405020304" pitchFamily="18" charset="0"/>
            </a:endParaRPr>
          </a:p>
        </p:txBody>
      </p:sp>
      <p:sp>
        <p:nvSpPr>
          <p:cNvPr id="49" name="Rectangle 43">
            <a:extLst>
              <a:ext uri="{FF2B5EF4-FFF2-40B4-BE49-F238E27FC236}">
                <a16:creationId xmlns:a16="http://schemas.microsoft.com/office/drawing/2014/main" id="{E73E8CE1-CB27-4755-BFBE-52E19D97A3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9975" y="4868863"/>
            <a:ext cx="585788" cy="5334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es-MX" dirty="0">
              <a:solidFill>
                <a:schemeClr val="tx2">
                  <a:lumMod val="75000"/>
                </a:schemeClr>
              </a:solidFill>
              <a:latin typeface="Arial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Marcador de contenido 1">
            <a:extLst>
              <a:ext uri="{FF2B5EF4-FFF2-40B4-BE49-F238E27FC236}">
                <a16:creationId xmlns:a16="http://schemas.microsoft.com/office/drawing/2014/main" id="{635C04C1-D733-4397-915B-E491A473542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619672" y="2265363"/>
          <a:ext cx="6840760" cy="34675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4819" name="3 CuadroTexto">
            <a:extLst>
              <a:ext uri="{FF2B5EF4-FFF2-40B4-BE49-F238E27FC236}">
                <a16:creationId xmlns:a16="http://schemas.microsoft.com/office/drawing/2014/main" id="{73D2E5D4-036F-4A51-B84E-54028E67F8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4068" y="1007156"/>
            <a:ext cx="69119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r>
              <a:rPr lang="es-MX" altLang="es-MX" sz="2000" b="1"/>
              <a:t>Representación de una mascara o kernel de convolución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B1FFBA3B-8163-4B3F-A7A9-6A9FF8B6B6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prstClr val="black"/>
              <a:schemeClr val="tx2">
                <a:tint val="45000"/>
                <a:satMod val="400000"/>
              </a:schemeClr>
            </a:duotone>
          </a:blip>
          <a:srcRect t="47122" b="34010"/>
          <a:stretch>
            <a:fillRect/>
          </a:stretch>
        </p:blipFill>
        <p:spPr bwMode="auto">
          <a:xfrm>
            <a:off x="4499992" y="4496749"/>
            <a:ext cx="4320480" cy="5164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>
            <a:extLst>
              <a:ext uri="{FF2B5EF4-FFF2-40B4-BE49-F238E27FC236}">
                <a16:creationId xmlns:a16="http://schemas.microsoft.com/office/drawing/2014/main" id="{D1B8C2C1-8F0C-42F5-98F8-6170BFEC3C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grayscl/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92" t="60555" r="12724"/>
          <a:stretch>
            <a:fillRect/>
          </a:stretch>
        </p:blipFill>
        <p:spPr bwMode="auto">
          <a:xfrm>
            <a:off x="2995613" y="3300413"/>
            <a:ext cx="5113337" cy="237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9" name="Marcador de contenido 8">
            <a:extLst>
              <a:ext uri="{FF2B5EF4-FFF2-40B4-BE49-F238E27FC236}">
                <a16:creationId xmlns:a16="http://schemas.microsoft.com/office/drawing/2014/main" id="{AFD6AA6A-4334-4B75-8B5F-EA31B291CC37}"/>
              </a:ext>
            </a:extLst>
          </p:cNvPr>
          <p:cNvGraphicFramePr>
            <a:graphicFrameLocks noGrp="1"/>
          </p:cNvGraphicFramePr>
          <p:nvPr>
            <p:ph idx="4294967295"/>
          </p:nvPr>
        </p:nvGraphicFramePr>
        <p:xfrm>
          <a:off x="0" y="1484313"/>
          <a:ext cx="7488238" cy="12969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5844" name="3 CuadroTexto">
            <a:extLst>
              <a:ext uri="{FF2B5EF4-FFF2-40B4-BE49-F238E27FC236}">
                <a16:creationId xmlns:a16="http://schemas.microsoft.com/office/drawing/2014/main" id="{4E792F12-73AC-4FF6-829C-8B89BE91B6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4457" y="596900"/>
            <a:ext cx="60833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r>
              <a:rPr lang="es-MX" altLang="es-MX" sz="2800"/>
              <a:t>Implementación</a:t>
            </a:r>
          </a:p>
        </p:txBody>
      </p:sp>
      <p:sp>
        <p:nvSpPr>
          <p:cNvPr id="33797" name="3 Rectángulo">
            <a:extLst>
              <a:ext uri="{FF2B5EF4-FFF2-40B4-BE49-F238E27FC236}">
                <a16:creationId xmlns:a16="http://schemas.microsoft.com/office/drawing/2014/main" id="{A88A17E1-92DD-4D28-90A5-AF92EE4848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4863" y="5892800"/>
            <a:ext cx="4764087" cy="749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s-MX" altLang="es-MX" sz="1600" i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</a:rPr>
              <a:t>  </a:t>
            </a:r>
          </a:p>
          <a:p>
            <a:pPr algn="just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s-MX" altLang="es-MX" sz="1600" i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</a:rPr>
              <a:t>    g</a:t>
            </a:r>
            <a:r>
              <a:rPr lang="es-MX" altLang="es-MX" sz="1600" i="1" baseline="-250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</a:rPr>
              <a:t>35</a:t>
            </a:r>
            <a:r>
              <a:rPr lang="es-MX" altLang="es-MX" sz="1600" baseline="-250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</a:rPr>
              <a:t>  </a:t>
            </a:r>
            <a:r>
              <a:rPr lang="es-MX" altLang="es-MX" sz="16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</a:rPr>
              <a:t>=  </a:t>
            </a:r>
            <a:r>
              <a:rPr lang="es-MX" altLang="es-MX" sz="1600" i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s-MX" altLang="es-MX" sz="1600" i="1" baseline="-250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35</a:t>
            </a:r>
            <a:r>
              <a:rPr lang="es-MX" altLang="es-MX" sz="1600" i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s-MX" altLang="es-MX" sz="1600" i="1" baseline="-250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 </a:t>
            </a:r>
            <a:r>
              <a:rPr lang="es-MX" altLang="es-MX" sz="1600" i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I</a:t>
            </a:r>
            <a:r>
              <a:rPr lang="es-MX" altLang="es-MX" sz="1600" i="1" baseline="-250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36</a:t>
            </a:r>
            <a:r>
              <a:rPr lang="es-MX" altLang="es-MX" sz="1600" i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s-MX" altLang="es-MX" sz="1600" i="1" baseline="-250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 </a:t>
            </a:r>
            <a:r>
              <a:rPr lang="es-MX" altLang="es-MX" sz="1600" i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+I</a:t>
            </a:r>
            <a:r>
              <a:rPr lang="es-MX" altLang="es-MX" sz="1600" i="1" baseline="-250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37</a:t>
            </a:r>
            <a:r>
              <a:rPr lang="es-MX" altLang="es-MX" sz="1600" i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s-MX" altLang="es-MX" sz="1600" i="1" baseline="-250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</a:t>
            </a:r>
            <a:r>
              <a:rPr lang="es-MX" altLang="es-MX" sz="1600" i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+I</a:t>
            </a:r>
            <a:r>
              <a:rPr lang="es-MX" altLang="es-MX" sz="1600" i="1" baseline="-250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45</a:t>
            </a:r>
            <a:r>
              <a:rPr lang="es-MX" altLang="es-MX" sz="1600" i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s-MX" altLang="es-MX" sz="1600" i="1" baseline="-250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21 </a:t>
            </a:r>
            <a:r>
              <a:rPr lang="es-MX" altLang="es-MX" sz="1600" i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+I</a:t>
            </a:r>
            <a:r>
              <a:rPr lang="es-MX" altLang="es-MX" sz="1600" i="1" baseline="-250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46</a:t>
            </a:r>
            <a:r>
              <a:rPr lang="es-MX" altLang="es-MX" sz="1600" i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s-MX" altLang="es-MX" sz="1600" i="1" baseline="-250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22 </a:t>
            </a:r>
            <a:r>
              <a:rPr lang="es-MX" altLang="es-MX" sz="1600" i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+I</a:t>
            </a:r>
            <a:r>
              <a:rPr lang="es-MX" altLang="es-MX" sz="1600" i="1" baseline="-250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47</a:t>
            </a:r>
            <a:r>
              <a:rPr lang="es-MX" altLang="es-MX" sz="1600" i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s-MX" altLang="es-MX" sz="1600" i="1" baseline="-250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23</a:t>
            </a:r>
            <a:endParaRPr lang="es-MX" altLang="es-MX" sz="1600" i="1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es-MX" altLang="es-MX" sz="1600" i="1" baseline="-2500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847" name="Rectángulo 1">
            <a:extLst>
              <a:ext uri="{FF2B5EF4-FFF2-40B4-BE49-F238E27FC236}">
                <a16:creationId xmlns:a16="http://schemas.microsoft.com/office/drawing/2014/main" id="{83E0EF90-35B0-44CC-9E42-26A2B3604B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075" y="2700338"/>
            <a:ext cx="195262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MX" altLang="es-MX" sz="1200"/>
              <a:t>Ej. Sea  </a:t>
            </a:r>
            <a:r>
              <a:rPr lang="es-MX" altLang="es-MX" sz="1200" i="1"/>
              <a:t>I(i,j) una imagen y, la mascara o filtro de convolución definida como K, de tamaño 2x3, la convolución de I(</a:t>
            </a:r>
            <a:r>
              <a:rPr lang="es-MX" altLang="es-MX" sz="1000" i="1"/>
              <a:t>3, 5</a:t>
            </a:r>
            <a:r>
              <a:rPr lang="es-MX" altLang="es-MX" sz="1200" i="1"/>
              <a:t>) por K(k,l): </a:t>
            </a:r>
            <a:endParaRPr lang="es-MX" altLang="es-MX" sz="1200"/>
          </a:p>
        </p:txBody>
      </p:sp>
      <p:sp>
        <p:nvSpPr>
          <p:cNvPr id="35848" name="Rectángulo 2">
            <a:extLst>
              <a:ext uri="{FF2B5EF4-FFF2-40B4-BE49-F238E27FC236}">
                <a16:creationId xmlns:a16="http://schemas.microsoft.com/office/drawing/2014/main" id="{F46893AE-78AA-48EA-AE17-5EC93D11A2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4825" y="3141663"/>
            <a:ext cx="11445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MX" altLang="es-MX" sz="1200" i="1"/>
              <a:t>Imagen</a:t>
            </a:r>
            <a:r>
              <a:rPr lang="es-MX" altLang="es-MX" i="1"/>
              <a:t> I(i,j)</a:t>
            </a:r>
            <a:endParaRPr lang="es-MX" altLang="es-MX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6C6EB8CD-5104-4CC7-8A49-0308FDBEF950}"/>
              </a:ext>
            </a:extLst>
          </p:cNvPr>
          <p:cNvSpPr/>
          <p:nvPr/>
        </p:nvSpPr>
        <p:spPr>
          <a:xfrm>
            <a:off x="6556375" y="3586163"/>
            <a:ext cx="202882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s-MX" altLang="es-MX" sz="1050" i="1" dirty="0"/>
              <a:t>Máscara de </a:t>
            </a:r>
            <a:r>
              <a:rPr lang="es-MX" altLang="es-MX" sz="1050" i="1" dirty="0" err="1"/>
              <a:t>convolución</a:t>
            </a:r>
            <a:r>
              <a:rPr lang="es-MX" altLang="es-MX" sz="1050" i="1" dirty="0"/>
              <a:t> K(</a:t>
            </a:r>
            <a:r>
              <a:rPr lang="es-MX" altLang="es-MX" sz="1050" i="1" dirty="0" err="1"/>
              <a:t>k,l</a:t>
            </a:r>
            <a:r>
              <a:rPr lang="es-MX" altLang="es-MX" sz="1050" i="1" dirty="0"/>
              <a:t>) </a:t>
            </a:r>
            <a:endParaRPr lang="es-MX" sz="1050" dirty="0"/>
          </a:p>
        </p:txBody>
      </p:sp>
      <p:sp>
        <p:nvSpPr>
          <p:cNvPr id="35850" name="Rectángulo 4">
            <a:extLst>
              <a:ext uri="{FF2B5EF4-FFF2-40B4-BE49-F238E27FC236}">
                <a16:creationId xmlns:a16="http://schemas.microsoft.com/office/drawing/2014/main" id="{E725BFF6-4A6C-4711-9D19-736ADA7121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8263" y="4270375"/>
            <a:ext cx="325437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MX" altLang="es-MX" sz="2800" b="1" i="1">
                <a:cs typeface="Arial" panose="020B0604020202020204" pitchFamily="34" charset="0"/>
              </a:rPr>
              <a:t>*</a:t>
            </a:r>
            <a:endParaRPr lang="es-MX" altLang="es-MX" sz="2800" b="1"/>
          </a:p>
        </p:txBody>
      </p:sp>
      <p:sp>
        <p:nvSpPr>
          <p:cNvPr id="6" name="Flecha curvada hacia la izquierda 5">
            <a:extLst>
              <a:ext uri="{FF2B5EF4-FFF2-40B4-BE49-F238E27FC236}">
                <a16:creationId xmlns:a16="http://schemas.microsoft.com/office/drawing/2014/main" id="{0AF3DD4E-17DA-44A6-AFEE-5046B3BDBCE3}"/>
              </a:ext>
            </a:extLst>
          </p:cNvPr>
          <p:cNvSpPr/>
          <p:nvPr/>
        </p:nvSpPr>
        <p:spPr>
          <a:xfrm rot="1020046">
            <a:off x="8375650" y="5470525"/>
            <a:ext cx="361950" cy="950913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MX">
              <a:solidFill>
                <a:schemeClr val="tx1"/>
              </a:solidFill>
            </a:endParaRPr>
          </a:p>
        </p:txBody>
      </p:sp>
      <p:sp>
        <p:nvSpPr>
          <p:cNvPr id="8" name="Rectángulo redondeado 7">
            <a:extLst>
              <a:ext uri="{FF2B5EF4-FFF2-40B4-BE49-F238E27FC236}">
                <a16:creationId xmlns:a16="http://schemas.microsoft.com/office/drawing/2014/main" id="{850C3C66-8E27-4FF8-822D-A02B211AA7EA}"/>
              </a:ext>
            </a:extLst>
          </p:cNvPr>
          <p:cNvSpPr/>
          <p:nvPr/>
        </p:nvSpPr>
        <p:spPr>
          <a:xfrm>
            <a:off x="2744788" y="3252788"/>
            <a:ext cx="5768975" cy="2468562"/>
          </a:xfrm>
          <a:prstGeom prst="round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MX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4">
            <a:extLst>
              <a:ext uri="{FF2B5EF4-FFF2-40B4-BE49-F238E27FC236}">
                <a16:creationId xmlns:a16="http://schemas.microsoft.com/office/drawing/2014/main" id="{5B93D147-D8B8-41A0-9259-DB409E4BD9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5113" y="3429000"/>
            <a:ext cx="2065337" cy="198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7" name="2 Marcador de contenido">
            <a:extLst>
              <a:ext uri="{FF2B5EF4-FFF2-40B4-BE49-F238E27FC236}">
                <a16:creationId xmlns:a16="http://schemas.microsoft.com/office/drawing/2014/main" id="{7A799BCF-FCF6-4C2D-8833-4A396B9D572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2149475"/>
            <a:ext cx="7170738" cy="993775"/>
          </a:xfrm>
        </p:spPr>
        <p:txBody>
          <a:bodyPr/>
          <a:lstStyle/>
          <a:p>
            <a:pPr algn="just"/>
            <a:r>
              <a:rPr lang="es-MX" altLang="es-MX"/>
              <a:t>Máscaras de diferentes tamaños conteniendo distintos patrones de números dan resultados distintos</a:t>
            </a:r>
          </a:p>
        </p:txBody>
      </p:sp>
      <p:sp>
        <p:nvSpPr>
          <p:cNvPr id="36868" name="3 CuadroTexto">
            <a:extLst>
              <a:ext uri="{FF2B5EF4-FFF2-40B4-BE49-F238E27FC236}">
                <a16:creationId xmlns:a16="http://schemas.microsoft.com/office/drawing/2014/main" id="{8372D9D8-2297-4554-990A-FF03E62A15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813" y="1201738"/>
            <a:ext cx="60833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r>
              <a:rPr lang="es-MX" altLang="es-MX" sz="3600"/>
              <a:t>Implementación</a:t>
            </a:r>
          </a:p>
        </p:txBody>
      </p:sp>
      <p:sp>
        <p:nvSpPr>
          <p:cNvPr id="36869" name="3 Rectángulo">
            <a:extLst>
              <a:ext uri="{FF2B5EF4-FFF2-40B4-BE49-F238E27FC236}">
                <a16:creationId xmlns:a16="http://schemas.microsoft.com/office/drawing/2014/main" id="{A53F0355-4001-4467-87DB-1071FADC97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725" y="6083300"/>
            <a:ext cx="81724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r>
              <a:rPr lang="es-MX" altLang="es-MX" sz="1200" i="1"/>
              <a:t>Nota: Como se verá mas adelante, en la implementación, los valores de las orillas difieren.</a:t>
            </a:r>
          </a:p>
        </p:txBody>
      </p:sp>
      <p:sp>
        <p:nvSpPr>
          <p:cNvPr id="36871" name="3 Rectángulo">
            <a:extLst>
              <a:ext uri="{FF2B5EF4-FFF2-40B4-BE49-F238E27FC236}">
                <a16:creationId xmlns:a16="http://schemas.microsoft.com/office/drawing/2014/main" id="{1D4D341F-B4E2-4D2A-B450-F7E74A374F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9700" y="3716338"/>
            <a:ext cx="2232025" cy="1323975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r>
              <a:rPr lang="es-MX" altLang="es-MX" sz="1600"/>
              <a:t>Conjunto de puntos</a:t>
            </a:r>
          </a:p>
          <a:p>
            <a:pPr algn="just" eaLnBrk="1" hangingPunct="1"/>
            <a:endParaRPr lang="es-MX" altLang="es-MX" sz="1600"/>
          </a:p>
          <a:p>
            <a:pPr algn="just" eaLnBrk="1" hangingPunct="1"/>
            <a:r>
              <a:rPr lang="es-MX" altLang="es-MX" sz="1600"/>
              <a:t>{(-1,-1), (0,-1), (1,-1),</a:t>
            </a:r>
          </a:p>
          <a:p>
            <a:pPr algn="just" eaLnBrk="1" hangingPunct="1"/>
            <a:r>
              <a:rPr lang="es-MX" altLang="es-MX" sz="1600"/>
              <a:t>  (-1,0),  (0,0),  (1,0),</a:t>
            </a:r>
          </a:p>
          <a:p>
            <a:pPr algn="just" eaLnBrk="1" hangingPunct="1"/>
            <a:r>
              <a:rPr lang="es-MX" altLang="es-MX" sz="1600"/>
              <a:t>   (-1,1), (0,1),  (1,1)}</a:t>
            </a:r>
          </a:p>
        </p:txBody>
      </p:sp>
      <p:sp>
        <p:nvSpPr>
          <p:cNvPr id="2" name="1 Flecha derecha">
            <a:extLst>
              <a:ext uri="{FF2B5EF4-FFF2-40B4-BE49-F238E27FC236}">
                <a16:creationId xmlns:a16="http://schemas.microsoft.com/office/drawing/2014/main" id="{475436AA-42A9-40B4-B31B-5EC4FBA22AAF}"/>
              </a:ext>
            </a:extLst>
          </p:cNvPr>
          <p:cNvSpPr/>
          <p:nvPr/>
        </p:nvSpPr>
        <p:spPr>
          <a:xfrm>
            <a:off x="3995738" y="4076700"/>
            <a:ext cx="820737" cy="815975"/>
          </a:xfrm>
          <a:prstGeom prst="rightArrow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s-MX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3632DAC6-9574-419B-BCD0-79718247257D}"/>
              </a:ext>
            </a:extLst>
          </p:cNvPr>
          <p:cNvSpPr/>
          <p:nvPr/>
        </p:nvSpPr>
        <p:spPr>
          <a:xfrm>
            <a:off x="684213" y="5229225"/>
            <a:ext cx="4175125" cy="1008063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MX" sz="1200"/>
          </a:p>
        </p:txBody>
      </p:sp>
      <p:graphicFrame>
        <p:nvGraphicFramePr>
          <p:cNvPr id="2" name="Marcador de contenido 1">
            <a:extLst>
              <a:ext uri="{FF2B5EF4-FFF2-40B4-BE49-F238E27FC236}">
                <a16:creationId xmlns:a16="http://schemas.microsoft.com/office/drawing/2014/main" id="{7D9AF19D-0450-4490-BA42-C8DE4F4E20D1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263474497"/>
              </p:ext>
            </p:extLst>
          </p:nvPr>
        </p:nvGraphicFramePr>
        <p:xfrm>
          <a:off x="2564311" y="1350509"/>
          <a:ext cx="6083300" cy="35290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Diagrama 6">
            <a:extLst>
              <a:ext uri="{FF2B5EF4-FFF2-40B4-BE49-F238E27FC236}">
                <a16:creationId xmlns:a16="http://schemas.microsoft.com/office/drawing/2014/main" id="{416D5578-4B6A-46F2-938C-EA90B708E7D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39094552"/>
              </p:ext>
            </p:extLst>
          </p:nvPr>
        </p:nvGraphicFramePr>
        <p:xfrm>
          <a:off x="336591" y="530871"/>
          <a:ext cx="3312368" cy="5760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3" name="Flecha izquierda 2">
            <a:extLst>
              <a:ext uri="{FF2B5EF4-FFF2-40B4-BE49-F238E27FC236}">
                <a16:creationId xmlns:a16="http://schemas.microsoft.com/office/drawing/2014/main" id="{A7C2E072-CB77-4E2A-AA16-6E6B830AB68B}"/>
              </a:ext>
            </a:extLst>
          </p:cNvPr>
          <p:cNvSpPr/>
          <p:nvPr/>
        </p:nvSpPr>
        <p:spPr>
          <a:xfrm rot="-3120000">
            <a:off x="5167494" y="5008698"/>
            <a:ext cx="485775" cy="4318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MX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29E3ED23-8B8F-4D10-BD67-AF77FACB96B1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949407" y="5373265"/>
            <a:ext cx="3766609" cy="677108"/>
          </a:xfrm>
          <a:prstGeom prst="rect">
            <a:avLst/>
          </a:prstGeom>
          <a:blipFill>
            <a:blip r:embed="rId12"/>
            <a:stretch>
              <a:fillRect l="-2913" t="-59821" r="-1780" b="-28571"/>
            </a:stretch>
          </a:blipFill>
        </p:spPr>
        <p:txBody>
          <a:bodyPr/>
          <a:lstStyle/>
          <a:p>
            <a:pPr>
              <a:defRPr/>
            </a:pPr>
            <a:r>
              <a:rPr lang="es-MX">
                <a:noFill/>
              </a:rPr>
              <a:t> 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34 Rectángulo">
            <a:extLst>
              <a:ext uri="{FF2B5EF4-FFF2-40B4-BE49-F238E27FC236}">
                <a16:creationId xmlns:a16="http://schemas.microsoft.com/office/drawing/2014/main" id="{1674F00E-3015-4EBF-BEFD-1E19AAAAF8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981075"/>
            <a:ext cx="864235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r>
              <a:rPr lang="es-ES" altLang="es-MX" sz="2400" b="1"/>
              <a:t>Algoritmo para calcular la convolucion con un pixel (x,y) de una imagen: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491E98D0-E3FB-4C31-9A9F-FAFBB2D41E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9144000" cy="981075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defRPr/>
            </a:pPr>
            <a:endParaRPr lang="es-ES" sz="2000" b="1" kern="0" dirty="0">
              <a:solidFill>
                <a:schemeClr val="bg1">
                  <a:lumMod val="95000"/>
                </a:schemeClr>
              </a:solidFill>
              <a:latin typeface="+mj-lt"/>
              <a:ea typeface="+mj-ea"/>
              <a:cs typeface="+mj-cs"/>
            </a:endParaRPr>
          </a:p>
          <a:p>
            <a:pPr eaLnBrk="1" hangingPunct="1">
              <a:defRPr/>
            </a:pPr>
            <a:endParaRPr lang="es-ES" sz="2000" b="1" kern="0" dirty="0">
              <a:solidFill>
                <a:schemeClr val="bg1">
                  <a:lumMod val="95000"/>
                </a:schemeClr>
              </a:solidFill>
              <a:latin typeface="+mj-lt"/>
              <a:ea typeface="+mj-ea"/>
              <a:cs typeface="+mj-cs"/>
            </a:endParaRPr>
          </a:p>
          <a:p>
            <a:pPr eaLnBrk="1" hangingPunct="1">
              <a:defRPr/>
            </a:pPr>
            <a:r>
              <a:rPr lang="es-ES" sz="2000" b="1" kern="0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2.2 El uso de la </a:t>
            </a:r>
            <a:r>
              <a:rPr lang="es-ES" sz="2000" b="1" kern="0" dirty="0" err="1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convolución</a:t>
            </a:r>
            <a:r>
              <a:rPr lang="es-ES" sz="2000" b="1" kern="0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 de dos imágenes digitales.</a:t>
            </a:r>
          </a:p>
          <a:p>
            <a:pPr eaLnBrk="1" hangingPunct="1">
              <a:defRPr/>
            </a:pPr>
            <a:endParaRPr lang="es-ES" sz="2000" dirty="0">
              <a:latin typeface="Arial" charset="0"/>
            </a:endParaRPr>
          </a:p>
          <a:p>
            <a:pPr eaLnBrk="1" hangingPunct="1">
              <a:defRPr/>
            </a:pPr>
            <a:endParaRPr lang="es-ES" sz="2000" b="1" kern="0" dirty="0">
              <a:solidFill>
                <a:schemeClr val="bg1">
                  <a:lumMod val="95000"/>
                </a:schemeClr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2" name="1 Diagrama">
            <a:extLst>
              <a:ext uri="{FF2B5EF4-FFF2-40B4-BE49-F238E27FC236}">
                <a16:creationId xmlns:a16="http://schemas.microsoft.com/office/drawing/2014/main" id="{943AA3E8-871B-473D-B499-79330997D2AE}"/>
              </a:ext>
            </a:extLst>
          </p:cNvPr>
          <p:cNvGraphicFramePr/>
          <p:nvPr/>
        </p:nvGraphicFramePr>
        <p:xfrm>
          <a:off x="936104" y="2060848"/>
          <a:ext cx="8100392" cy="47971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8917" name="Rectángulo 2">
            <a:extLst>
              <a:ext uri="{FF2B5EF4-FFF2-40B4-BE49-F238E27FC236}">
                <a16:creationId xmlns:a16="http://schemas.microsoft.com/office/drawing/2014/main" id="{0F05C052-B32D-49FE-8B03-2CE5C7B7FB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8888" y="2546350"/>
            <a:ext cx="385762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es-MX" altLang="es-MX" sz="280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8918" name="Rectángulo 5">
            <a:extLst>
              <a:ext uri="{FF2B5EF4-FFF2-40B4-BE49-F238E27FC236}">
                <a16:creationId xmlns:a16="http://schemas.microsoft.com/office/drawing/2014/main" id="{6706B890-251E-4035-BA7D-559606A360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0525" y="3644900"/>
            <a:ext cx="3841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es-MX" altLang="es-MX" sz="280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8919" name="Rectángulo 6">
            <a:extLst>
              <a:ext uri="{FF2B5EF4-FFF2-40B4-BE49-F238E27FC236}">
                <a16:creationId xmlns:a16="http://schemas.microsoft.com/office/drawing/2014/main" id="{1C4F6D50-F5DB-4A9E-8C5A-0541790DCE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4650" y="4724400"/>
            <a:ext cx="3857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es-MX" altLang="es-MX" sz="280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8920" name="Rectángulo 8">
            <a:extLst>
              <a:ext uri="{FF2B5EF4-FFF2-40B4-BE49-F238E27FC236}">
                <a16:creationId xmlns:a16="http://schemas.microsoft.com/office/drawing/2014/main" id="{69088557-6201-42BC-B80E-C203C97F9D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8888" y="5805488"/>
            <a:ext cx="385762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es-MX" altLang="es-MX" sz="2800">
                <a:solidFill>
                  <a:schemeClr val="bg1"/>
                </a:solidFill>
              </a:rPr>
              <a:t>4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5">
            <a:extLst>
              <a:ext uri="{FF2B5EF4-FFF2-40B4-BE49-F238E27FC236}">
                <a16:creationId xmlns:a16="http://schemas.microsoft.com/office/drawing/2014/main" id="{4CFD5DAB-0E76-4D43-9BA4-AA4B84C5AF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br>
              <a:rPr lang="es-ES" altLang="es-MX" sz="1200">
                <a:cs typeface="Times New Roman" panose="02020603050405020304" pitchFamily="18" charset="0"/>
              </a:rPr>
            </a:br>
            <a:endParaRPr lang="es-ES" altLang="es-MX"/>
          </a:p>
        </p:txBody>
      </p:sp>
      <p:sp>
        <p:nvSpPr>
          <p:cNvPr id="39939" name="4 Rectángulo">
            <a:extLst>
              <a:ext uri="{FF2B5EF4-FFF2-40B4-BE49-F238E27FC236}">
                <a16:creationId xmlns:a16="http://schemas.microsoft.com/office/drawing/2014/main" id="{9A60EE13-19E9-4E1F-A607-4B5ECB363D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1074738"/>
            <a:ext cx="8748713" cy="187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r>
              <a:rPr lang="es-ES" altLang="es-MX" sz="2400" b="1"/>
              <a:t>Ejemplo:</a:t>
            </a:r>
          </a:p>
          <a:p>
            <a:pPr algn="just" eaLnBrk="1" hangingPunct="1"/>
            <a:endParaRPr lang="es-ES" altLang="es-MX" sz="2400" b="1"/>
          </a:p>
          <a:p>
            <a:pPr algn="just" eaLnBrk="1" hangingPunct="1"/>
            <a:r>
              <a:rPr lang="es-ES" altLang="es-MX" sz="2400" b="1"/>
              <a:t>i) Calcular la convolución en el pixel (2,4) de la imagen A</a:t>
            </a:r>
          </a:p>
          <a:p>
            <a:pPr algn="just" eaLnBrk="1" hangingPunct="1"/>
            <a:endParaRPr lang="es-ES" altLang="es-MX" sz="2400" b="1"/>
          </a:p>
          <a:p>
            <a:pPr algn="just" eaLnBrk="1" hangingPunct="1"/>
            <a:endParaRPr lang="es-ES" altLang="es-MX" sz="2000" b="1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3D4F736D-AB77-40C3-95CD-01C2DB6B4B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9144000" cy="981075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defRPr/>
            </a:pPr>
            <a:endParaRPr lang="es-ES" sz="2000" b="1" kern="0" dirty="0">
              <a:solidFill>
                <a:schemeClr val="bg1">
                  <a:lumMod val="95000"/>
                </a:schemeClr>
              </a:solidFill>
              <a:latin typeface="+mj-lt"/>
              <a:ea typeface="+mj-ea"/>
              <a:cs typeface="+mj-cs"/>
            </a:endParaRPr>
          </a:p>
          <a:p>
            <a:pPr eaLnBrk="1" hangingPunct="1">
              <a:defRPr/>
            </a:pPr>
            <a:endParaRPr lang="es-ES" sz="2000" b="1" kern="0" dirty="0">
              <a:solidFill>
                <a:schemeClr val="bg1">
                  <a:lumMod val="95000"/>
                </a:schemeClr>
              </a:solidFill>
              <a:latin typeface="+mj-lt"/>
              <a:ea typeface="+mj-ea"/>
              <a:cs typeface="+mj-cs"/>
            </a:endParaRPr>
          </a:p>
          <a:p>
            <a:pPr eaLnBrk="1" hangingPunct="1">
              <a:defRPr/>
            </a:pPr>
            <a:r>
              <a:rPr lang="es-ES" sz="2000" b="1" kern="0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2.2 El uso de la </a:t>
            </a:r>
            <a:r>
              <a:rPr lang="es-ES" sz="2000" b="1" kern="0" dirty="0" err="1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convolución</a:t>
            </a:r>
            <a:r>
              <a:rPr lang="es-ES" sz="2000" b="1" kern="0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 de dos imágenes digitales.</a:t>
            </a:r>
          </a:p>
          <a:p>
            <a:pPr eaLnBrk="1" hangingPunct="1">
              <a:defRPr/>
            </a:pPr>
            <a:endParaRPr lang="es-ES" sz="2000" dirty="0">
              <a:latin typeface="Arial" charset="0"/>
            </a:endParaRPr>
          </a:p>
          <a:p>
            <a:pPr eaLnBrk="1" hangingPunct="1">
              <a:defRPr/>
            </a:pPr>
            <a:endParaRPr lang="es-ES" sz="2000" b="1" kern="0" dirty="0">
              <a:solidFill>
                <a:schemeClr val="bg1">
                  <a:lumMod val="95000"/>
                </a:schemeClr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10" name="37 Tabla">
            <a:extLst>
              <a:ext uri="{FF2B5EF4-FFF2-40B4-BE49-F238E27FC236}">
                <a16:creationId xmlns:a16="http://schemas.microsoft.com/office/drawing/2014/main" id="{8E57C70F-6E56-4188-AC0E-795ABFB8DF33}"/>
              </a:ext>
            </a:extLst>
          </p:cNvPr>
          <p:cNvGraphicFramePr>
            <a:graphicFrameLocks noGrp="1"/>
          </p:cNvGraphicFramePr>
          <p:nvPr/>
        </p:nvGraphicFramePr>
        <p:xfrm>
          <a:off x="1116013" y="2997200"/>
          <a:ext cx="3240085" cy="24479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80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80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80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89585">
                <a:tc>
                  <a:txBody>
                    <a:bodyPr/>
                    <a:lstStyle/>
                    <a:p>
                      <a:pPr algn="ctr"/>
                      <a:r>
                        <a:rPr lang="es-MX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</a:p>
                  </a:txBody>
                  <a:tcPr marL="91432" marR="91432" marT="45714" marB="4571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</a:t>
                      </a:r>
                    </a:p>
                  </a:txBody>
                  <a:tcPr marL="91432" marR="91432" marT="45714" marB="4571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1432" marR="91432" marT="45714" marB="4571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91432" marR="91432" marT="45714" marB="4571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 marL="91432" marR="91432" marT="45714" marB="45714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9585">
                <a:tc>
                  <a:txBody>
                    <a:bodyPr/>
                    <a:lstStyle/>
                    <a:p>
                      <a:pPr algn="ctr"/>
                      <a:r>
                        <a:rPr lang="es-MX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</a:t>
                      </a:r>
                    </a:p>
                  </a:txBody>
                  <a:tcPr marL="91432" marR="91432" marT="45714" marB="4571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91432" marR="91432" marT="45714" marB="4571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91432" marR="91432" marT="45714" marB="4571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</a:p>
                  </a:txBody>
                  <a:tcPr marL="91432" marR="91432" marT="45714" marB="45714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 marL="91432" marR="91432" marT="45714" marB="45714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9585">
                <a:tc>
                  <a:txBody>
                    <a:bodyPr/>
                    <a:lstStyle/>
                    <a:p>
                      <a:pPr algn="ctr"/>
                      <a:r>
                        <a:rPr lang="es-MX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91432" marR="91432" marT="45714" marB="4571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91432" marR="91432" marT="45714" marB="45714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 marL="91432" marR="91432" marT="45714" marB="4571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</a:p>
                  </a:txBody>
                  <a:tcPr marL="91432" marR="91432" marT="45714" marB="4571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</a:t>
                      </a:r>
                    </a:p>
                  </a:txBody>
                  <a:tcPr marL="91432" marR="91432" marT="45714" marB="45714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9585">
                <a:tc>
                  <a:txBody>
                    <a:bodyPr/>
                    <a:lstStyle/>
                    <a:p>
                      <a:pPr algn="ctr"/>
                      <a:r>
                        <a:rPr lang="es-MX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91432" marR="91432" marT="45714" marB="4571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marL="91432" marR="91432" marT="45714" marB="4571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</a:p>
                  </a:txBody>
                  <a:tcPr marL="91432" marR="91432" marT="45714" marB="4571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</a:t>
                      </a:r>
                    </a:p>
                  </a:txBody>
                  <a:tcPr marL="91432" marR="91432" marT="45714" marB="4571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91432" marR="91432" marT="45714" marB="45714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9585">
                <a:tc>
                  <a:txBody>
                    <a:bodyPr/>
                    <a:lstStyle/>
                    <a:p>
                      <a:pPr algn="ctr"/>
                      <a:r>
                        <a:rPr lang="es-MX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 marL="91432" marR="91432" marT="45714" marB="4571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</a:p>
                  </a:txBody>
                  <a:tcPr marL="91432" marR="91432" marT="45714" marB="4571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</a:t>
                      </a:r>
                    </a:p>
                  </a:txBody>
                  <a:tcPr marL="91432" marR="91432" marT="45714" marB="4571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91432" marR="91432" marT="45714" marB="4571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marL="91432" marR="91432" marT="45714" marB="45714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13E28BA8-EB75-49F2-ABB1-04E1F8FF6657}"/>
              </a:ext>
            </a:extLst>
          </p:cNvPr>
          <p:cNvGraphicFramePr>
            <a:graphicFrameLocks noGrp="1"/>
          </p:cNvGraphicFramePr>
          <p:nvPr/>
        </p:nvGraphicFramePr>
        <p:xfrm>
          <a:off x="5795963" y="3357563"/>
          <a:ext cx="1944687" cy="146843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8229">
                  <a:extLst>
                    <a:ext uri="{9D8B030D-6E8A-4147-A177-3AD203B41FA5}">
                      <a16:colId xmlns:a16="http://schemas.microsoft.com/office/drawing/2014/main" val="864031249"/>
                    </a:ext>
                  </a:extLst>
                </a:gridCol>
                <a:gridCol w="648229">
                  <a:extLst>
                    <a:ext uri="{9D8B030D-6E8A-4147-A177-3AD203B41FA5}">
                      <a16:colId xmlns:a16="http://schemas.microsoft.com/office/drawing/2014/main" val="3061089756"/>
                    </a:ext>
                  </a:extLst>
                </a:gridCol>
                <a:gridCol w="648229">
                  <a:extLst>
                    <a:ext uri="{9D8B030D-6E8A-4147-A177-3AD203B41FA5}">
                      <a16:colId xmlns:a16="http://schemas.microsoft.com/office/drawing/2014/main" val="2295489320"/>
                    </a:ext>
                  </a:extLst>
                </a:gridCol>
              </a:tblGrid>
              <a:tr h="489479">
                <a:tc>
                  <a:txBody>
                    <a:bodyPr/>
                    <a:lstStyle/>
                    <a:p>
                      <a:pPr algn="ctr"/>
                      <a:r>
                        <a:rPr lang="es-MX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91462" marR="91462" marT="45704" marB="4570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1462" marR="91462" marT="45704" marB="45704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91462" marR="91462" marT="45704" marB="45704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4849638"/>
                  </a:ext>
                </a:extLst>
              </a:tr>
              <a:tr h="489479">
                <a:tc>
                  <a:txBody>
                    <a:bodyPr/>
                    <a:lstStyle/>
                    <a:p>
                      <a:pPr algn="ctr"/>
                      <a:r>
                        <a:rPr lang="es-MX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91462" marR="91462" marT="45704" marB="4570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91462" marR="91462" marT="45704" marB="4570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91462" marR="91462" marT="45704" marB="45704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9487854"/>
                  </a:ext>
                </a:extLst>
              </a:tr>
              <a:tr h="489479">
                <a:tc>
                  <a:txBody>
                    <a:bodyPr/>
                    <a:lstStyle/>
                    <a:p>
                      <a:pPr algn="ctr"/>
                      <a:r>
                        <a:rPr lang="es-MX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91462" marR="91462" marT="45704" marB="4570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marL="91462" marR="91462" marT="45704" marB="4570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91462" marR="91462" marT="45704" marB="45704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6180044"/>
                  </a:ext>
                </a:extLst>
              </a:tr>
            </a:tbl>
          </a:graphicData>
        </a:graphic>
      </p:graphicFrame>
      <p:sp>
        <p:nvSpPr>
          <p:cNvPr id="39997" name="Rectángulo 2">
            <a:extLst>
              <a:ext uri="{FF2B5EF4-FFF2-40B4-BE49-F238E27FC236}">
                <a16:creationId xmlns:a16="http://schemas.microsoft.com/office/drawing/2014/main" id="{7B4F9788-EB45-40A6-8ECA-71EAEC09C2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9613" y="5673725"/>
            <a:ext cx="11588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" altLang="es-MX"/>
              <a:t>Imagen A</a:t>
            </a:r>
            <a:endParaRPr lang="es-MX" altLang="es-MX"/>
          </a:p>
        </p:txBody>
      </p:sp>
      <p:sp>
        <p:nvSpPr>
          <p:cNvPr id="39998" name="Rectángulo 11">
            <a:extLst>
              <a:ext uri="{FF2B5EF4-FFF2-40B4-BE49-F238E27FC236}">
                <a16:creationId xmlns:a16="http://schemas.microsoft.com/office/drawing/2014/main" id="{7B9FB7CE-54A0-4ED9-9DAF-9A66EDC154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7025" y="5049838"/>
            <a:ext cx="24923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" altLang="es-MX"/>
              <a:t>Filtro de convolución </a:t>
            </a:r>
            <a:r>
              <a:rPr lang="es-ES" altLang="es-MX" i="1"/>
              <a:t>h</a:t>
            </a:r>
            <a:endParaRPr lang="es-MX" altLang="es-MX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5">
            <a:extLst>
              <a:ext uri="{FF2B5EF4-FFF2-40B4-BE49-F238E27FC236}">
                <a16:creationId xmlns:a16="http://schemas.microsoft.com/office/drawing/2014/main" id="{48D919BF-B31D-4D6D-87FD-CA12653DD9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br>
              <a:rPr lang="es-ES" altLang="es-MX" sz="1200">
                <a:cs typeface="Times New Roman" panose="02020603050405020304" pitchFamily="18" charset="0"/>
              </a:rPr>
            </a:br>
            <a:endParaRPr lang="es-ES" altLang="es-MX"/>
          </a:p>
        </p:txBody>
      </p:sp>
      <p:sp>
        <p:nvSpPr>
          <p:cNvPr id="41987" name="4 Rectángulo">
            <a:extLst>
              <a:ext uri="{FF2B5EF4-FFF2-40B4-BE49-F238E27FC236}">
                <a16:creationId xmlns:a16="http://schemas.microsoft.com/office/drawing/2014/main" id="{8807AF05-BAB3-49A6-843A-CF000C7AFB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850" y="1211263"/>
            <a:ext cx="8748713" cy="893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r>
              <a:rPr lang="es-ES" altLang="es-MX" sz="2800" b="1"/>
              <a:t>Resolviendo:</a:t>
            </a:r>
          </a:p>
          <a:p>
            <a:pPr algn="just" eaLnBrk="1" hangingPunct="1"/>
            <a:endParaRPr lang="es-ES" altLang="es-MX" sz="2400" b="1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0DF602D7-ABE6-4106-9B84-6651297C72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9144000" cy="981075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defRPr/>
            </a:pPr>
            <a:endParaRPr lang="es-ES" sz="2000" b="1" kern="0" dirty="0">
              <a:solidFill>
                <a:schemeClr val="bg1">
                  <a:lumMod val="95000"/>
                </a:schemeClr>
              </a:solidFill>
              <a:latin typeface="+mj-lt"/>
              <a:ea typeface="+mj-ea"/>
              <a:cs typeface="+mj-cs"/>
            </a:endParaRPr>
          </a:p>
          <a:p>
            <a:pPr eaLnBrk="1" hangingPunct="1">
              <a:defRPr/>
            </a:pPr>
            <a:endParaRPr lang="es-ES" sz="2000" b="1" kern="0" dirty="0">
              <a:solidFill>
                <a:schemeClr val="bg1">
                  <a:lumMod val="95000"/>
                </a:schemeClr>
              </a:solidFill>
              <a:latin typeface="+mj-lt"/>
              <a:ea typeface="+mj-ea"/>
              <a:cs typeface="+mj-cs"/>
            </a:endParaRPr>
          </a:p>
          <a:p>
            <a:pPr eaLnBrk="1" hangingPunct="1">
              <a:defRPr/>
            </a:pPr>
            <a:r>
              <a:rPr lang="es-ES" sz="2000" b="1" kern="0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2.2 El uso de la </a:t>
            </a:r>
            <a:r>
              <a:rPr lang="es-ES" sz="2000" b="1" kern="0" dirty="0" err="1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convolución</a:t>
            </a:r>
            <a:r>
              <a:rPr lang="es-ES" sz="2000" b="1" kern="0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 de dos imágenes digitales.</a:t>
            </a:r>
          </a:p>
          <a:p>
            <a:pPr eaLnBrk="1" hangingPunct="1">
              <a:defRPr/>
            </a:pPr>
            <a:endParaRPr lang="es-ES" sz="2000" dirty="0">
              <a:latin typeface="Arial" charset="0"/>
            </a:endParaRPr>
          </a:p>
          <a:p>
            <a:pPr eaLnBrk="1" hangingPunct="1">
              <a:defRPr/>
            </a:pPr>
            <a:endParaRPr lang="es-ES" sz="2000" b="1" kern="0" dirty="0">
              <a:solidFill>
                <a:schemeClr val="bg1">
                  <a:lumMod val="95000"/>
                </a:schemeClr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8" name="37 Tabla">
            <a:extLst>
              <a:ext uri="{FF2B5EF4-FFF2-40B4-BE49-F238E27FC236}">
                <a16:creationId xmlns:a16="http://schemas.microsoft.com/office/drawing/2014/main" id="{7B03E26C-1AAA-4D5E-9288-8EA838DAE0C8}"/>
              </a:ext>
            </a:extLst>
          </p:cNvPr>
          <p:cNvGraphicFramePr>
            <a:graphicFrameLocks noGrp="1"/>
          </p:cNvGraphicFramePr>
          <p:nvPr/>
        </p:nvGraphicFramePr>
        <p:xfrm>
          <a:off x="1979613" y="2420938"/>
          <a:ext cx="3240085" cy="24479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80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80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80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89585">
                <a:tc>
                  <a:txBody>
                    <a:bodyPr/>
                    <a:lstStyle/>
                    <a:p>
                      <a:pPr algn="ctr"/>
                      <a:r>
                        <a:rPr lang="es-MX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</a:p>
                  </a:txBody>
                  <a:tcPr marL="91432" marR="91432" marT="45714" marB="4571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</a:t>
                      </a:r>
                    </a:p>
                  </a:txBody>
                  <a:tcPr marL="91432" marR="91432" marT="45714" marB="4571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1432" marR="91432" marT="45714" marB="4571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91432" marR="91432" marT="45714" marB="4571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 marL="91432" marR="91432" marT="45714" marB="45714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9585">
                <a:tc>
                  <a:txBody>
                    <a:bodyPr/>
                    <a:lstStyle/>
                    <a:p>
                      <a:pPr algn="ctr"/>
                      <a:r>
                        <a:rPr lang="es-MX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</a:t>
                      </a:r>
                    </a:p>
                  </a:txBody>
                  <a:tcPr marL="91432" marR="91432" marT="45714" marB="4571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91432" marR="91432" marT="45714" marB="4571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91432" marR="91432" marT="45714" marB="4571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</a:p>
                  </a:txBody>
                  <a:tcPr marL="91432" marR="91432" marT="45714" marB="45714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 marL="91432" marR="91432" marT="45714" marB="45714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9585">
                <a:tc>
                  <a:txBody>
                    <a:bodyPr/>
                    <a:lstStyle/>
                    <a:p>
                      <a:pPr algn="ctr"/>
                      <a:r>
                        <a:rPr lang="es-MX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91432" marR="91432" marT="45714" marB="4571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91432" marR="91432" marT="45714" marB="45714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 marL="91432" marR="91432" marT="45714" marB="4571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</a:p>
                  </a:txBody>
                  <a:tcPr marL="91432" marR="91432" marT="45714" marB="4571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</a:t>
                      </a:r>
                    </a:p>
                  </a:txBody>
                  <a:tcPr marL="91432" marR="91432" marT="45714" marB="45714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9585">
                <a:tc>
                  <a:txBody>
                    <a:bodyPr/>
                    <a:lstStyle/>
                    <a:p>
                      <a:pPr algn="ctr"/>
                      <a:r>
                        <a:rPr lang="es-MX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91432" marR="91432" marT="45714" marB="4571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marL="91432" marR="91432" marT="45714" marB="4571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</a:p>
                  </a:txBody>
                  <a:tcPr marL="91432" marR="91432" marT="45714" marB="4571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</a:t>
                      </a:r>
                    </a:p>
                  </a:txBody>
                  <a:tcPr marL="91432" marR="91432" marT="45714" marB="4571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91432" marR="91432" marT="45714" marB="45714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9585">
                <a:tc>
                  <a:txBody>
                    <a:bodyPr/>
                    <a:lstStyle/>
                    <a:p>
                      <a:pPr algn="ctr"/>
                      <a:r>
                        <a:rPr lang="es-MX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 marL="91432" marR="91432" marT="45714" marB="4571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</a:p>
                  </a:txBody>
                  <a:tcPr marL="91432" marR="91432" marT="45714" marB="4571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</a:t>
                      </a:r>
                    </a:p>
                  </a:txBody>
                  <a:tcPr marL="91432" marR="91432" marT="45714" marB="4571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91432" marR="91432" marT="45714" marB="4571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marL="91432" marR="91432" marT="45714" marB="45714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9" name="Tabla 8">
            <a:extLst>
              <a:ext uri="{FF2B5EF4-FFF2-40B4-BE49-F238E27FC236}">
                <a16:creationId xmlns:a16="http://schemas.microsoft.com/office/drawing/2014/main" id="{91879617-7A23-444D-9ACA-D88D83A1A8BC}"/>
              </a:ext>
            </a:extLst>
          </p:cNvPr>
          <p:cNvGraphicFramePr>
            <a:graphicFrameLocks noGrp="1"/>
          </p:cNvGraphicFramePr>
          <p:nvPr/>
        </p:nvGraphicFramePr>
        <p:xfrm>
          <a:off x="6207125" y="2420938"/>
          <a:ext cx="1943100" cy="1439862"/>
        </p:xfrm>
        <a:graphic>
          <a:graphicData uri="http://schemas.openxmlformats.org/drawingml/2006/table">
            <a:tbl>
              <a:tblPr bandRow="1" bandCol="1">
                <a:tableStyleId>{9D7B26C5-4107-4FEC-AEDC-1716B250A1EF}</a:tableStyleId>
              </a:tblPr>
              <a:tblGrid>
                <a:gridCol w="647700">
                  <a:extLst>
                    <a:ext uri="{9D8B030D-6E8A-4147-A177-3AD203B41FA5}">
                      <a16:colId xmlns:a16="http://schemas.microsoft.com/office/drawing/2014/main" val="864031249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3061089756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295489320"/>
                    </a:ext>
                  </a:extLst>
                </a:gridCol>
              </a:tblGrid>
              <a:tr h="479954">
                <a:tc>
                  <a:txBody>
                    <a:bodyPr/>
                    <a:lstStyle/>
                    <a:p>
                      <a:pPr algn="r"/>
                      <a:r>
                        <a:rPr lang="es-MX" sz="1100" dirty="0"/>
                        <a:t>8</a:t>
                      </a:r>
                      <a:endParaRPr lang="es-MX" sz="1100" b="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392" marR="91392" marT="45705" marB="457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100" dirty="0"/>
                        <a:t>1</a:t>
                      </a:r>
                      <a:endParaRPr lang="es-MX" sz="1100" b="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392" marR="91392" marT="45705" marB="457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100" dirty="0"/>
                        <a:t>6</a:t>
                      </a:r>
                      <a:endParaRPr lang="es-MX" sz="1100" b="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392" marR="91392" marT="45705" marB="457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4849638"/>
                  </a:ext>
                </a:extLst>
              </a:tr>
              <a:tr h="479954">
                <a:tc>
                  <a:txBody>
                    <a:bodyPr/>
                    <a:lstStyle/>
                    <a:p>
                      <a:pPr algn="r"/>
                      <a:r>
                        <a:rPr lang="es-MX" sz="1100" dirty="0"/>
                        <a:t>3</a:t>
                      </a:r>
                      <a:endParaRPr lang="es-MX" sz="1100" b="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392" marR="91392" marT="45705" marB="457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100" dirty="0"/>
                        <a:t>5</a:t>
                      </a:r>
                      <a:endParaRPr lang="es-MX" sz="1100" b="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392" marR="91392" marT="45705" marB="457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100" dirty="0"/>
                        <a:t>7</a:t>
                      </a:r>
                      <a:endParaRPr lang="es-MX" sz="1100" b="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392" marR="91392" marT="45705" marB="457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9487854"/>
                  </a:ext>
                </a:extLst>
              </a:tr>
              <a:tr h="479954">
                <a:tc>
                  <a:txBody>
                    <a:bodyPr/>
                    <a:lstStyle/>
                    <a:p>
                      <a:pPr algn="r"/>
                      <a:r>
                        <a:rPr lang="es-MX" sz="1100" dirty="0"/>
                        <a:t>4</a:t>
                      </a:r>
                      <a:endParaRPr lang="es-MX" sz="1100" b="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392" marR="91392" marT="45705" marB="457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100" dirty="0"/>
                        <a:t>9</a:t>
                      </a:r>
                      <a:endParaRPr lang="es-MX" sz="1100" b="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392" marR="91392" marT="45705" marB="457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100" dirty="0"/>
                        <a:t>2</a:t>
                      </a:r>
                      <a:endParaRPr lang="es-MX" sz="1100" b="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392" marR="91392" marT="45705" marB="457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6180044"/>
                  </a:ext>
                </a:extLst>
              </a:tr>
            </a:tbl>
          </a:graphicData>
        </a:graphic>
      </p:graphicFrame>
      <p:sp>
        <p:nvSpPr>
          <p:cNvPr id="3" name="Elipse 2">
            <a:extLst>
              <a:ext uri="{FF2B5EF4-FFF2-40B4-BE49-F238E27FC236}">
                <a16:creationId xmlns:a16="http://schemas.microsoft.com/office/drawing/2014/main" id="{0082F88C-F1F4-4A9B-8574-352A52E069B0}"/>
              </a:ext>
            </a:extLst>
          </p:cNvPr>
          <p:cNvSpPr/>
          <p:nvPr/>
        </p:nvSpPr>
        <p:spPr>
          <a:xfrm>
            <a:off x="3924300" y="2852738"/>
            <a:ext cx="647700" cy="576262"/>
          </a:xfrm>
          <a:prstGeom prst="ellipse">
            <a:avLst/>
          </a:prstGeom>
          <a:noFill/>
          <a:ln>
            <a:solidFill>
              <a:srgbClr val="33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MX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0569ADBD-CEE6-41E9-9394-175B466063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8513" y="3965575"/>
            <a:ext cx="26352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MX" altLang="es-MX"/>
              <a:t>Centro del kernel o filtro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C067D7C6-AE69-4347-BAEB-9C99811A5C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2125" y="1681163"/>
            <a:ext cx="28463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MX" altLang="es-MX"/>
              <a:t>Valores del kernel rotados</a:t>
            </a:r>
          </a:p>
        </p:txBody>
      </p:sp>
      <p:cxnSp>
        <p:nvCxnSpPr>
          <p:cNvPr id="16" name="Conector angular 15">
            <a:extLst>
              <a:ext uri="{FF2B5EF4-FFF2-40B4-BE49-F238E27FC236}">
                <a16:creationId xmlns:a16="http://schemas.microsoft.com/office/drawing/2014/main" id="{28CF8211-F8F5-482F-AC00-558D233597E4}"/>
              </a:ext>
            </a:extLst>
          </p:cNvPr>
          <p:cNvCxnSpPr/>
          <p:nvPr/>
        </p:nvCxnSpPr>
        <p:spPr>
          <a:xfrm>
            <a:off x="3789363" y="2233613"/>
            <a:ext cx="695325" cy="250825"/>
          </a:xfrm>
          <a:prstGeom prst="bentConnector3">
            <a:avLst>
              <a:gd name="adj1" fmla="val 95840"/>
            </a:avLst>
          </a:prstGeom>
          <a:ln>
            <a:solidFill>
              <a:srgbClr val="3399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049" name="Grupo 17">
            <a:extLst>
              <a:ext uri="{FF2B5EF4-FFF2-40B4-BE49-F238E27FC236}">
                <a16:creationId xmlns:a16="http://schemas.microsoft.com/office/drawing/2014/main" id="{B0985112-8B3D-4AB0-BA77-FF6B57B37976}"/>
              </a:ext>
            </a:extLst>
          </p:cNvPr>
          <p:cNvGrpSpPr>
            <a:grpSpLocks/>
          </p:cNvGrpSpPr>
          <p:nvPr/>
        </p:nvGrpSpPr>
        <p:grpSpPr bwMode="auto">
          <a:xfrm>
            <a:off x="3600450" y="2035175"/>
            <a:ext cx="1557338" cy="455613"/>
            <a:chOff x="3600030" y="2035927"/>
            <a:chExt cx="1558439" cy="454925"/>
          </a:xfrm>
        </p:grpSpPr>
        <p:cxnSp>
          <p:nvCxnSpPr>
            <p:cNvPr id="11" name="Conector angular 10">
              <a:extLst>
                <a:ext uri="{FF2B5EF4-FFF2-40B4-BE49-F238E27FC236}">
                  <a16:creationId xmlns:a16="http://schemas.microsoft.com/office/drawing/2014/main" id="{595B267E-8ABB-4235-9365-6F438AC06A00}"/>
                </a:ext>
              </a:extLst>
            </p:cNvPr>
            <p:cNvCxnSpPr/>
            <p:nvPr/>
          </p:nvCxnSpPr>
          <p:spPr>
            <a:xfrm rot="16200000" flipH="1">
              <a:off x="3475005" y="2160952"/>
              <a:ext cx="429563" cy="179515"/>
            </a:xfrm>
            <a:prstGeom prst="bentConnector3">
              <a:avLst/>
            </a:prstGeom>
            <a:ln>
              <a:solidFill>
                <a:srgbClr val="3399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angular 19">
              <a:extLst>
                <a:ext uri="{FF2B5EF4-FFF2-40B4-BE49-F238E27FC236}">
                  <a16:creationId xmlns:a16="http://schemas.microsoft.com/office/drawing/2014/main" id="{9EBED5EF-9E4C-4E1D-AF15-36739C9E9985}"/>
                </a:ext>
              </a:extLst>
            </p:cNvPr>
            <p:cNvCxnSpPr/>
            <p:nvPr/>
          </p:nvCxnSpPr>
          <p:spPr>
            <a:xfrm>
              <a:off x="4462652" y="2240406"/>
              <a:ext cx="695817" cy="250446"/>
            </a:xfrm>
            <a:prstGeom prst="bentConnector3">
              <a:avLst>
                <a:gd name="adj1" fmla="val 95840"/>
              </a:avLst>
            </a:prstGeom>
            <a:ln>
              <a:solidFill>
                <a:srgbClr val="3399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3.7037E-7 L -0.32292 0.0004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146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9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a 1">
            <a:extLst>
              <a:ext uri="{FF2B5EF4-FFF2-40B4-BE49-F238E27FC236}">
                <a16:creationId xmlns:a16="http://schemas.microsoft.com/office/drawing/2014/main" id="{568DEC23-0789-473A-A898-621FDA5638BC}"/>
              </a:ext>
            </a:extLst>
          </p:cNvPr>
          <p:cNvGraphicFramePr/>
          <p:nvPr/>
        </p:nvGraphicFramePr>
        <p:xfrm>
          <a:off x="0" y="1124744"/>
          <a:ext cx="9217273" cy="51844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angle 2">
            <a:extLst>
              <a:ext uri="{FF2B5EF4-FFF2-40B4-BE49-F238E27FC236}">
                <a16:creationId xmlns:a16="http://schemas.microsoft.com/office/drawing/2014/main" id="{CCCBF2F4-1CEC-4179-9819-F155622128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defRPr/>
            </a:pPr>
            <a:r>
              <a:rPr lang="es-ES" sz="2400" b="1" kern="0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2.1 La </a:t>
            </a:r>
            <a:r>
              <a:rPr lang="es-ES" sz="2400" b="1" kern="0" dirty="0" err="1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Convolución</a:t>
            </a:r>
            <a:endParaRPr lang="es-ES" sz="2400" b="1" kern="0" dirty="0">
              <a:solidFill>
                <a:schemeClr val="bg1">
                  <a:lumMod val="95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5">
            <a:extLst>
              <a:ext uri="{FF2B5EF4-FFF2-40B4-BE49-F238E27FC236}">
                <a16:creationId xmlns:a16="http://schemas.microsoft.com/office/drawing/2014/main" id="{AD94F020-2AB5-48DF-8DC5-EB4F3A70D5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br>
              <a:rPr lang="es-ES" altLang="es-MX" sz="1200">
                <a:cs typeface="Times New Roman" panose="02020603050405020304" pitchFamily="18" charset="0"/>
              </a:rPr>
            </a:br>
            <a:endParaRPr lang="es-ES" altLang="es-MX"/>
          </a:p>
        </p:txBody>
      </p:sp>
      <p:sp>
        <p:nvSpPr>
          <p:cNvPr id="44035" name="4 Rectángulo">
            <a:extLst>
              <a:ext uri="{FF2B5EF4-FFF2-40B4-BE49-F238E27FC236}">
                <a16:creationId xmlns:a16="http://schemas.microsoft.com/office/drawing/2014/main" id="{FEE8780C-7530-489F-8046-67E69FA18F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850" y="1211263"/>
            <a:ext cx="8748713" cy="893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r>
              <a:rPr lang="es-ES" altLang="es-MX" sz="2800" b="1"/>
              <a:t>Resolviendo:</a:t>
            </a:r>
          </a:p>
          <a:p>
            <a:pPr algn="just" eaLnBrk="1" hangingPunct="1"/>
            <a:endParaRPr lang="es-ES" altLang="es-MX" sz="2400" b="1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36F68F-831A-4129-8DE7-A85B198D83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9144000" cy="981075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defRPr/>
            </a:pPr>
            <a:endParaRPr lang="es-ES" sz="2000" b="1" kern="0" dirty="0">
              <a:solidFill>
                <a:schemeClr val="bg1">
                  <a:lumMod val="95000"/>
                </a:schemeClr>
              </a:solidFill>
              <a:latin typeface="+mj-lt"/>
              <a:ea typeface="+mj-ea"/>
              <a:cs typeface="+mj-cs"/>
            </a:endParaRPr>
          </a:p>
          <a:p>
            <a:pPr eaLnBrk="1" hangingPunct="1">
              <a:defRPr/>
            </a:pPr>
            <a:endParaRPr lang="es-ES" sz="2000" b="1" kern="0" dirty="0">
              <a:solidFill>
                <a:schemeClr val="bg1">
                  <a:lumMod val="95000"/>
                </a:schemeClr>
              </a:solidFill>
              <a:latin typeface="+mj-lt"/>
              <a:ea typeface="+mj-ea"/>
              <a:cs typeface="+mj-cs"/>
            </a:endParaRPr>
          </a:p>
          <a:p>
            <a:pPr eaLnBrk="1" hangingPunct="1">
              <a:defRPr/>
            </a:pPr>
            <a:r>
              <a:rPr lang="es-ES" sz="2000" b="1" kern="0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2.2 El uso de la </a:t>
            </a:r>
            <a:r>
              <a:rPr lang="es-ES" sz="2000" b="1" kern="0" dirty="0" err="1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convolución</a:t>
            </a:r>
            <a:r>
              <a:rPr lang="es-ES" sz="2000" b="1" kern="0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 de dos imágenes digitales.</a:t>
            </a:r>
          </a:p>
          <a:p>
            <a:pPr eaLnBrk="1" hangingPunct="1">
              <a:defRPr/>
            </a:pPr>
            <a:endParaRPr lang="es-ES" sz="2000" dirty="0">
              <a:latin typeface="Arial" charset="0"/>
            </a:endParaRPr>
          </a:p>
          <a:p>
            <a:pPr eaLnBrk="1" hangingPunct="1">
              <a:defRPr/>
            </a:pPr>
            <a:endParaRPr lang="es-ES" sz="2000" b="1" kern="0" dirty="0">
              <a:solidFill>
                <a:schemeClr val="bg1">
                  <a:lumMod val="95000"/>
                </a:schemeClr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8" name="37 Tabla">
            <a:extLst>
              <a:ext uri="{FF2B5EF4-FFF2-40B4-BE49-F238E27FC236}">
                <a16:creationId xmlns:a16="http://schemas.microsoft.com/office/drawing/2014/main" id="{9C4C3723-305C-46F9-AD6E-9F64ECB2AD8A}"/>
              </a:ext>
            </a:extLst>
          </p:cNvPr>
          <p:cNvGraphicFramePr>
            <a:graphicFrameLocks noGrp="1"/>
          </p:cNvGraphicFramePr>
          <p:nvPr/>
        </p:nvGraphicFramePr>
        <p:xfrm>
          <a:off x="1979613" y="2420938"/>
          <a:ext cx="3240085" cy="24479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80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80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80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89585">
                <a:tc>
                  <a:txBody>
                    <a:bodyPr/>
                    <a:lstStyle/>
                    <a:p>
                      <a:pPr algn="ctr"/>
                      <a:r>
                        <a:rPr lang="es-MX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</a:p>
                  </a:txBody>
                  <a:tcPr marL="91432" marR="91432" marT="45714" marB="4571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</a:t>
                      </a:r>
                    </a:p>
                  </a:txBody>
                  <a:tcPr marL="91432" marR="91432" marT="45714" marB="4571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1432" marR="91432" marT="45714" marB="4571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91432" marR="91432" marT="45714" marB="4571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 marL="91432" marR="91432" marT="45714" marB="45714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9585">
                <a:tc>
                  <a:txBody>
                    <a:bodyPr/>
                    <a:lstStyle/>
                    <a:p>
                      <a:pPr algn="ctr"/>
                      <a:r>
                        <a:rPr lang="es-MX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</a:t>
                      </a:r>
                    </a:p>
                  </a:txBody>
                  <a:tcPr marL="91432" marR="91432" marT="45714" marB="4571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91432" marR="91432" marT="45714" marB="4571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91432" marR="91432" marT="45714" marB="4571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</a:p>
                  </a:txBody>
                  <a:tcPr marL="91432" marR="91432" marT="45714" marB="45714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 marL="91432" marR="91432" marT="45714" marB="45714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9585">
                <a:tc>
                  <a:txBody>
                    <a:bodyPr/>
                    <a:lstStyle/>
                    <a:p>
                      <a:pPr algn="ctr"/>
                      <a:r>
                        <a:rPr lang="es-MX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91432" marR="91432" marT="45714" marB="4571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91432" marR="91432" marT="45714" marB="45714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 marL="91432" marR="91432" marT="45714" marB="4571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</a:p>
                  </a:txBody>
                  <a:tcPr marL="91432" marR="91432" marT="45714" marB="4571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</a:t>
                      </a:r>
                    </a:p>
                  </a:txBody>
                  <a:tcPr marL="91432" marR="91432" marT="45714" marB="45714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9585">
                <a:tc>
                  <a:txBody>
                    <a:bodyPr/>
                    <a:lstStyle/>
                    <a:p>
                      <a:pPr algn="ctr"/>
                      <a:r>
                        <a:rPr lang="es-MX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91432" marR="91432" marT="45714" marB="4571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marL="91432" marR="91432" marT="45714" marB="4571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</a:p>
                  </a:txBody>
                  <a:tcPr marL="91432" marR="91432" marT="45714" marB="4571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</a:t>
                      </a:r>
                    </a:p>
                  </a:txBody>
                  <a:tcPr marL="91432" marR="91432" marT="45714" marB="4571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91432" marR="91432" marT="45714" marB="45714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9585">
                <a:tc>
                  <a:txBody>
                    <a:bodyPr/>
                    <a:lstStyle/>
                    <a:p>
                      <a:pPr algn="ctr"/>
                      <a:r>
                        <a:rPr lang="es-MX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 marL="91432" marR="91432" marT="45714" marB="4571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</a:p>
                  </a:txBody>
                  <a:tcPr marL="91432" marR="91432" marT="45714" marB="4571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</a:t>
                      </a:r>
                    </a:p>
                  </a:txBody>
                  <a:tcPr marL="91432" marR="91432" marT="45714" marB="4571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91432" marR="91432" marT="45714" marB="4571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marL="91432" marR="91432" marT="45714" marB="45714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Elipse 2">
            <a:extLst>
              <a:ext uri="{FF2B5EF4-FFF2-40B4-BE49-F238E27FC236}">
                <a16:creationId xmlns:a16="http://schemas.microsoft.com/office/drawing/2014/main" id="{D60F58DD-10AA-4A07-B320-043B7846803D}"/>
              </a:ext>
            </a:extLst>
          </p:cNvPr>
          <p:cNvSpPr/>
          <p:nvPr/>
        </p:nvSpPr>
        <p:spPr>
          <a:xfrm>
            <a:off x="3924300" y="2852738"/>
            <a:ext cx="647700" cy="576262"/>
          </a:xfrm>
          <a:prstGeom prst="ellipse">
            <a:avLst/>
          </a:prstGeom>
          <a:noFill/>
          <a:ln>
            <a:solidFill>
              <a:srgbClr val="33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MX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4820E6F8-CCBE-4A47-A44D-DC41E53D83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0125" y="5445125"/>
            <a:ext cx="316865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s-MX" altLang="es-MX"/>
              <a:t>Kernel rotado (el origen del filtro) empalmado con el pixel a tratar considerando a sus vecinos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63EA6A34-9155-4960-9F33-D111972864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2125" y="1681163"/>
            <a:ext cx="28463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MX" altLang="es-MX"/>
              <a:t>Valores del kernel rotados</a:t>
            </a:r>
          </a:p>
        </p:txBody>
      </p:sp>
      <p:cxnSp>
        <p:nvCxnSpPr>
          <p:cNvPr id="16" name="Conector angular 15">
            <a:extLst>
              <a:ext uri="{FF2B5EF4-FFF2-40B4-BE49-F238E27FC236}">
                <a16:creationId xmlns:a16="http://schemas.microsoft.com/office/drawing/2014/main" id="{B8D82F48-D5B9-4A01-AC30-78A8A68CBD20}"/>
              </a:ext>
            </a:extLst>
          </p:cNvPr>
          <p:cNvCxnSpPr/>
          <p:nvPr/>
        </p:nvCxnSpPr>
        <p:spPr>
          <a:xfrm>
            <a:off x="3789363" y="2233613"/>
            <a:ext cx="695325" cy="250825"/>
          </a:xfrm>
          <a:prstGeom prst="bentConnector3">
            <a:avLst>
              <a:gd name="adj1" fmla="val 95840"/>
            </a:avLst>
          </a:prstGeom>
          <a:ln>
            <a:solidFill>
              <a:srgbClr val="3399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079" name="Grupo 17">
            <a:extLst>
              <a:ext uri="{FF2B5EF4-FFF2-40B4-BE49-F238E27FC236}">
                <a16:creationId xmlns:a16="http://schemas.microsoft.com/office/drawing/2014/main" id="{8D37D312-2E25-4B45-B56F-753B96CC1213}"/>
              </a:ext>
            </a:extLst>
          </p:cNvPr>
          <p:cNvGrpSpPr>
            <a:grpSpLocks/>
          </p:cNvGrpSpPr>
          <p:nvPr/>
        </p:nvGrpSpPr>
        <p:grpSpPr bwMode="auto">
          <a:xfrm>
            <a:off x="3600450" y="2035175"/>
            <a:ext cx="1557338" cy="455613"/>
            <a:chOff x="3600030" y="2035927"/>
            <a:chExt cx="1558439" cy="454925"/>
          </a:xfrm>
        </p:grpSpPr>
        <p:cxnSp>
          <p:nvCxnSpPr>
            <p:cNvPr id="11" name="Conector angular 10">
              <a:extLst>
                <a:ext uri="{FF2B5EF4-FFF2-40B4-BE49-F238E27FC236}">
                  <a16:creationId xmlns:a16="http://schemas.microsoft.com/office/drawing/2014/main" id="{54DB07F1-4EC4-43B3-94B2-12EF3776FA19}"/>
                </a:ext>
              </a:extLst>
            </p:cNvPr>
            <p:cNvCxnSpPr/>
            <p:nvPr/>
          </p:nvCxnSpPr>
          <p:spPr>
            <a:xfrm rot="16200000" flipH="1">
              <a:off x="3475005" y="2160952"/>
              <a:ext cx="429563" cy="179515"/>
            </a:xfrm>
            <a:prstGeom prst="bentConnector3">
              <a:avLst/>
            </a:prstGeom>
            <a:ln>
              <a:solidFill>
                <a:srgbClr val="3399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angular 19">
              <a:extLst>
                <a:ext uri="{FF2B5EF4-FFF2-40B4-BE49-F238E27FC236}">
                  <a16:creationId xmlns:a16="http://schemas.microsoft.com/office/drawing/2014/main" id="{22640272-30BA-4722-A13A-770431DE5BB3}"/>
                </a:ext>
              </a:extLst>
            </p:cNvPr>
            <p:cNvCxnSpPr/>
            <p:nvPr/>
          </p:nvCxnSpPr>
          <p:spPr>
            <a:xfrm>
              <a:off x="4462652" y="2240406"/>
              <a:ext cx="695817" cy="250446"/>
            </a:xfrm>
            <a:prstGeom prst="bentConnector3">
              <a:avLst>
                <a:gd name="adj1" fmla="val 95840"/>
              </a:avLst>
            </a:prstGeom>
            <a:ln>
              <a:solidFill>
                <a:srgbClr val="3399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ctángulo 1">
            <a:extLst>
              <a:ext uri="{FF2B5EF4-FFF2-40B4-BE49-F238E27FC236}">
                <a16:creationId xmlns:a16="http://schemas.microsoft.com/office/drawing/2014/main" id="{716A564A-EE23-4BBF-B966-AD3F03CD456C}"/>
              </a:ext>
            </a:extLst>
          </p:cNvPr>
          <p:cNvSpPr/>
          <p:nvPr/>
        </p:nvSpPr>
        <p:spPr>
          <a:xfrm>
            <a:off x="3132138" y="2305050"/>
            <a:ext cx="2232025" cy="1628775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anchor="ctr"/>
          <a:lstStyle/>
          <a:p>
            <a:pPr algn="ctr">
              <a:defRPr/>
            </a:pPr>
            <a:endParaRPr lang="es-MX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2A111046-7FC5-41D2-B14B-CF20A4A201B6}"/>
              </a:ext>
            </a:extLst>
          </p:cNvPr>
          <p:cNvSpPr/>
          <p:nvPr/>
        </p:nvSpPr>
        <p:spPr>
          <a:xfrm>
            <a:off x="4248150" y="5516563"/>
            <a:ext cx="322263" cy="2889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MX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8E310590-6756-4AC6-AE4D-2BFE21065A1A}"/>
              </a:ext>
            </a:extLst>
          </p:cNvPr>
          <p:cNvSpPr/>
          <p:nvPr/>
        </p:nvSpPr>
        <p:spPr>
          <a:xfrm>
            <a:off x="1547813" y="5516563"/>
            <a:ext cx="323850" cy="28892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MX"/>
          </a:p>
        </p:txBody>
      </p:sp>
      <p:sp>
        <p:nvSpPr>
          <p:cNvPr id="44083" name="Rectángulo 9">
            <a:extLst>
              <a:ext uri="{FF2B5EF4-FFF2-40B4-BE49-F238E27FC236}">
                <a16:creationId xmlns:a16="http://schemas.microsoft.com/office/drawing/2014/main" id="{36632A34-BFE6-44B5-8CC6-FE66C22EA1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5500688"/>
            <a:ext cx="2027238" cy="1201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MX" altLang="es-MX"/>
              <a:t>Región de la imagen a tratar, el pixel de interés y su vecindad</a:t>
            </a:r>
          </a:p>
        </p:txBody>
      </p:sp>
      <p:graphicFrame>
        <p:nvGraphicFramePr>
          <p:cNvPr id="18" name="Tabla 17">
            <a:extLst>
              <a:ext uri="{FF2B5EF4-FFF2-40B4-BE49-F238E27FC236}">
                <a16:creationId xmlns:a16="http://schemas.microsoft.com/office/drawing/2014/main" id="{B8E1EF17-3A88-4936-A51B-05924CC4FFB2}"/>
              </a:ext>
            </a:extLst>
          </p:cNvPr>
          <p:cNvGraphicFramePr>
            <a:graphicFrameLocks noGrp="1"/>
          </p:cNvGraphicFramePr>
          <p:nvPr/>
        </p:nvGraphicFramePr>
        <p:xfrm>
          <a:off x="3284538" y="2420938"/>
          <a:ext cx="1943100" cy="1439862"/>
        </p:xfrm>
        <a:graphic>
          <a:graphicData uri="http://schemas.openxmlformats.org/drawingml/2006/table">
            <a:tbl>
              <a:tblPr bandRow="1" bandCol="1">
                <a:tableStyleId>{9D7B26C5-4107-4FEC-AEDC-1716B250A1EF}</a:tableStyleId>
              </a:tblPr>
              <a:tblGrid>
                <a:gridCol w="647700">
                  <a:extLst>
                    <a:ext uri="{9D8B030D-6E8A-4147-A177-3AD203B41FA5}">
                      <a16:colId xmlns:a16="http://schemas.microsoft.com/office/drawing/2014/main" val="864031249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3061089756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295489320"/>
                    </a:ext>
                  </a:extLst>
                </a:gridCol>
              </a:tblGrid>
              <a:tr h="479954">
                <a:tc>
                  <a:txBody>
                    <a:bodyPr/>
                    <a:lstStyle/>
                    <a:p>
                      <a:pPr algn="r"/>
                      <a:r>
                        <a:rPr lang="es-MX" sz="1100" b="0" dirty="0">
                          <a:solidFill>
                            <a:srgbClr val="0070C0"/>
                          </a:solidFill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91392" marR="91392" marT="45705" marB="457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100" b="0" dirty="0">
                          <a:solidFill>
                            <a:srgbClr val="0070C0"/>
                          </a:solidFill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91392" marR="91392" marT="45705" marB="457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100" b="0" dirty="0">
                          <a:solidFill>
                            <a:srgbClr val="0070C0"/>
                          </a:solidFill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91392" marR="91392" marT="45705" marB="457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4849638"/>
                  </a:ext>
                </a:extLst>
              </a:tr>
              <a:tr h="479954">
                <a:tc>
                  <a:txBody>
                    <a:bodyPr/>
                    <a:lstStyle/>
                    <a:p>
                      <a:pPr algn="r"/>
                      <a:r>
                        <a:rPr lang="es-MX" sz="1100" b="0" dirty="0">
                          <a:solidFill>
                            <a:srgbClr val="0070C0"/>
                          </a:solidFill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91392" marR="91392" marT="45705" marB="457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100" b="0" dirty="0">
                          <a:solidFill>
                            <a:srgbClr val="0070C0"/>
                          </a:solidFill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91392" marR="91392" marT="45705" marB="457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100" b="0" dirty="0">
                          <a:solidFill>
                            <a:srgbClr val="0070C0"/>
                          </a:solidFill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91392" marR="91392" marT="45705" marB="457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9487854"/>
                  </a:ext>
                </a:extLst>
              </a:tr>
              <a:tr h="479954">
                <a:tc>
                  <a:txBody>
                    <a:bodyPr/>
                    <a:lstStyle/>
                    <a:p>
                      <a:pPr algn="r"/>
                      <a:r>
                        <a:rPr lang="es-MX" sz="1100" b="0" dirty="0">
                          <a:solidFill>
                            <a:srgbClr val="0070C0"/>
                          </a:solidFill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91392" marR="91392" marT="45705" marB="457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100" b="0" dirty="0">
                          <a:solidFill>
                            <a:srgbClr val="0070C0"/>
                          </a:solidFill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91392" marR="91392" marT="45705" marB="457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100" b="0" dirty="0">
                          <a:solidFill>
                            <a:srgbClr val="0070C0"/>
                          </a:solidFill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91392" marR="91392" marT="45705" marB="457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618004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5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8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3.7037E-7 L -0.32292 0.00046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146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5">
            <a:extLst>
              <a:ext uri="{FF2B5EF4-FFF2-40B4-BE49-F238E27FC236}">
                <a16:creationId xmlns:a16="http://schemas.microsoft.com/office/drawing/2014/main" id="{12E42654-19FD-439D-9E04-E50524117C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br>
              <a:rPr lang="es-ES" altLang="es-MX" sz="1200">
                <a:cs typeface="Times New Roman" panose="02020603050405020304" pitchFamily="18" charset="0"/>
              </a:rPr>
            </a:br>
            <a:endParaRPr lang="es-ES" altLang="es-MX"/>
          </a:p>
        </p:txBody>
      </p:sp>
      <p:sp>
        <p:nvSpPr>
          <p:cNvPr id="46083" name="4 Rectángulo">
            <a:extLst>
              <a:ext uri="{FF2B5EF4-FFF2-40B4-BE49-F238E27FC236}">
                <a16:creationId xmlns:a16="http://schemas.microsoft.com/office/drawing/2014/main" id="{279B65BF-3D05-4C8E-B648-DB12356DEC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850" y="1211263"/>
            <a:ext cx="8748713" cy="893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r>
              <a:rPr lang="es-ES" altLang="es-MX" sz="2800" b="1"/>
              <a:t>Resultado:</a:t>
            </a:r>
          </a:p>
          <a:p>
            <a:pPr algn="just" eaLnBrk="1" hangingPunct="1"/>
            <a:endParaRPr lang="es-ES" altLang="es-MX" sz="2400" b="1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B2BE8454-EA8D-435E-88A9-7F525403B1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9144000" cy="981075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defRPr/>
            </a:pPr>
            <a:endParaRPr lang="es-ES" sz="2000" b="1" kern="0" dirty="0">
              <a:solidFill>
                <a:schemeClr val="bg1">
                  <a:lumMod val="95000"/>
                </a:schemeClr>
              </a:solidFill>
              <a:latin typeface="+mj-lt"/>
              <a:ea typeface="+mj-ea"/>
              <a:cs typeface="+mj-cs"/>
            </a:endParaRPr>
          </a:p>
          <a:p>
            <a:pPr eaLnBrk="1" hangingPunct="1">
              <a:defRPr/>
            </a:pPr>
            <a:endParaRPr lang="es-ES" sz="2000" b="1" kern="0" dirty="0">
              <a:solidFill>
                <a:schemeClr val="bg1">
                  <a:lumMod val="95000"/>
                </a:schemeClr>
              </a:solidFill>
              <a:latin typeface="+mj-lt"/>
              <a:ea typeface="+mj-ea"/>
              <a:cs typeface="+mj-cs"/>
            </a:endParaRPr>
          </a:p>
          <a:p>
            <a:pPr eaLnBrk="1" hangingPunct="1">
              <a:defRPr/>
            </a:pPr>
            <a:r>
              <a:rPr lang="es-ES" sz="2000" b="1" kern="0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2.2 El uso de la </a:t>
            </a:r>
            <a:r>
              <a:rPr lang="es-ES" sz="2000" b="1" kern="0" dirty="0" err="1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convolución</a:t>
            </a:r>
            <a:r>
              <a:rPr lang="es-ES" sz="2000" b="1" kern="0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 de dos imágenes digitales.</a:t>
            </a:r>
          </a:p>
          <a:p>
            <a:pPr eaLnBrk="1" hangingPunct="1">
              <a:defRPr/>
            </a:pPr>
            <a:endParaRPr lang="es-ES" sz="2000" dirty="0">
              <a:latin typeface="Arial" charset="0"/>
            </a:endParaRPr>
          </a:p>
          <a:p>
            <a:pPr eaLnBrk="1" hangingPunct="1">
              <a:defRPr/>
            </a:pPr>
            <a:endParaRPr lang="es-ES" sz="2000" b="1" kern="0" dirty="0">
              <a:solidFill>
                <a:schemeClr val="bg1">
                  <a:lumMod val="9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6 Rectángulo">
            <a:extLst>
              <a:ext uri="{FF2B5EF4-FFF2-40B4-BE49-F238E27FC236}">
                <a16:creationId xmlns:a16="http://schemas.microsoft.com/office/drawing/2014/main" id="{C11E0F98-4FC8-48A6-AB09-FAEE4C96581D}"/>
              </a:ext>
            </a:extLst>
          </p:cNvPr>
          <p:cNvSpPr/>
          <p:nvPr/>
        </p:nvSpPr>
        <p:spPr>
          <a:xfrm>
            <a:off x="971550" y="5516563"/>
            <a:ext cx="7489825" cy="12922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 algn="just" eaLnBrk="1" hangingPunct="1">
              <a:defRPr/>
            </a:pPr>
            <a:r>
              <a:rPr lang="es-MX" sz="2000" dirty="0">
                <a:latin typeface="+mj-lt"/>
              </a:rPr>
              <a:t>La salida del pixel (2,4) se imprime en la nueva imagen:</a:t>
            </a:r>
          </a:p>
          <a:p>
            <a:pPr algn="just" eaLnBrk="1" hangingPunct="1">
              <a:defRPr/>
            </a:pPr>
            <a:endParaRPr lang="es-MX" sz="2000" dirty="0">
              <a:latin typeface="+mj-lt"/>
            </a:endParaRPr>
          </a:p>
          <a:p>
            <a:pPr algn="just" eaLnBrk="1" hangingPunct="1">
              <a:defRPr/>
            </a:pPr>
            <a:r>
              <a:rPr lang="es-MX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s-MX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 h*A)(2,4) =1</a:t>
            </a:r>
            <a:r>
              <a:rPr lang="es-MX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</a:t>
            </a:r>
            <a:r>
              <a:rPr lang="es-MX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2+8</a:t>
            </a:r>
            <a:r>
              <a:rPr lang="es-MX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 9+15 4 + 7 7 +14 5 +16 3 +13 6 +20 1+ 22 8 </a:t>
            </a:r>
            <a:r>
              <a:rPr lang="es-MX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575</a:t>
            </a:r>
          </a:p>
        </p:txBody>
      </p:sp>
      <p:graphicFrame>
        <p:nvGraphicFramePr>
          <p:cNvPr id="8" name="37 Tabla">
            <a:extLst>
              <a:ext uri="{FF2B5EF4-FFF2-40B4-BE49-F238E27FC236}">
                <a16:creationId xmlns:a16="http://schemas.microsoft.com/office/drawing/2014/main" id="{BBE369E3-62D9-4A8D-AEEE-792D8B61E8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5500439"/>
              </p:ext>
            </p:extLst>
          </p:nvPr>
        </p:nvGraphicFramePr>
        <p:xfrm>
          <a:off x="2303463" y="2306638"/>
          <a:ext cx="3240085" cy="24479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80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80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80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89585"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220</a:t>
                      </a:r>
                    </a:p>
                  </a:txBody>
                  <a:tcPr marL="91432" marR="91432" marT="45714" marB="4571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441</a:t>
                      </a:r>
                    </a:p>
                  </a:txBody>
                  <a:tcPr marL="91432" marR="91432" marT="45714" marB="4571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346</a:t>
                      </a:r>
                    </a:p>
                  </a:txBody>
                  <a:tcPr marL="91432" marR="91432" marT="45714" marB="4571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276</a:t>
                      </a:r>
                    </a:p>
                  </a:txBody>
                  <a:tcPr marL="91432" marR="91432" marT="45714" marB="4571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231</a:t>
                      </a:r>
                    </a:p>
                  </a:txBody>
                  <a:tcPr marL="91432" marR="91432" marT="45714" marB="45714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9585"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431</a:t>
                      </a:r>
                    </a:p>
                  </a:txBody>
                  <a:tcPr marL="91432" marR="91432" marT="45714" marB="4571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595</a:t>
                      </a:r>
                    </a:p>
                  </a:txBody>
                  <a:tcPr marL="91432" marR="91432" marT="45714" marB="4571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410</a:t>
                      </a:r>
                    </a:p>
                  </a:txBody>
                  <a:tcPr marL="91432" marR="91432" marT="45714" marB="4571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575</a:t>
                      </a:r>
                      <a:endParaRPr lang="es-MX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2" marR="91432" marT="45714" marB="45714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471</a:t>
                      </a:r>
                    </a:p>
                  </a:txBody>
                  <a:tcPr marL="91432" marR="91432" marT="45714" marB="45714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9585"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371</a:t>
                      </a:r>
                    </a:p>
                  </a:txBody>
                  <a:tcPr marL="91432" marR="91432" marT="45714" marB="4571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440</a:t>
                      </a:r>
                    </a:p>
                  </a:txBody>
                  <a:tcPr marL="91432" marR="91432" marT="45714" marB="45714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555</a:t>
                      </a:r>
                    </a:p>
                  </a:txBody>
                  <a:tcPr marL="91432" marR="91432" marT="45714" marB="4571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620</a:t>
                      </a:r>
                    </a:p>
                  </a:txBody>
                  <a:tcPr marL="91432" marR="91432" marT="45714" marB="4571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551</a:t>
                      </a:r>
                    </a:p>
                  </a:txBody>
                  <a:tcPr marL="91432" marR="91432" marT="45714" marB="45714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9585"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301</a:t>
                      </a:r>
                    </a:p>
                  </a:txBody>
                  <a:tcPr marL="91432" marR="91432" marT="45714" marB="4571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585</a:t>
                      </a:r>
                    </a:p>
                  </a:txBody>
                  <a:tcPr marL="91432" marR="91432" marT="45714" marB="4571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600</a:t>
                      </a:r>
                    </a:p>
                  </a:txBody>
                  <a:tcPr marL="91432" marR="91432" marT="45714" marB="4571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765</a:t>
                      </a:r>
                    </a:p>
                  </a:txBody>
                  <a:tcPr marL="91432" marR="91432" marT="45714" marB="4571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421</a:t>
                      </a:r>
                    </a:p>
                  </a:txBody>
                  <a:tcPr marL="91432" marR="91432" marT="45714" marB="45714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9585"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247</a:t>
                      </a:r>
                    </a:p>
                  </a:txBody>
                  <a:tcPr marL="91432" marR="91432" marT="45714" marB="4571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446</a:t>
                      </a:r>
                    </a:p>
                  </a:txBody>
                  <a:tcPr marL="91432" marR="91432" marT="45714" marB="4571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536</a:t>
                      </a:r>
                    </a:p>
                  </a:txBody>
                  <a:tcPr marL="91432" marR="91432" marT="45714" marB="4571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451</a:t>
                      </a:r>
                    </a:p>
                  </a:txBody>
                  <a:tcPr marL="91432" marR="91432" marT="45714" marB="4571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128</a:t>
                      </a:r>
                    </a:p>
                  </a:txBody>
                  <a:tcPr marL="91432" marR="91432" marT="45714" marB="45714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Elipse 2">
            <a:extLst>
              <a:ext uri="{FF2B5EF4-FFF2-40B4-BE49-F238E27FC236}">
                <a16:creationId xmlns:a16="http://schemas.microsoft.com/office/drawing/2014/main" id="{B39CEF9C-12A4-4E68-A5EC-BAA4F93F8767}"/>
              </a:ext>
            </a:extLst>
          </p:cNvPr>
          <p:cNvSpPr/>
          <p:nvPr/>
        </p:nvSpPr>
        <p:spPr>
          <a:xfrm>
            <a:off x="4248150" y="2708275"/>
            <a:ext cx="647700" cy="576263"/>
          </a:xfrm>
          <a:prstGeom prst="ellipse">
            <a:avLst/>
          </a:prstGeom>
          <a:noFill/>
          <a:ln>
            <a:solidFill>
              <a:srgbClr val="33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MX"/>
          </a:p>
        </p:txBody>
      </p:sp>
      <p:sp>
        <p:nvSpPr>
          <p:cNvPr id="46125" name="38 Rectángulo">
            <a:extLst>
              <a:ext uri="{FF2B5EF4-FFF2-40B4-BE49-F238E27FC236}">
                <a16:creationId xmlns:a16="http://schemas.microsoft.com/office/drawing/2014/main" id="{AA2D09BC-BA3E-40E2-9FEC-7671C3CB94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9188" y="4816475"/>
            <a:ext cx="30686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MX" altLang="es-MX"/>
              <a:t>Resultado de la convolución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34 Rectángulo">
            <a:extLst>
              <a:ext uri="{FF2B5EF4-FFF2-40B4-BE49-F238E27FC236}">
                <a16:creationId xmlns:a16="http://schemas.microsoft.com/office/drawing/2014/main" id="{855585E4-F946-4C7B-8284-FF0A0FFE85D6}"/>
              </a:ext>
            </a:extLst>
          </p:cNvPr>
          <p:cNvSpPr/>
          <p:nvPr/>
        </p:nvSpPr>
        <p:spPr>
          <a:xfrm>
            <a:off x="250825" y="1285875"/>
            <a:ext cx="8642350" cy="200025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eaLnBrk="1" hangingPunct="1">
              <a:defRPr/>
            </a:pPr>
            <a:r>
              <a:rPr lang="es-MX" sz="2400" dirty="0">
                <a:latin typeface="+mj-lt"/>
              </a:rPr>
              <a:t>Ej2: aplicando la </a:t>
            </a:r>
            <a:r>
              <a:rPr lang="es-MX" sz="2400" dirty="0" err="1">
                <a:latin typeface="+mj-lt"/>
              </a:rPr>
              <a:t>convolución</a:t>
            </a:r>
            <a:r>
              <a:rPr lang="es-MX" sz="2400" dirty="0">
                <a:latin typeface="+mj-lt"/>
              </a:rPr>
              <a:t> de la máscara con la coordenada  g(3,2) , tenemos:</a:t>
            </a:r>
          </a:p>
          <a:p>
            <a:pPr algn="just" eaLnBrk="1" hangingPunct="1">
              <a:defRPr/>
            </a:pPr>
            <a:r>
              <a:rPr lang="es-MX" sz="2800" b="1" i="1" dirty="0">
                <a:latin typeface="Arial Narrow" pitchFamily="34" charset="0"/>
              </a:rPr>
              <a:t>       </a:t>
            </a:r>
            <a:r>
              <a:rPr lang="es-MX" sz="2400" b="1" i="1" dirty="0">
                <a:latin typeface="Arial Narrow" pitchFamily="34" charset="0"/>
              </a:rPr>
              <a:t>  g(2,2) =1*23+1*15+1*7+1*4+1*6+1*13+1*10+1*12+1*19</a:t>
            </a:r>
          </a:p>
          <a:p>
            <a:pPr algn="just" eaLnBrk="1" hangingPunct="1">
              <a:defRPr/>
            </a:pPr>
            <a:r>
              <a:rPr lang="es-MX" sz="2400" b="1" i="1" dirty="0">
                <a:latin typeface="Arial Narrow" pitchFamily="34" charset="0"/>
              </a:rPr>
              <a:t>                    =23+15+7+4+6+13+10+2+19 </a:t>
            </a:r>
          </a:p>
          <a:p>
            <a:pPr algn="just" eaLnBrk="1" hangingPunct="1">
              <a:defRPr/>
            </a:pPr>
            <a:r>
              <a:rPr lang="es-MX" sz="2400" b="1" i="1" dirty="0">
                <a:latin typeface="Arial Narrow" pitchFamily="34" charset="0"/>
              </a:rPr>
              <a:t>                    = 109</a:t>
            </a:r>
          </a:p>
        </p:txBody>
      </p:sp>
      <p:graphicFrame>
        <p:nvGraphicFramePr>
          <p:cNvPr id="36" name="35 Tabla">
            <a:extLst>
              <a:ext uri="{FF2B5EF4-FFF2-40B4-BE49-F238E27FC236}">
                <a16:creationId xmlns:a16="http://schemas.microsoft.com/office/drawing/2014/main" id="{8F49C31B-E8C6-4C52-B6CA-5BA35CC774DE}"/>
              </a:ext>
            </a:extLst>
          </p:cNvPr>
          <p:cNvGraphicFramePr>
            <a:graphicFrameLocks noGrp="1"/>
          </p:cNvGraphicFramePr>
          <p:nvPr/>
        </p:nvGraphicFramePr>
        <p:xfrm>
          <a:off x="900113" y="3716338"/>
          <a:ext cx="3240085" cy="24479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80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80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80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89585">
                <a:tc>
                  <a:txBody>
                    <a:bodyPr/>
                    <a:lstStyle/>
                    <a:p>
                      <a:pPr algn="ctr"/>
                      <a:r>
                        <a:rPr lang="es-MX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</a:p>
                  </a:txBody>
                  <a:tcPr marL="91432" marR="91432" marT="45714" marB="4571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</a:t>
                      </a:r>
                    </a:p>
                  </a:txBody>
                  <a:tcPr marL="91432" marR="91432" marT="45714" marB="4571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1432" marR="91432" marT="45714" marB="4571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91432" marR="91432" marT="45714" marB="4571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 marL="91432" marR="91432" marT="45714" marB="45714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9585">
                <a:tc>
                  <a:txBody>
                    <a:bodyPr/>
                    <a:lstStyle/>
                    <a:p>
                      <a:pPr algn="ctr"/>
                      <a:r>
                        <a:rPr lang="es-MX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</a:t>
                      </a:r>
                    </a:p>
                  </a:txBody>
                  <a:tcPr marL="91432" marR="91432" marT="45714" marB="45714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 marL="91432" marR="91432" marT="45714" marB="45714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91432" marR="91432" marT="45714" marB="45714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</a:p>
                  </a:txBody>
                  <a:tcPr marL="91432" marR="91432" marT="45714" marB="4571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 marL="91432" marR="91432" marT="45714" marB="45714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9585">
                <a:tc>
                  <a:txBody>
                    <a:bodyPr/>
                    <a:lstStyle/>
                    <a:p>
                      <a:pPr algn="ctr"/>
                      <a:r>
                        <a:rPr lang="es-MX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91432" marR="91432" marT="45714" marB="45714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91432" marR="91432" marT="45714" marB="45714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 marL="91432" marR="91432" marT="45714" marB="45714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</a:p>
                  </a:txBody>
                  <a:tcPr marL="91432" marR="91432" marT="45714" marB="4571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</a:t>
                      </a:r>
                    </a:p>
                  </a:txBody>
                  <a:tcPr marL="91432" marR="91432" marT="45714" marB="45714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9585">
                <a:tc>
                  <a:txBody>
                    <a:bodyPr/>
                    <a:lstStyle/>
                    <a:p>
                      <a:pPr algn="ctr"/>
                      <a:r>
                        <a:rPr lang="es-MX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91432" marR="91432" marT="45714" marB="45714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marL="91432" marR="91432" marT="45714" marB="45714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</a:p>
                  </a:txBody>
                  <a:tcPr marL="91432" marR="91432" marT="45714" marB="45714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</a:t>
                      </a:r>
                    </a:p>
                  </a:txBody>
                  <a:tcPr marL="91432" marR="91432" marT="45714" marB="4571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91432" marR="91432" marT="45714" marB="45714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9585">
                <a:tc>
                  <a:txBody>
                    <a:bodyPr/>
                    <a:lstStyle/>
                    <a:p>
                      <a:pPr algn="ctr"/>
                      <a:r>
                        <a:rPr lang="es-MX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 marL="91432" marR="91432" marT="45714" marB="4571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</a:p>
                  </a:txBody>
                  <a:tcPr marL="91432" marR="91432" marT="45714" marB="4571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</a:t>
                      </a:r>
                    </a:p>
                  </a:txBody>
                  <a:tcPr marL="91432" marR="91432" marT="45714" marB="4571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91432" marR="91432" marT="45714" marB="4571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marL="91432" marR="91432" marT="45714" marB="45714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8169" name="36 Rectángulo">
            <a:extLst>
              <a:ext uri="{FF2B5EF4-FFF2-40B4-BE49-F238E27FC236}">
                <a16:creationId xmlns:a16="http://schemas.microsoft.com/office/drawing/2014/main" id="{B6F39DEC-2986-4763-BF47-F5A0AF7600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6375" y="6308725"/>
            <a:ext cx="17605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MX" altLang="es-MX"/>
              <a:t>Imagen original</a:t>
            </a:r>
          </a:p>
        </p:txBody>
      </p:sp>
      <p:sp>
        <p:nvSpPr>
          <p:cNvPr id="48208" name="38 Rectángulo">
            <a:extLst>
              <a:ext uri="{FF2B5EF4-FFF2-40B4-BE49-F238E27FC236}">
                <a16:creationId xmlns:a16="http://schemas.microsoft.com/office/drawing/2014/main" id="{5615976D-42CE-4389-9CBE-F3318CB1B8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6825" y="6308725"/>
            <a:ext cx="30686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MX" altLang="es-MX"/>
              <a:t>Resultado de la convolución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393808AC-20FE-458F-A16F-9C5CD34C7D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9144000" cy="981075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defRPr/>
            </a:pPr>
            <a:endParaRPr lang="es-ES" sz="2000" b="1" kern="0" dirty="0">
              <a:solidFill>
                <a:schemeClr val="bg1">
                  <a:lumMod val="95000"/>
                </a:schemeClr>
              </a:solidFill>
              <a:latin typeface="+mj-lt"/>
              <a:ea typeface="+mj-ea"/>
              <a:cs typeface="+mj-cs"/>
            </a:endParaRPr>
          </a:p>
          <a:p>
            <a:pPr eaLnBrk="1" hangingPunct="1">
              <a:defRPr/>
            </a:pPr>
            <a:endParaRPr lang="es-ES" sz="2000" b="1" kern="0" dirty="0">
              <a:solidFill>
                <a:schemeClr val="bg1">
                  <a:lumMod val="95000"/>
                </a:schemeClr>
              </a:solidFill>
              <a:latin typeface="+mj-lt"/>
              <a:ea typeface="+mj-ea"/>
              <a:cs typeface="+mj-cs"/>
            </a:endParaRPr>
          </a:p>
          <a:p>
            <a:pPr eaLnBrk="1" hangingPunct="1">
              <a:defRPr/>
            </a:pPr>
            <a:r>
              <a:rPr lang="es-ES" sz="2000" b="1" kern="0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2.2 El uso de la </a:t>
            </a:r>
            <a:r>
              <a:rPr lang="es-ES" sz="2000" b="1" kern="0" dirty="0" err="1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convolución</a:t>
            </a:r>
            <a:r>
              <a:rPr lang="es-ES" sz="2000" b="1" kern="0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 de dos imágenes digitales.</a:t>
            </a:r>
          </a:p>
          <a:p>
            <a:pPr eaLnBrk="1" hangingPunct="1">
              <a:defRPr/>
            </a:pPr>
            <a:endParaRPr lang="es-ES" sz="2000" dirty="0">
              <a:latin typeface="Arial" charset="0"/>
            </a:endParaRPr>
          </a:p>
          <a:p>
            <a:pPr eaLnBrk="1" hangingPunct="1">
              <a:defRPr/>
            </a:pPr>
            <a:endParaRPr lang="es-ES" sz="2000" b="1" kern="0" dirty="0">
              <a:solidFill>
                <a:schemeClr val="bg1">
                  <a:lumMod val="9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989FC738-A691-452F-8A4D-A576CFCFFF75}"/>
              </a:ext>
            </a:extLst>
          </p:cNvPr>
          <p:cNvSpPr/>
          <p:nvPr/>
        </p:nvSpPr>
        <p:spPr>
          <a:xfrm>
            <a:off x="1562100" y="4652963"/>
            <a:ext cx="647700" cy="574675"/>
          </a:xfrm>
          <a:prstGeom prst="ellipse">
            <a:avLst/>
          </a:prstGeom>
          <a:noFill/>
          <a:ln>
            <a:solidFill>
              <a:srgbClr val="33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MX"/>
          </a:p>
        </p:txBody>
      </p:sp>
      <p:graphicFrame>
        <p:nvGraphicFramePr>
          <p:cNvPr id="10" name="37 Tabla">
            <a:extLst>
              <a:ext uri="{FF2B5EF4-FFF2-40B4-BE49-F238E27FC236}">
                <a16:creationId xmlns:a16="http://schemas.microsoft.com/office/drawing/2014/main" id="{B1DA244A-9998-428B-8A45-94C3042367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0933158"/>
              </p:ext>
            </p:extLst>
          </p:nvPr>
        </p:nvGraphicFramePr>
        <p:xfrm>
          <a:off x="5003802" y="3716337"/>
          <a:ext cx="3240085" cy="24479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80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80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80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89585"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220</a:t>
                      </a:r>
                    </a:p>
                  </a:txBody>
                  <a:tcPr marL="91432" marR="91432" marT="45714" marB="4571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441</a:t>
                      </a:r>
                    </a:p>
                  </a:txBody>
                  <a:tcPr marL="91432" marR="91432" marT="45714" marB="4571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346</a:t>
                      </a:r>
                    </a:p>
                  </a:txBody>
                  <a:tcPr marL="91432" marR="91432" marT="45714" marB="4571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276</a:t>
                      </a:r>
                    </a:p>
                  </a:txBody>
                  <a:tcPr marL="91432" marR="91432" marT="45714" marB="4571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231</a:t>
                      </a:r>
                    </a:p>
                  </a:txBody>
                  <a:tcPr marL="91432" marR="91432" marT="45714" marB="45714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9585"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431</a:t>
                      </a:r>
                    </a:p>
                  </a:txBody>
                  <a:tcPr marL="91432" marR="91432" marT="45714" marB="4571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595</a:t>
                      </a:r>
                    </a:p>
                  </a:txBody>
                  <a:tcPr marL="91432" marR="91432" marT="45714" marB="4571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410</a:t>
                      </a:r>
                    </a:p>
                  </a:txBody>
                  <a:tcPr marL="91432" marR="91432" marT="45714" marB="4571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575</a:t>
                      </a:r>
                      <a:endParaRPr lang="es-MX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2" marR="91432" marT="45714" marB="45714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471</a:t>
                      </a:r>
                    </a:p>
                  </a:txBody>
                  <a:tcPr marL="91432" marR="91432" marT="45714" marB="45714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9585"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371</a:t>
                      </a:r>
                    </a:p>
                  </a:txBody>
                  <a:tcPr marL="91432" marR="91432" marT="45714" marB="4571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440</a:t>
                      </a:r>
                    </a:p>
                  </a:txBody>
                  <a:tcPr marL="91432" marR="91432" marT="45714" marB="45714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555</a:t>
                      </a:r>
                    </a:p>
                  </a:txBody>
                  <a:tcPr marL="91432" marR="91432" marT="45714" marB="4571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620</a:t>
                      </a:r>
                    </a:p>
                  </a:txBody>
                  <a:tcPr marL="91432" marR="91432" marT="45714" marB="4571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551</a:t>
                      </a:r>
                    </a:p>
                  </a:txBody>
                  <a:tcPr marL="91432" marR="91432" marT="45714" marB="45714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9585"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301</a:t>
                      </a:r>
                    </a:p>
                  </a:txBody>
                  <a:tcPr marL="91432" marR="91432" marT="45714" marB="4571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585</a:t>
                      </a:r>
                    </a:p>
                  </a:txBody>
                  <a:tcPr marL="91432" marR="91432" marT="45714" marB="4571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600</a:t>
                      </a:r>
                    </a:p>
                  </a:txBody>
                  <a:tcPr marL="91432" marR="91432" marT="45714" marB="4571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765</a:t>
                      </a:r>
                    </a:p>
                  </a:txBody>
                  <a:tcPr marL="91432" marR="91432" marT="45714" marB="4571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421</a:t>
                      </a:r>
                    </a:p>
                  </a:txBody>
                  <a:tcPr marL="91432" marR="91432" marT="45714" marB="45714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9585"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247</a:t>
                      </a:r>
                    </a:p>
                  </a:txBody>
                  <a:tcPr marL="91432" marR="91432" marT="45714" marB="4571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446</a:t>
                      </a:r>
                    </a:p>
                  </a:txBody>
                  <a:tcPr marL="91432" marR="91432" marT="45714" marB="4571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536</a:t>
                      </a:r>
                    </a:p>
                  </a:txBody>
                  <a:tcPr marL="91432" marR="91432" marT="45714" marB="4571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451</a:t>
                      </a:r>
                    </a:p>
                  </a:txBody>
                  <a:tcPr marL="91432" marR="91432" marT="45714" marB="4571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128</a:t>
                      </a:r>
                    </a:p>
                  </a:txBody>
                  <a:tcPr marL="91432" marR="91432" marT="45714" marB="45714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3 Rectángulo">
            <a:extLst>
              <a:ext uri="{FF2B5EF4-FFF2-40B4-BE49-F238E27FC236}">
                <a16:creationId xmlns:a16="http://schemas.microsoft.com/office/drawing/2014/main" id="{46BEBEE7-4210-4BDA-ABAA-1F69180084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1196975"/>
            <a:ext cx="83534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r>
              <a:rPr lang="es-MX" altLang="es-MX" sz="2000" b="1"/>
              <a:t>Ej-2: </a:t>
            </a:r>
            <a:r>
              <a:rPr lang="es-MX" altLang="es-MX" sz="2000"/>
              <a:t>Consideremos la imagen A y la máscara de convolución </a:t>
            </a:r>
            <a:r>
              <a:rPr lang="es-MX" altLang="es-MX" sz="2000" i="1"/>
              <a:t>h1, resolviendo para la coordenada marcada, del mismo modo que en </a:t>
            </a:r>
            <a:r>
              <a:rPr lang="es-MX" altLang="es-MX" sz="2000" b="1" i="1"/>
              <a:t>Ej-1</a:t>
            </a:r>
            <a:endParaRPr lang="es-MX" altLang="es-MX" sz="2000"/>
          </a:p>
        </p:txBody>
      </p:sp>
      <p:pic>
        <p:nvPicPr>
          <p:cNvPr id="49155" name="Picture 47">
            <a:extLst>
              <a:ext uri="{FF2B5EF4-FFF2-40B4-BE49-F238E27FC236}">
                <a16:creationId xmlns:a16="http://schemas.microsoft.com/office/drawing/2014/main" id="{49E41FCF-238B-4267-A8D3-5A942CFF62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-12000" contrast="4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468"/>
          <a:stretch>
            <a:fillRect/>
          </a:stretch>
        </p:blipFill>
        <p:spPr bwMode="auto">
          <a:xfrm>
            <a:off x="4613275" y="2760663"/>
            <a:ext cx="1368425" cy="148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56" name="Picture 2">
            <a:extLst>
              <a:ext uri="{FF2B5EF4-FFF2-40B4-BE49-F238E27FC236}">
                <a16:creationId xmlns:a16="http://schemas.microsoft.com/office/drawing/2014/main" id="{D14763C9-B766-4CA0-8B57-0E3BB2207B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1138" y="2870200"/>
            <a:ext cx="1312862" cy="132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8" name="37 Tabla">
            <a:extLst>
              <a:ext uri="{FF2B5EF4-FFF2-40B4-BE49-F238E27FC236}">
                <a16:creationId xmlns:a16="http://schemas.microsoft.com/office/drawing/2014/main" id="{ADFBF290-BA3C-4E40-A110-17FD2D082722}"/>
              </a:ext>
            </a:extLst>
          </p:cNvPr>
          <p:cNvGraphicFramePr>
            <a:graphicFrameLocks noGrp="1"/>
          </p:cNvGraphicFramePr>
          <p:nvPr/>
        </p:nvGraphicFramePr>
        <p:xfrm>
          <a:off x="755650" y="2387600"/>
          <a:ext cx="3240090" cy="24479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80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80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80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89585">
                <a:tc>
                  <a:txBody>
                    <a:bodyPr/>
                    <a:lstStyle/>
                    <a:p>
                      <a:pPr algn="ctr"/>
                      <a:r>
                        <a:rPr lang="es-MX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</a:p>
                  </a:txBody>
                  <a:tcPr marL="91432" marR="91432" marT="45714" marB="4571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</a:t>
                      </a:r>
                    </a:p>
                  </a:txBody>
                  <a:tcPr marL="91432" marR="91432" marT="45714" marB="4571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1432" marR="91432" marT="45714" marB="4571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91432" marR="91432" marT="45714" marB="4571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 marL="91432" marR="91432" marT="45714" marB="45714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9585">
                <a:tc>
                  <a:txBody>
                    <a:bodyPr/>
                    <a:lstStyle/>
                    <a:p>
                      <a:pPr algn="ctr"/>
                      <a:r>
                        <a:rPr lang="es-MX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</a:t>
                      </a:r>
                    </a:p>
                  </a:txBody>
                  <a:tcPr marL="91432" marR="91432" marT="45714" marB="4571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91432" marR="91432" marT="45714" marB="4571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91432" marR="91432" marT="45714" marB="4571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</a:p>
                  </a:txBody>
                  <a:tcPr marL="91432" marR="91432" marT="45714" marB="4571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 marL="91432" marR="91432" marT="45714" marB="45714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9585">
                <a:tc>
                  <a:txBody>
                    <a:bodyPr/>
                    <a:lstStyle/>
                    <a:p>
                      <a:pPr algn="ctr"/>
                      <a:r>
                        <a:rPr lang="es-MX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91432" marR="91432" marT="45714" marB="4571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91432" marR="91432" marT="45714" marB="45714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 marL="91432" marR="91432" marT="45714" marB="4571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</a:p>
                  </a:txBody>
                  <a:tcPr marL="91432" marR="91432" marT="45714" marB="4571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</a:t>
                      </a:r>
                    </a:p>
                  </a:txBody>
                  <a:tcPr marL="91432" marR="91432" marT="45714" marB="45714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9585">
                <a:tc>
                  <a:txBody>
                    <a:bodyPr/>
                    <a:lstStyle/>
                    <a:p>
                      <a:pPr algn="ctr"/>
                      <a:r>
                        <a:rPr lang="es-MX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91432" marR="91432" marT="45714" marB="4571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marL="91432" marR="91432" marT="45714" marB="4571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</a:p>
                  </a:txBody>
                  <a:tcPr marL="91432" marR="91432" marT="45714" marB="4571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</a:t>
                      </a:r>
                    </a:p>
                  </a:txBody>
                  <a:tcPr marL="91432" marR="91432" marT="45714" marB="4571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91432" marR="91432" marT="45714" marB="45714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9585">
                <a:tc>
                  <a:txBody>
                    <a:bodyPr/>
                    <a:lstStyle/>
                    <a:p>
                      <a:pPr algn="ctr"/>
                      <a:r>
                        <a:rPr lang="es-MX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 marL="91432" marR="91432" marT="45714" marB="4571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</a:p>
                  </a:txBody>
                  <a:tcPr marL="91432" marR="91432" marT="45714" marB="4571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</a:t>
                      </a:r>
                    </a:p>
                  </a:txBody>
                  <a:tcPr marL="91432" marR="91432" marT="45714" marB="4571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91432" marR="91432" marT="45714" marB="4571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marL="91432" marR="91432" marT="45714" marB="45714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32812" name="Picture 4">
            <a:extLst>
              <a:ext uri="{FF2B5EF4-FFF2-40B4-BE49-F238E27FC236}">
                <a16:creationId xmlns:a16="http://schemas.microsoft.com/office/drawing/2014/main" id="{63E0DFC2-A0E8-4B42-8BAA-AEDBD4ABB5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lum bright="-10000" contrast="40000"/>
          </a:blip>
          <a:srcRect/>
          <a:stretch>
            <a:fillRect/>
          </a:stretch>
        </p:blipFill>
        <p:spPr bwMode="auto">
          <a:xfrm>
            <a:off x="539750" y="5661025"/>
            <a:ext cx="8064500" cy="9207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2">
            <a:extLst>
              <a:ext uri="{FF2B5EF4-FFF2-40B4-BE49-F238E27FC236}">
                <a16:creationId xmlns:a16="http://schemas.microsoft.com/office/drawing/2014/main" id="{49369D80-7352-480C-9BED-7B8B1F6856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9144000" cy="981075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defRPr/>
            </a:pPr>
            <a:endParaRPr lang="es-ES" sz="2000" b="1" kern="0" dirty="0">
              <a:solidFill>
                <a:schemeClr val="bg1">
                  <a:lumMod val="95000"/>
                </a:schemeClr>
              </a:solidFill>
              <a:latin typeface="+mj-lt"/>
              <a:ea typeface="+mj-ea"/>
              <a:cs typeface="+mj-cs"/>
            </a:endParaRPr>
          </a:p>
          <a:p>
            <a:pPr eaLnBrk="1" hangingPunct="1">
              <a:defRPr/>
            </a:pPr>
            <a:endParaRPr lang="es-ES" sz="2000" b="1" kern="0" dirty="0">
              <a:solidFill>
                <a:schemeClr val="bg1">
                  <a:lumMod val="95000"/>
                </a:schemeClr>
              </a:solidFill>
              <a:latin typeface="+mj-lt"/>
              <a:ea typeface="+mj-ea"/>
              <a:cs typeface="+mj-cs"/>
            </a:endParaRPr>
          </a:p>
          <a:p>
            <a:pPr eaLnBrk="1" hangingPunct="1">
              <a:defRPr/>
            </a:pPr>
            <a:r>
              <a:rPr lang="es-ES" sz="2000" b="1" kern="0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2.2 El uso de la </a:t>
            </a:r>
            <a:r>
              <a:rPr lang="es-ES" sz="2000" b="1" kern="0" dirty="0" err="1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convolución</a:t>
            </a:r>
            <a:r>
              <a:rPr lang="es-ES" sz="2000" b="1" kern="0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 de dos imágenes digitales.</a:t>
            </a:r>
          </a:p>
          <a:p>
            <a:pPr eaLnBrk="1" hangingPunct="1">
              <a:defRPr/>
            </a:pPr>
            <a:endParaRPr lang="es-ES" sz="2000" dirty="0">
              <a:latin typeface="Arial" charset="0"/>
            </a:endParaRPr>
          </a:p>
          <a:p>
            <a:pPr eaLnBrk="1" hangingPunct="1">
              <a:defRPr/>
            </a:pPr>
            <a:endParaRPr lang="es-ES" sz="2000" b="1" kern="0" dirty="0">
              <a:solidFill>
                <a:schemeClr val="bg1">
                  <a:lumMod val="9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Flecha izquierda y derecha 1">
            <a:extLst>
              <a:ext uri="{FF2B5EF4-FFF2-40B4-BE49-F238E27FC236}">
                <a16:creationId xmlns:a16="http://schemas.microsoft.com/office/drawing/2014/main" id="{16D6286B-8D7E-4C0C-86BB-E756080BE50B}"/>
              </a:ext>
            </a:extLst>
          </p:cNvPr>
          <p:cNvSpPr/>
          <p:nvPr/>
        </p:nvSpPr>
        <p:spPr>
          <a:xfrm>
            <a:off x="5965825" y="3357563"/>
            <a:ext cx="563563" cy="2540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MX"/>
          </a:p>
        </p:txBody>
      </p:sp>
      <p:sp>
        <p:nvSpPr>
          <p:cNvPr id="49198" name="36 Rectángulo">
            <a:extLst>
              <a:ext uri="{FF2B5EF4-FFF2-40B4-BE49-F238E27FC236}">
                <a16:creationId xmlns:a16="http://schemas.microsoft.com/office/drawing/2014/main" id="{A397A873-4C8E-4A7B-8F4F-4458ABA1BB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4663" y="4843463"/>
            <a:ext cx="11588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MX" altLang="es-MX"/>
              <a:t>Imagen A</a:t>
            </a:r>
          </a:p>
        </p:txBody>
      </p:sp>
      <p:sp>
        <p:nvSpPr>
          <p:cNvPr id="49199" name="36 Rectángulo">
            <a:extLst>
              <a:ext uri="{FF2B5EF4-FFF2-40B4-BE49-F238E27FC236}">
                <a16:creationId xmlns:a16="http://schemas.microsoft.com/office/drawing/2014/main" id="{A6F65B6C-E8CD-4A87-BAFD-DFB624BB98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1950" y="4192588"/>
            <a:ext cx="11715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MX" altLang="es-MX" i="1"/>
              <a:t>Kernel h1</a:t>
            </a:r>
          </a:p>
        </p:txBody>
      </p:sp>
      <p:sp>
        <p:nvSpPr>
          <p:cNvPr id="49200" name="36 Rectángulo">
            <a:extLst>
              <a:ext uri="{FF2B5EF4-FFF2-40B4-BE49-F238E27FC236}">
                <a16:creationId xmlns:a16="http://schemas.microsoft.com/office/drawing/2014/main" id="{8801C7D2-3FC3-43D3-BA90-87D8E66F6F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9113" y="5208588"/>
            <a:ext cx="40370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MX" altLang="es-MX" i="1"/>
              <a:t>(A * h1) para la coordenada marcada: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5">
            <a:extLst>
              <a:ext uri="{FF2B5EF4-FFF2-40B4-BE49-F238E27FC236}">
                <a16:creationId xmlns:a16="http://schemas.microsoft.com/office/drawing/2014/main" id="{9100D1D9-5E55-47F6-91A2-8EA264FC78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br>
              <a:rPr lang="es-ES" altLang="es-MX" sz="1200">
                <a:cs typeface="Times New Roman" panose="02020603050405020304" pitchFamily="18" charset="0"/>
              </a:rPr>
            </a:br>
            <a:endParaRPr lang="es-ES" altLang="es-MX"/>
          </a:p>
        </p:txBody>
      </p:sp>
      <p:sp>
        <p:nvSpPr>
          <p:cNvPr id="50179" name="4 Rectángulo">
            <a:extLst>
              <a:ext uri="{FF2B5EF4-FFF2-40B4-BE49-F238E27FC236}">
                <a16:creationId xmlns:a16="http://schemas.microsoft.com/office/drawing/2014/main" id="{6E043604-3EE9-4181-BA83-73002D5F4F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1557338"/>
            <a:ext cx="8748712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r>
              <a:rPr lang="es-ES" altLang="es-MX" sz="2800" b="1"/>
              <a:t>Correlación</a:t>
            </a:r>
          </a:p>
          <a:p>
            <a:pPr algn="just" eaLnBrk="1" hangingPunct="1"/>
            <a:endParaRPr lang="es-ES" altLang="es-MX" sz="2800" b="1"/>
          </a:p>
          <a:p>
            <a:pPr algn="just" eaLnBrk="1" hangingPunct="1"/>
            <a:endParaRPr lang="es-ES" altLang="es-MX" sz="2800" b="1"/>
          </a:p>
          <a:p>
            <a:pPr algn="just" eaLnBrk="1" hangingPunct="1"/>
            <a:endParaRPr lang="es-ES" altLang="es-MX" sz="2800" b="1"/>
          </a:p>
          <a:p>
            <a:pPr algn="just" eaLnBrk="1" hangingPunct="1"/>
            <a:endParaRPr lang="es-ES" altLang="es-MX" sz="2800" b="1"/>
          </a:p>
          <a:p>
            <a:pPr algn="just" eaLnBrk="1" hangingPunct="1"/>
            <a:endParaRPr lang="es-ES" altLang="es-MX" sz="2800" b="1"/>
          </a:p>
          <a:p>
            <a:pPr algn="just" eaLnBrk="1" hangingPunct="1"/>
            <a:endParaRPr lang="es-ES" altLang="es-MX" sz="2800" b="1"/>
          </a:p>
          <a:p>
            <a:pPr algn="just" eaLnBrk="1" hangingPunct="1"/>
            <a:endParaRPr lang="es-ES" altLang="es-MX" sz="2800" b="1"/>
          </a:p>
          <a:p>
            <a:pPr eaLnBrk="1" hangingPunct="1"/>
            <a:endParaRPr lang="es-ES" altLang="es-MX" sz="2400"/>
          </a:p>
          <a:p>
            <a:pPr eaLnBrk="1" hangingPunct="1"/>
            <a:r>
              <a:rPr lang="es-ES" altLang="es-MX" sz="2400"/>
              <a:t>Donde </a:t>
            </a:r>
            <a:r>
              <a:rPr lang="es-ES" altLang="es-MX" sz="2400" i="1"/>
              <a:t>I</a:t>
            </a:r>
            <a:r>
              <a:rPr lang="es-ES" altLang="es-MX" sz="2400"/>
              <a:t> es la función de entrada y h es el operador o filtro</a:t>
            </a:r>
          </a:p>
          <a:p>
            <a:pPr eaLnBrk="1" hangingPunct="1"/>
            <a:r>
              <a:rPr lang="es-ES" altLang="es-MX" sz="2400"/>
              <a:t>(template).</a:t>
            </a:r>
          </a:p>
        </p:txBody>
      </p:sp>
      <p:pic>
        <p:nvPicPr>
          <p:cNvPr id="48132" name="Picture 3">
            <a:extLst>
              <a:ext uri="{FF2B5EF4-FFF2-40B4-BE49-F238E27FC236}">
                <a16:creationId xmlns:a16="http://schemas.microsoft.com/office/drawing/2014/main" id="{239C3B7A-81E5-408C-B5AB-CDAD27E3A0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96913" y="2562225"/>
            <a:ext cx="7691437" cy="2451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1B89FA6E-4B47-4BE0-8B4B-911ECC32E5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-26988"/>
            <a:ext cx="9144000" cy="981076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defRPr/>
            </a:pPr>
            <a:endParaRPr lang="es-ES" sz="2000" b="1" kern="0" dirty="0">
              <a:solidFill>
                <a:schemeClr val="bg1">
                  <a:lumMod val="95000"/>
                </a:schemeClr>
              </a:solidFill>
              <a:latin typeface="+mj-lt"/>
              <a:ea typeface="+mj-ea"/>
              <a:cs typeface="+mj-cs"/>
            </a:endParaRPr>
          </a:p>
          <a:p>
            <a:pPr eaLnBrk="1" hangingPunct="1">
              <a:defRPr/>
            </a:pPr>
            <a:endParaRPr lang="es-ES" sz="2000" b="1" kern="0" dirty="0">
              <a:solidFill>
                <a:schemeClr val="bg1">
                  <a:lumMod val="95000"/>
                </a:schemeClr>
              </a:solidFill>
              <a:latin typeface="+mj-lt"/>
              <a:ea typeface="+mj-ea"/>
              <a:cs typeface="+mj-cs"/>
            </a:endParaRPr>
          </a:p>
          <a:p>
            <a:pPr eaLnBrk="1" hangingPunct="1">
              <a:defRPr/>
            </a:pPr>
            <a:r>
              <a:rPr lang="es-ES" sz="2000" b="1" kern="0" dirty="0">
                <a:solidFill>
                  <a:schemeClr val="bg1">
                    <a:lumMod val="95000"/>
                  </a:schemeClr>
                </a:solidFill>
                <a:latin typeface="Arial" charset="0"/>
              </a:rPr>
              <a:t>2.2 El uso de la </a:t>
            </a:r>
            <a:r>
              <a:rPr lang="es-ES" sz="2000" b="1" kern="0" dirty="0" err="1">
                <a:solidFill>
                  <a:schemeClr val="bg1">
                    <a:lumMod val="95000"/>
                  </a:schemeClr>
                </a:solidFill>
                <a:latin typeface="Arial" charset="0"/>
              </a:rPr>
              <a:t>convolución</a:t>
            </a:r>
            <a:r>
              <a:rPr lang="es-ES" sz="2000" b="1" kern="0" dirty="0">
                <a:solidFill>
                  <a:schemeClr val="bg1">
                    <a:lumMod val="95000"/>
                  </a:schemeClr>
                </a:solidFill>
                <a:latin typeface="Arial" charset="0"/>
              </a:rPr>
              <a:t> de dos imágenes digitales.</a:t>
            </a:r>
          </a:p>
          <a:p>
            <a:pPr eaLnBrk="1" hangingPunct="1">
              <a:defRPr/>
            </a:pPr>
            <a:endParaRPr lang="es-ES" sz="2000" dirty="0">
              <a:latin typeface="Arial" charset="0"/>
            </a:endParaRPr>
          </a:p>
          <a:p>
            <a:pPr eaLnBrk="1" hangingPunct="1">
              <a:defRPr/>
            </a:pPr>
            <a:endParaRPr lang="es-ES" sz="2000" b="1" kern="0" dirty="0">
              <a:solidFill>
                <a:schemeClr val="bg1">
                  <a:lumMod val="95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34 Rectángulo">
            <a:extLst>
              <a:ext uri="{FF2B5EF4-FFF2-40B4-BE49-F238E27FC236}">
                <a16:creationId xmlns:a16="http://schemas.microsoft.com/office/drawing/2014/main" id="{EC047C24-89C5-48A0-B402-3706091A76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1270000"/>
            <a:ext cx="86423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r>
              <a:rPr lang="es-ES" altLang="es-MX" sz="2000"/>
              <a:t>Algoritmo para calcular la coorrelación de un pixel (x,y) en una imagen 2D discreto: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F7CEB942-107D-42C3-9CAF-EDC9A32CDF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9144000" cy="981075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defRPr/>
            </a:pPr>
            <a:endParaRPr lang="es-ES" sz="2000" b="1" kern="0" dirty="0">
              <a:solidFill>
                <a:schemeClr val="bg1">
                  <a:lumMod val="95000"/>
                </a:schemeClr>
              </a:solidFill>
              <a:latin typeface="+mj-lt"/>
              <a:ea typeface="+mj-ea"/>
              <a:cs typeface="+mj-cs"/>
            </a:endParaRPr>
          </a:p>
          <a:p>
            <a:pPr eaLnBrk="1" hangingPunct="1">
              <a:defRPr/>
            </a:pPr>
            <a:r>
              <a:rPr lang="es-ES" sz="2000" b="1" kern="0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2.2 El uso de la </a:t>
            </a:r>
            <a:r>
              <a:rPr lang="es-ES" sz="2000" b="1" kern="0" dirty="0" err="1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convolución</a:t>
            </a:r>
            <a:r>
              <a:rPr lang="es-ES" sz="2000" b="1" kern="0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 de dos imágenes digitales.</a:t>
            </a:r>
          </a:p>
          <a:p>
            <a:pPr eaLnBrk="1" hangingPunct="1">
              <a:defRPr/>
            </a:pPr>
            <a:endParaRPr lang="es-ES" sz="2000" dirty="0">
              <a:latin typeface="Arial" charset="0"/>
            </a:endParaRPr>
          </a:p>
        </p:txBody>
      </p:sp>
      <p:graphicFrame>
        <p:nvGraphicFramePr>
          <p:cNvPr id="2" name="1 Diagrama">
            <a:extLst>
              <a:ext uri="{FF2B5EF4-FFF2-40B4-BE49-F238E27FC236}">
                <a16:creationId xmlns:a16="http://schemas.microsoft.com/office/drawing/2014/main" id="{5DD4A6C5-6B49-4925-9A92-86A066FEC356}"/>
              </a:ext>
            </a:extLst>
          </p:cNvPr>
          <p:cNvGraphicFramePr/>
          <p:nvPr/>
        </p:nvGraphicFramePr>
        <p:xfrm>
          <a:off x="936104" y="2060848"/>
          <a:ext cx="8100392" cy="47971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5">
            <a:extLst>
              <a:ext uri="{FF2B5EF4-FFF2-40B4-BE49-F238E27FC236}">
                <a16:creationId xmlns:a16="http://schemas.microsoft.com/office/drawing/2014/main" id="{3333305B-7146-401F-A8B1-1E89C8E1AB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br>
              <a:rPr lang="es-ES" altLang="es-MX" sz="1200">
                <a:cs typeface="Times New Roman" panose="02020603050405020304" pitchFamily="18" charset="0"/>
              </a:rPr>
            </a:br>
            <a:endParaRPr lang="es-ES" altLang="es-MX"/>
          </a:p>
        </p:txBody>
      </p:sp>
      <p:sp>
        <p:nvSpPr>
          <p:cNvPr id="53251" name="4 Rectángulo">
            <a:extLst>
              <a:ext uri="{FF2B5EF4-FFF2-40B4-BE49-F238E27FC236}">
                <a16:creationId xmlns:a16="http://schemas.microsoft.com/office/drawing/2014/main" id="{20820DA6-F11C-4FE1-BDBD-CD549EFCD1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1074738"/>
            <a:ext cx="8748713" cy="187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r>
              <a:rPr lang="es-ES" altLang="es-MX" sz="2400" b="1"/>
              <a:t>Ejemplo:</a:t>
            </a:r>
          </a:p>
          <a:p>
            <a:pPr algn="just" eaLnBrk="1" hangingPunct="1"/>
            <a:endParaRPr lang="es-ES" altLang="es-MX" sz="2400" b="1"/>
          </a:p>
          <a:p>
            <a:pPr algn="just" eaLnBrk="1" hangingPunct="1"/>
            <a:r>
              <a:rPr lang="es-ES" altLang="es-MX" sz="2400" b="1"/>
              <a:t>j) Calcular la coorrelación en el pixel (2,4) de la imagen A</a:t>
            </a:r>
          </a:p>
          <a:p>
            <a:pPr algn="just" eaLnBrk="1" hangingPunct="1"/>
            <a:endParaRPr lang="es-ES" altLang="es-MX" sz="2400" b="1"/>
          </a:p>
          <a:p>
            <a:pPr algn="just" eaLnBrk="1" hangingPunct="1"/>
            <a:endParaRPr lang="es-ES" altLang="es-MX" sz="2000" b="1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4CA9C2CC-777D-48A6-BAF6-286E69A58A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9144000" cy="981075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defRPr/>
            </a:pPr>
            <a:endParaRPr lang="es-ES" sz="2000" b="1" kern="0" dirty="0">
              <a:solidFill>
                <a:schemeClr val="bg1">
                  <a:lumMod val="95000"/>
                </a:schemeClr>
              </a:solidFill>
              <a:latin typeface="+mj-lt"/>
              <a:ea typeface="+mj-ea"/>
              <a:cs typeface="+mj-cs"/>
            </a:endParaRPr>
          </a:p>
          <a:p>
            <a:pPr eaLnBrk="1" hangingPunct="1">
              <a:defRPr/>
            </a:pPr>
            <a:endParaRPr lang="es-ES" sz="2000" b="1" kern="0" dirty="0">
              <a:solidFill>
                <a:schemeClr val="bg1">
                  <a:lumMod val="95000"/>
                </a:schemeClr>
              </a:solidFill>
              <a:latin typeface="+mj-lt"/>
              <a:ea typeface="+mj-ea"/>
              <a:cs typeface="+mj-cs"/>
            </a:endParaRPr>
          </a:p>
          <a:p>
            <a:pPr eaLnBrk="1" hangingPunct="1">
              <a:defRPr/>
            </a:pPr>
            <a:r>
              <a:rPr lang="es-ES" sz="2000" b="1" kern="0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2.2 El uso de la </a:t>
            </a:r>
            <a:r>
              <a:rPr lang="es-ES" sz="2000" b="1" kern="0" dirty="0" err="1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convolución</a:t>
            </a:r>
            <a:r>
              <a:rPr lang="es-ES" sz="2000" b="1" kern="0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 de dos imágenes digitales.</a:t>
            </a:r>
          </a:p>
          <a:p>
            <a:pPr eaLnBrk="1" hangingPunct="1">
              <a:defRPr/>
            </a:pPr>
            <a:endParaRPr lang="es-ES" sz="2000" dirty="0">
              <a:latin typeface="Arial" charset="0"/>
            </a:endParaRPr>
          </a:p>
          <a:p>
            <a:pPr eaLnBrk="1" hangingPunct="1">
              <a:defRPr/>
            </a:pPr>
            <a:endParaRPr lang="es-ES" sz="2000" b="1" kern="0" dirty="0">
              <a:solidFill>
                <a:schemeClr val="bg1">
                  <a:lumMod val="95000"/>
                </a:schemeClr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10" name="37 Tabla">
            <a:extLst>
              <a:ext uri="{FF2B5EF4-FFF2-40B4-BE49-F238E27FC236}">
                <a16:creationId xmlns:a16="http://schemas.microsoft.com/office/drawing/2014/main" id="{890B088D-5861-4EF6-9A5D-0378D4B00992}"/>
              </a:ext>
            </a:extLst>
          </p:cNvPr>
          <p:cNvGraphicFramePr>
            <a:graphicFrameLocks noGrp="1"/>
          </p:cNvGraphicFramePr>
          <p:nvPr/>
        </p:nvGraphicFramePr>
        <p:xfrm>
          <a:off x="1116013" y="2997200"/>
          <a:ext cx="3240085" cy="24479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80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80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80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89585">
                <a:tc>
                  <a:txBody>
                    <a:bodyPr/>
                    <a:lstStyle/>
                    <a:p>
                      <a:pPr algn="ctr"/>
                      <a:r>
                        <a:rPr lang="es-MX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</a:p>
                  </a:txBody>
                  <a:tcPr marL="91432" marR="91432" marT="45714" marB="4571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</a:t>
                      </a:r>
                    </a:p>
                  </a:txBody>
                  <a:tcPr marL="91432" marR="91432" marT="45714" marB="4571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1432" marR="91432" marT="45714" marB="4571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91432" marR="91432" marT="45714" marB="4571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 marL="91432" marR="91432" marT="45714" marB="45714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9585">
                <a:tc>
                  <a:txBody>
                    <a:bodyPr/>
                    <a:lstStyle/>
                    <a:p>
                      <a:pPr algn="ctr"/>
                      <a:r>
                        <a:rPr lang="es-MX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</a:t>
                      </a:r>
                    </a:p>
                  </a:txBody>
                  <a:tcPr marL="91432" marR="91432" marT="45714" marB="4571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91432" marR="91432" marT="45714" marB="4571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91432" marR="91432" marT="45714" marB="4571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</a:p>
                  </a:txBody>
                  <a:tcPr marL="91432" marR="91432" marT="45714" marB="45714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 marL="91432" marR="91432" marT="45714" marB="45714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9585">
                <a:tc>
                  <a:txBody>
                    <a:bodyPr/>
                    <a:lstStyle/>
                    <a:p>
                      <a:pPr algn="ctr"/>
                      <a:r>
                        <a:rPr lang="es-MX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91432" marR="91432" marT="45714" marB="4571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91432" marR="91432" marT="45714" marB="45714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 marL="91432" marR="91432" marT="45714" marB="4571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</a:p>
                  </a:txBody>
                  <a:tcPr marL="91432" marR="91432" marT="45714" marB="4571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</a:t>
                      </a:r>
                    </a:p>
                  </a:txBody>
                  <a:tcPr marL="91432" marR="91432" marT="45714" marB="45714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9585">
                <a:tc>
                  <a:txBody>
                    <a:bodyPr/>
                    <a:lstStyle/>
                    <a:p>
                      <a:pPr algn="ctr"/>
                      <a:r>
                        <a:rPr lang="es-MX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91432" marR="91432" marT="45714" marB="4571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marL="91432" marR="91432" marT="45714" marB="4571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</a:p>
                  </a:txBody>
                  <a:tcPr marL="91432" marR="91432" marT="45714" marB="4571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</a:t>
                      </a:r>
                    </a:p>
                  </a:txBody>
                  <a:tcPr marL="91432" marR="91432" marT="45714" marB="4571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91432" marR="91432" marT="45714" marB="45714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9585">
                <a:tc>
                  <a:txBody>
                    <a:bodyPr/>
                    <a:lstStyle/>
                    <a:p>
                      <a:pPr algn="ctr"/>
                      <a:r>
                        <a:rPr lang="es-MX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 marL="91432" marR="91432" marT="45714" marB="4571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</a:p>
                  </a:txBody>
                  <a:tcPr marL="91432" marR="91432" marT="45714" marB="4571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</a:t>
                      </a:r>
                    </a:p>
                  </a:txBody>
                  <a:tcPr marL="91432" marR="91432" marT="45714" marB="4571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91432" marR="91432" marT="45714" marB="4571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marL="91432" marR="91432" marT="45714" marB="45714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4ABE0FC4-7E41-4B27-A993-EBB678E1BDAD}"/>
              </a:ext>
            </a:extLst>
          </p:cNvPr>
          <p:cNvGraphicFramePr>
            <a:graphicFrameLocks noGrp="1"/>
          </p:cNvGraphicFramePr>
          <p:nvPr/>
        </p:nvGraphicFramePr>
        <p:xfrm>
          <a:off x="5795963" y="3357563"/>
          <a:ext cx="1944687" cy="146843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8229">
                  <a:extLst>
                    <a:ext uri="{9D8B030D-6E8A-4147-A177-3AD203B41FA5}">
                      <a16:colId xmlns:a16="http://schemas.microsoft.com/office/drawing/2014/main" val="864031249"/>
                    </a:ext>
                  </a:extLst>
                </a:gridCol>
                <a:gridCol w="648229">
                  <a:extLst>
                    <a:ext uri="{9D8B030D-6E8A-4147-A177-3AD203B41FA5}">
                      <a16:colId xmlns:a16="http://schemas.microsoft.com/office/drawing/2014/main" val="3061089756"/>
                    </a:ext>
                  </a:extLst>
                </a:gridCol>
                <a:gridCol w="648229">
                  <a:extLst>
                    <a:ext uri="{9D8B030D-6E8A-4147-A177-3AD203B41FA5}">
                      <a16:colId xmlns:a16="http://schemas.microsoft.com/office/drawing/2014/main" val="2295489320"/>
                    </a:ext>
                  </a:extLst>
                </a:gridCol>
              </a:tblGrid>
              <a:tr h="489479">
                <a:tc>
                  <a:txBody>
                    <a:bodyPr/>
                    <a:lstStyle/>
                    <a:p>
                      <a:pPr algn="ctr"/>
                      <a:r>
                        <a:rPr lang="es-MX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91462" marR="91462" marT="45704" marB="4570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1462" marR="91462" marT="45704" marB="45704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91462" marR="91462" marT="45704" marB="45704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4849638"/>
                  </a:ext>
                </a:extLst>
              </a:tr>
              <a:tr h="489479">
                <a:tc>
                  <a:txBody>
                    <a:bodyPr/>
                    <a:lstStyle/>
                    <a:p>
                      <a:pPr algn="ctr"/>
                      <a:r>
                        <a:rPr lang="es-MX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91462" marR="91462" marT="45704" marB="4570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91462" marR="91462" marT="45704" marB="4570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91462" marR="91462" marT="45704" marB="45704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9487854"/>
                  </a:ext>
                </a:extLst>
              </a:tr>
              <a:tr h="489479">
                <a:tc>
                  <a:txBody>
                    <a:bodyPr/>
                    <a:lstStyle/>
                    <a:p>
                      <a:pPr algn="ctr"/>
                      <a:r>
                        <a:rPr lang="es-MX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91462" marR="91462" marT="45704" marB="4570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marL="91462" marR="91462" marT="45704" marB="4570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91462" marR="91462" marT="45704" marB="45704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6180044"/>
                  </a:ext>
                </a:extLst>
              </a:tr>
            </a:tbl>
          </a:graphicData>
        </a:graphic>
      </p:graphicFrame>
      <p:sp>
        <p:nvSpPr>
          <p:cNvPr id="53309" name="Rectángulo 2">
            <a:extLst>
              <a:ext uri="{FF2B5EF4-FFF2-40B4-BE49-F238E27FC236}">
                <a16:creationId xmlns:a16="http://schemas.microsoft.com/office/drawing/2014/main" id="{4E0D226A-1143-4B19-A0E7-9B362B31FC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9613" y="5673725"/>
            <a:ext cx="11588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" altLang="es-MX"/>
              <a:t>Imagen A</a:t>
            </a:r>
            <a:endParaRPr lang="es-MX" altLang="es-MX"/>
          </a:p>
        </p:txBody>
      </p:sp>
      <p:sp>
        <p:nvSpPr>
          <p:cNvPr id="53310" name="Rectángulo 11">
            <a:extLst>
              <a:ext uri="{FF2B5EF4-FFF2-40B4-BE49-F238E27FC236}">
                <a16:creationId xmlns:a16="http://schemas.microsoft.com/office/drawing/2014/main" id="{12161B25-DD8C-4E7D-8D65-6FB49F0E30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7025" y="5049838"/>
            <a:ext cx="24542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" altLang="es-MX"/>
              <a:t>Filtro de coorelación h</a:t>
            </a:r>
            <a:endParaRPr lang="es-MX" altLang="es-MX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5">
            <a:extLst>
              <a:ext uri="{FF2B5EF4-FFF2-40B4-BE49-F238E27FC236}">
                <a16:creationId xmlns:a16="http://schemas.microsoft.com/office/drawing/2014/main" id="{50EEE00E-213F-401C-BBA6-28402E02A4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br>
              <a:rPr lang="es-ES" altLang="es-MX" sz="1200">
                <a:cs typeface="Times New Roman" panose="02020603050405020304" pitchFamily="18" charset="0"/>
              </a:rPr>
            </a:br>
            <a:endParaRPr lang="es-ES" altLang="es-MX"/>
          </a:p>
        </p:txBody>
      </p:sp>
      <p:sp>
        <p:nvSpPr>
          <p:cNvPr id="55299" name="4 Rectángulo">
            <a:extLst>
              <a:ext uri="{FF2B5EF4-FFF2-40B4-BE49-F238E27FC236}">
                <a16:creationId xmlns:a16="http://schemas.microsoft.com/office/drawing/2014/main" id="{366396AD-0750-4FD0-A23E-217AEAF1B8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850" y="1211263"/>
            <a:ext cx="8748713" cy="893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r>
              <a:rPr lang="es-ES" altLang="es-MX" sz="2800" b="1"/>
              <a:t>Resolviendo:</a:t>
            </a:r>
          </a:p>
          <a:p>
            <a:pPr algn="just" eaLnBrk="1" hangingPunct="1"/>
            <a:endParaRPr lang="es-ES" altLang="es-MX" sz="2400" b="1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040A2706-1F7F-48AE-8053-B80A5E0755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9144000" cy="981075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defRPr/>
            </a:pPr>
            <a:endParaRPr lang="es-ES" sz="2000" b="1" kern="0" dirty="0">
              <a:solidFill>
                <a:schemeClr val="bg1">
                  <a:lumMod val="95000"/>
                </a:schemeClr>
              </a:solidFill>
              <a:latin typeface="+mj-lt"/>
              <a:ea typeface="+mj-ea"/>
              <a:cs typeface="+mj-cs"/>
            </a:endParaRPr>
          </a:p>
          <a:p>
            <a:pPr eaLnBrk="1" hangingPunct="1">
              <a:defRPr/>
            </a:pPr>
            <a:endParaRPr lang="es-ES" sz="2000" b="1" kern="0" dirty="0">
              <a:solidFill>
                <a:schemeClr val="bg1">
                  <a:lumMod val="95000"/>
                </a:schemeClr>
              </a:solidFill>
              <a:latin typeface="+mj-lt"/>
              <a:ea typeface="+mj-ea"/>
              <a:cs typeface="+mj-cs"/>
            </a:endParaRPr>
          </a:p>
          <a:p>
            <a:pPr eaLnBrk="1" hangingPunct="1">
              <a:defRPr/>
            </a:pPr>
            <a:r>
              <a:rPr lang="es-ES" sz="2000" b="1" kern="0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2.2 El uso de la </a:t>
            </a:r>
            <a:r>
              <a:rPr lang="es-ES" sz="2000" b="1" kern="0" dirty="0" err="1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convolución</a:t>
            </a:r>
            <a:r>
              <a:rPr lang="es-ES" sz="2000" b="1" kern="0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 de dos imágenes digitales.</a:t>
            </a:r>
          </a:p>
          <a:p>
            <a:pPr eaLnBrk="1" hangingPunct="1">
              <a:defRPr/>
            </a:pPr>
            <a:endParaRPr lang="es-ES" sz="2000" dirty="0">
              <a:latin typeface="Arial" charset="0"/>
            </a:endParaRPr>
          </a:p>
          <a:p>
            <a:pPr eaLnBrk="1" hangingPunct="1">
              <a:defRPr/>
            </a:pPr>
            <a:endParaRPr lang="es-ES" sz="2000" b="1" kern="0" dirty="0">
              <a:solidFill>
                <a:schemeClr val="bg1">
                  <a:lumMod val="95000"/>
                </a:schemeClr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8" name="37 Tabla">
            <a:extLst>
              <a:ext uri="{FF2B5EF4-FFF2-40B4-BE49-F238E27FC236}">
                <a16:creationId xmlns:a16="http://schemas.microsoft.com/office/drawing/2014/main" id="{6FFC4C82-A9D9-4944-9476-A6E47A267580}"/>
              </a:ext>
            </a:extLst>
          </p:cNvPr>
          <p:cNvGraphicFramePr>
            <a:graphicFrameLocks noGrp="1"/>
          </p:cNvGraphicFramePr>
          <p:nvPr/>
        </p:nvGraphicFramePr>
        <p:xfrm>
          <a:off x="1979613" y="2420938"/>
          <a:ext cx="3240085" cy="24479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80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80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80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89585">
                <a:tc>
                  <a:txBody>
                    <a:bodyPr/>
                    <a:lstStyle/>
                    <a:p>
                      <a:pPr algn="ctr"/>
                      <a:r>
                        <a:rPr lang="es-MX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</a:p>
                  </a:txBody>
                  <a:tcPr marL="91432" marR="91432" marT="45714" marB="4571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</a:t>
                      </a:r>
                    </a:p>
                  </a:txBody>
                  <a:tcPr marL="91432" marR="91432" marT="45714" marB="4571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1432" marR="91432" marT="45714" marB="4571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91432" marR="91432" marT="45714" marB="4571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 marL="91432" marR="91432" marT="45714" marB="45714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9585">
                <a:tc>
                  <a:txBody>
                    <a:bodyPr/>
                    <a:lstStyle/>
                    <a:p>
                      <a:pPr algn="ctr"/>
                      <a:r>
                        <a:rPr lang="es-MX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</a:t>
                      </a:r>
                    </a:p>
                  </a:txBody>
                  <a:tcPr marL="91432" marR="91432" marT="45714" marB="4571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91432" marR="91432" marT="45714" marB="4571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91432" marR="91432" marT="45714" marB="4571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</a:p>
                  </a:txBody>
                  <a:tcPr marL="91432" marR="91432" marT="45714" marB="45714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 marL="91432" marR="91432" marT="45714" marB="45714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9585">
                <a:tc>
                  <a:txBody>
                    <a:bodyPr/>
                    <a:lstStyle/>
                    <a:p>
                      <a:pPr algn="ctr"/>
                      <a:r>
                        <a:rPr lang="es-MX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91432" marR="91432" marT="45714" marB="4571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91432" marR="91432" marT="45714" marB="45714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 marL="91432" marR="91432" marT="45714" marB="4571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</a:p>
                  </a:txBody>
                  <a:tcPr marL="91432" marR="91432" marT="45714" marB="4571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</a:t>
                      </a:r>
                    </a:p>
                  </a:txBody>
                  <a:tcPr marL="91432" marR="91432" marT="45714" marB="45714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9585">
                <a:tc>
                  <a:txBody>
                    <a:bodyPr/>
                    <a:lstStyle/>
                    <a:p>
                      <a:pPr algn="ctr"/>
                      <a:r>
                        <a:rPr lang="es-MX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91432" marR="91432" marT="45714" marB="4571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marL="91432" marR="91432" marT="45714" marB="4571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</a:p>
                  </a:txBody>
                  <a:tcPr marL="91432" marR="91432" marT="45714" marB="4571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</a:t>
                      </a:r>
                    </a:p>
                  </a:txBody>
                  <a:tcPr marL="91432" marR="91432" marT="45714" marB="4571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91432" marR="91432" marT="45714" marB="45714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9585">
                <a:tc>
                  <a:txBody>
                    <a:bodyPr/>
                    <a:lstStyle/>
                    <a:p>
                      <a:pPr algn="ctr"/>
                      <a:r>
                        <a:rPr lang="es-MX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 marL="91432" marR="91432" marT="45714" marB="4571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</a:p>
                  </a:txBody>
                  <a:tcPr marL="91432" marR="91432" marT="45714" marB="4571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</a:t>
                      </a:r>
                    </a:p>
                  </a:txBody>
                  <a:tcPr marL="91432" marR="91432" marT="45714" marB="4571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91432" marR="91432" marT="45714" marB="4571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marL="91432" marR="91432" marT="45714" marB="45714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Elipse 2">
            <a:extLst>
              <a:ext uri="{FF2B5EF4-FFF2-40B4-BE49-F238E27FC236}">
                <a16:creationId xmlns:a16="http://schemas.microsoft.com/office/drawing/2014/main" id="{38E607D4-ED5E-4C9E-B4F5-284A1A9868E0}"/>
              </a:ext>
            </a:extLst>
          </p:cNvPr>
          <p:cNvSpPr/>
          <p:nvPr/>
        </p:nvSpPr>
        <p:spPr>
          <a:xfrm>
            <a:off x="3924300" y="2852738"/>
            <a:ext cx="647700" cy="576262"/>
          </a:xfrm>
          <a:prstGeom prst="ellipse">
            <a:avLst/>
          </a:prstGeom>
          <a:noFill/>
          <a:ln>
            <a:solidFill>
              <a:srgbClr val="33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MX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89490B11-850E-4E88-B20D-0CCF4602E6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5913" y="5445125"/>
            <a:ext cx="1238250" cy="1062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s-MX" altLang="es-MX" sz="1050" dirty="0" err="1">
                <a:latin typeface="Arial" panose="020B0604020202020204" pitchFamily="34" charset="0"/>
              </a:rPr>
              <a:t>Kernel</a:t>
            </a:r>
            <a:r>
              <a:rPr lang="es-MX" altLang="es-MX" sz="1050" dirty="0">
                <a:latin typeface="Arial" panose="020B0604020202020204" pitchFamily="34" charset="0"/>
              </a:rPr>
              <a:t> (el origen del filtro) 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s-MX" altLang="es-MX" sz="1050" dirty="0">
                <a:latin typeface="Arial" panose="020B0604020202020204" pitchFamily="34" charset="0"/>
              </a:rPr>
              <a:t>empalmado con el pixel a tratar considerando a sus vecinos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72AD1E4F-E8E0-4623-8ED0-AED0BC1CB5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2125" y="1484313"/>
            <a:ext cx="4737100" cy="523875"/>
          </a:xfrm>
          <a:prstGeom prst="rect">
            <a:avLst/>
          </a:prstGeom>
          <a:solidFill>
            <a:srgbClr val="00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MX" altLang="es-MX" sz="1400"/>
              <a:t>Valores del kernel trasladados y rotados sobre la imagen </a:t>
            </a:r>
          </a:p>
          <a:p>
            <a:r>
              <a:rPr lang="es-ES" altLang="es-MX" sz="1400"/>
              <a:t>a partir del píxel a transformar</a:t>
            </a:r>
            <a:endParaRPr lang="es-MX" altLang="es-MX" sz="1400"/>
          </a:p>
        </p:txBody>
      </p:sp>
      <p:cxnSp>
        <p:nvCxnSpPr>
          <p:cNvPr id="16" name="Conector angular 15">
            <a:extLst>
              <a:ext uri="{FF2B5EF4-FFF2-40B4-BE49-F238E27FC236}">
                <a16:creationId xmlns:a16="http://schemas.microsoft.com/office/drawing/2014/main" id="{4E104CD9-1208-470A-8FCB-EDE5427B3861}"/>
              </a:ext>
            </a:extLst>
          </p:cNvPr>
          <p:cNvCxnSpPr/>
          <p:nvPr/>
        </p:nvCxnSpPr>
        <p:spPr>
          <a:xfrm>
            <a:off x="3789363" y="2233613"/>
            <a:ext cx="695325" cy="250825"/>
          </a:xfrm>
          <a:prstGeom prst="bentConnector3">
            <a:avLst>
              <a:gd name="adj1" fmla="val 95840"/>
            </a:avLst>
          </a:prstGeom>
          <a:ln>
            <a:solidFill>
              <a:srgbClr val="3399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343" name="Grupo 17">
            <a:extLst>
              <a:ext uri="{FF2B5EF4-FFF2-40B4-BE49-F238E27FC236}">
                <a16:creationId xmlns:a16="http://schemas.microsoft.com/office/drawing/2014/main" id="{74EC2CDE-7B73-45B0-86D7-F353EF9A3E1C}"/>
              </a:ext>
            </a:extLst>
          </p:cNvPr>
          <p:cNvGrpSpPr>
            <a:grpSpLocks/>
          </p:cNvGrpSpPr>
          <p:nvPr/>
        </p:nvGrpSpPr>
        <p:grpSpPr bwMode="auto">
          <a:xfrm>
            <a:off x="3600450" y="2035175"/>
            <a:ext cx="1557338" cy="455613"/>
            <a:chOff x="3600030" y="2035927"/>
            <a:chExt cx="1558439" cy="454925"/>
          </a:xfrm>
        </p:grpSpPr>
        <p:cxnSp>
          <p:nvCxnSpPr>
            <p:cNvPr id="11" name="Conector angular 10">
              <a:extLst>
                <a:ext uri="{FF2B5EF4-FFF2-40B4-BE49-F238E27FC236}">
                  <a16:creationId xmlns:a16="http://schemas.microsoft.com/office/drawing/2014/main" id="{1BD4D2C4-9F18-444A-9F7E-1BDFAC014E5D}"/>
                </a:ext>
              </a:extLst>
            </p:cNvPr>
            <p:cNvCxnSpPr/>
            <p:nvPr/>
          </p:nvCxnSpPr>
          <p:spPr>
            <a:xfrm rot="16200000" flipH="1">
              <a:off x="3475005" y="2160952"/>
              <a:ext cx="429563" cy="179515"/>
            </a:xfrm>
            <a:prstGeom prst="bentConnector3">
              <a:avLst/>
            </a:prstGeom>
            <a:ln>
              <a:solidFill>
                <a:srgbClr val="3399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angular 19">
              <a:extLst>
                <a:ext uri="{FF2B5EF4-FFF2-40B4-BE49-F238E27FC236}">
                  <a16:creationId xmlns:a16="http://schemas.microsoft.com/office/drawing/2014/main" id="{C7A540BF-66A2-445B-8B87-93BEB176ADCE}"/>
                </a:ext>
              </a:extLst>
            </p:cNvPr>
            <p:cNvCxnSpPr/>
            <p:nvPr/>
          </p:nvCxnSpPr>
          <p:spPr>
            <a:xfrm>
              <a:off x="4462652" y="2240406"/>
              <a:ext cx="695817" cy="250446"/>
            </a:xfrm>
            <a:prstGeom prst="bentConnector3">
              <a:avLst>
                <a:gd name="adj1" fmla="val 95840"/>
              </a:avLst>
            </a:prstGeom>
            <a:ln>
              <a:solidFill>
                <a:srgbClr val="3399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ctángulo 1">
            <a:extLst>
              <a:ext uri="{FF2B5EF4-FFF2-40B4-BE49-F238E27FC236}">
                <a16:creationId xmlns:a16="http://schemas.microsoft.com/office/drawing/2014/main" id="{D8AE0254-CD49-481A-9B9B-6DB0BCAEC6D5}"/>
              </a:ext>
            </a:extLst>
          </p:cNvPr>
          <p:cNvSpPr/>
          <p:nvPr/>
        </p:nvSpPr>
        <p:spPr>
          <a:xfrm>
            <a:off x="3132138" y="2305050"/>
            <a:ext cx="2232025" cy="1628775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anchor="ctr"/>
          <a:lstStyle/>
          <a:p>
            <a:pPr algn="ctr">
              <a:defRPr/>
            </a:pPr>
            <a:endParaRPr lang="es-MX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A0B3FBDD-DE41-4F9F-A4C2-8D960BE6A383}"/>
              </a:ext>
            </a:extLst>
          </p:cNvPr>
          <p:cNvSpPr/>
          <p:nvPr/>
        </p:nvSpPr>
        <p:spPr>
          <a:xfrm>
            <a:off x="3563938" y="5516563"/>
            <a:ext cx="322262" cy="2889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MX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3C98ED54-A446-4A10-84D4-68447A2433F2}"/>
              </a:ext>
            </a:extLst>
          </p:cNvPr>
          <p:cNvSpPr/>
          <p:nvPr/>
        </p:nvSpPr>
        <p:spPr>
          <a:xfrm>
            <a:off x="1547813" y="5516563"/>
            <a:ext cx="323850" cy="28892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MX"/>
          </a:p>
        </p:txBody>
      </p:sp>
      <p:sp>
        <p:nvSpPr>
          <p:cNvPr id="54323" name="Rectángulo 9">
            <a:extLst>
              <a:ext uri="{FF2B5EF4-FFF2-40B4-BE49-F238E27FC236}">
                <a16:creationId xmlns:a16="http://schemas.microsoft.com/office/drawing/2014/main" id="{794EB423-6503-4D33-ACE2-51A14AFF73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5500688"/>
            <a:ext cx="1279525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s-MX" altLang="es-MX" sz="1050" dirty="0"/>
              <a:t>Región de la imagen a tratar, el pixel de interés y su vecindad</a:t>
            </a:r>
          </a:p>
        </p:txBody>
      </p:sp>
      <p:graphicFrame>
        <p:nvGraphicFramePr>
          <p:cNvPr id="18" name="Tabla 17">
            <a:extLst>
              <a:ext uri="{FF2B5EF4-FFF2-40B4-BE49-F238E27FC236}">
                <a16:creationId xmlns:a16="http://schemas.microsoft.com/office/drawing/2014/main" id="{E38139D3-B437-4720-BD62-38DB0E1DD0D4}"/>
              </a:ext>
            </a:extLst>
          </p:cNvPr>
          <p:cNvGraphicFramePr>
            <a:graphicFrameLocks noGrp="1"/>
          </p:cNvGraphicFramePr>
          <p:nvPr/>
        </p:nvGraphicFramePr>
        <p:xfrm>
          <a:off x="3260725" y="2438400"/>
          <a:ext cx="1943100" cy="1439862"/>
        </p:xfrm>
        <a:graphic>
          <a:graphicData uri="http://schemas.openxmlformats.org/drawingml/2006/table">
            <a:tbl>
              <a:tblPr bandRow="1" bandCol="1">
                <a:tableStyleId>{9D7B26C5-4107-4FEC-AEDC-1716B250A1EF}</a:tableStyleId>
              </a:tblPr>
              <a:tblGrid>
                <a:gridCol w="647700">
                  <a:extLst>
                    <a:ext uri="{9D8B030D-6E8A-4147-A177-3AD203B41FA5}">
                      <a16:colId xmlns:a16="http://schemas.microsoft.com/office/drawing/2014/main" val="864031249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3061089756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295489320"/>
                    </a:ext>
                  </a:extLst>
                </a:gridCol>
              </a:tblGrid>
              <a:tr h="479954">
                <a:tc>
                  <a:txBody>
                    <a:bodyPr/>
                    <a:lstStyle/>
                    <a:p>
                      <a:pPr algn="r"/>
                      <a:r>
                        <a:rPr lang="es-MX" sz="1100" dirty="0">
                          <a:solidFill>
                            <a:srgbClr val="0070C0"/>
                          </a:solidFill>
                          <a:latin typeface="Arial Narrow" panose="020B0606020202030204" pitchFamily="34" charset="0"/>
                        </a:rPr>
                        <a:t>8</a:t>
                      </a:r>
                      <a:endParaRPr lang="es-MX" sz="1100" b="0" dirty="0">
                        <a:solidFill>
                          <a:srgbClr val="0070C0"/>
                        </a:solidFill>
                        <a:latin typeface="Arial Narrow" panose="020B0606020202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392" marR="91392" marT="45705" marB="457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100" dirty="0">
                          <a:solidFill>
                            <a:srgbClr val="0070C0"/>
                          </a:solidFill>
                          <a:latin typeface="Arial Narrow" panose="020B0606020202030204" pitchFamily="34" charset="0"/>
                        </a:rPr>
                        <a:t>1</a:t>
                      </a:r>
                      <a:endParaRPr lang="es-MX" sz="1100" b="0" dirty="0">
                        <a:solidFill>
                          <a:srgbClr val="0070C0"/>
                        </a:solidFill>
                        <a:latin typeface="Arial Narrow" panose="020B0606020202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392" marR="91392" marT="45705" marB="457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100" dirty="0">
                          <a:solidFill>
                            <a:srgbClr val="0070C0"/>
                          </a:solidFill>
                          <a:latin typeface="Arial Narrow" panose="020B0606020202030204" pitchFamily="34" charset="0"/>
                        </a:rPr>
                        <a:t>6</a:t>
                      </a:r>
                      <a:endParaRPr lang="es-MX" sz="1100" b="0" dirty="0">
                        <a:solidFill>
                          <a:srgbClr val="0070C0"/>
                        </a:solidFill>
                        <a:latin typeface="Arial Narrow" panose="020B0606020202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392" marR="91392" marT="45705" marB="457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4849638"/>
                  </a:ext>
                </a:extLst>
              </a:tr>
              <a:tr h="479954">
                <a:tc>
                  <a:txBody>
                    <a:bodyPr/>
                    <a:lstStyle/>
                    <a:p>
                      <a:pPr algn="r"/>
                      <a:r>
                        <a:rPr lang="es-MX" sz="1100" dirty="0">
                          <a:solidFill>
                            <a:srgbClr val="0070C0"/>
                          </a:solidFill>
                          <a:latin typeface="Arial Narrow" panose="020B0606020202030204" pitchFamily="34" charset="0"/>
                        </a:rPr>
                        <a:t>3</a:t>
                      </a:r>
                      <a:endParaRPr lang="es-MX" sz="1100" b="0" dirty="0">
                        <a:solidFill>
                          <a:srgbClr val="0070C0"/>
                        </a:solidFill>
                        <a:latin typeface="Arial Narrow" panose="020B0606020202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392" marR="91392" marT="45705" marB="457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100" dirty="0">
                          <a:solidFill>
                            <a:srgbClr val="0070C0"/>
                          </a:solidFill>
                          <a:latin typeface="Arial Narrow" panose="020B0606020202030204" pitchFamily="34" charset="0"/>
                        </a:rPr>
                        <a:t>5</a:t>
                      </a:r>
                      <a:endParaRPr lang="es-MX" sz="1100" b="0" dirty="0">
                        <a:solidFill>
                          <a:srgbClr val="0070C0"/>
                        </a:solidFill>
                        <a:latin typeface="Arial Narrow" panose="020B0606020202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392" marR="91392" marT="45705" marB="457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100" dirty="0">
                          <a:solidFill>
                            <a:srgbClr val="0070C0"/>
                          </a:solidFill>
                          <a:latin typeface="Arial Narrow" panose="020B0606020202030204" pitchFamily="34" charset="0"/>
                        </a:rPr>
                        <a:t>7</a:t>
                      </a:r>
                      <a:endParaRPr lang="es-MX" sz="1100" b="0" dirty="0">
                        <a:solidFill>
                          <a:srgbClr val="0070C0"/>
                        </a:solidFill>
                        <a:latin typeface="Arial Narrow" panose="020B0606020202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392" marR="91392" marT="45705" marB="457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9487854"/>
                  </a:ext>
                </a:extLst>
              </a:tr>
              <a:tr h="479954">
                <a:tc>
                  <a:txBody>
                    <a:bodyPr/>
                    <a:lstStyle/>
                    <a:p>
                      <a:pPr algn="r"/>
                      <a:r>
                        <a:rPr lang="es-MX" sz="1100" dirty="0">
                          <a:solidFill>
                            <a:srgbClr val="0070C0"/>
                          </a:solidFill>
                          <a:latin typeface="Arial Narrow" panose="020B0606020202030204" pitchFamily="34" charset="0"/>
                        </a:rPr>
                        <a:t>4</a:t>
                      </a:r>
                      <a:endParaRPr lang="es-MX" sz="1100" b="0" dirty="0">
                        <a:solidFill>
                          <a:srgbClr val="0070C0"/>
                        </a:solidFill>
                        <a:latin typeface="Arial Narrow" panose="020B0606020202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392" marR="91392" marT="45705" marB="457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100" dirty="0">
                          <a:solidFill>
                            <a:srgbClr val="0070C0"/>
                          </a:solidFill>
                          <a:latin typeface="Arial Narrow" panose="020B0606020202030204" pitchFamily="34" charset="0"/>
                        </a:rPr>
                        <a:t>9</a:t>
                      </a:r>
                      <a:endParaRPr lang="es-MX" sz="1100" b="0" dirty="0">
                        <a:solidFill>
                          <a:srgbClr val="0070C0"/>
                        </a:solidFill>
                        <a:latin typeface="Arial Narrow" panose="020B0606020202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392" marR="91392" marT="45705" marB="457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100" dirty="0">
                          <a:solidFill>
                            <a:srgbClr val="0070C0"/>
                          </a:solidFill>
                          <a:latin typeface="Arial Narrow" panose="020B0606020202030204" pitchFamily="34" charset="0"/>
                        </a:rPr>
                        <a:t>2</a:t>
                      </a:r>
                      <a:endParaRPr lang="es-MX" sz="1100" b="0" dirty="0">
                        <a:solidFill>
                          <a:srgbClr val="0070C0"/>
                        </a:solidFill>
                        <a:latin typeface="Arial Narrow" panose="020B0606020202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392" marR="91392" marT="45705" marB="457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6180044"/>
                  </a:ext>
                </a:extLst>
              </a:tr>
            </a:tbl>
          </a:graphicData>
        </a:graphic>
      </p:graphicFrame>
      <p:sp>
        <p:nvSpPr>
          <p:cNvPr id="22" name="Rectángulo 21">
            <a:extLst>
              <a:ext uri="{FF2B5EF4-FFF2-40B4-BE49-F238E27FC236}">
                <a16:creationId xmlns:a16="http://schemas.microsoft.com/office/drawing/2014/main" id="{529ECA02-C438-4227-BB82-C89FDC3BC9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9350" y="5445125"/>
            <a:ext cx="1236663" cy="1062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s-MX" altLang="es-MX" sz="1050" dirty="0">
                <a:latin typeface="Arial" panose="020B0604020202020204" pitchFamily="34" charset="0"/>
              </a:rPr>
              <a:t>Origen o punto central del filtro) 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s-MX" altLang="es-MX" sz="1050" dirty="0">
                <a:latin typeface="Arial" panose="020B0604020202020204" pitchFamily="34" charset="0"/>
              </a:rPr>
              <a:t>empalmado con el pixel a tratar considerando a sus vecinos</a:t>
            </a: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1E6FC8AC-5B9E-4FB3-A3FA-EDD250404D2E}"/>
              </a:ext>
            </a:extLst>
          </p:cNvPr>
          <p:cNvSpPr/>
          <p:nvPr/>
        </p:nvSpPr>
        <p:spPr>
          <a:xfrm>
            <a:off x="5857875" y="5516563"/>
            <a:ext cx="323850" cy="28892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MX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0741F783-466B-4583-AB6F-2E1F35876B4A}"/>
              </a:ext>
            </a:extLst>
          </p:cNvPr>
          <p:cNvSpPr/>
          <p:nvPr/>
        </p:nvSpPr>
        <p:spPr>
          <a:xfrm>
            <a:off x="5784850" y="5456238"/>
            <a:ext cx="468313" cy="387350"/>
          </a:xfrm>
          <a:prstGeom prst="ellipse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MX"/>
          </a:p>
        </p:txBody>
      </p:sp>
      <p:sp>
        <p:nvSpPr>
          <p:cNvPr id="55369" name="Rectángulo 2">
            <a:extLst>
              <a:ext uri="{FF2B5EF4-FFF2-40B4-BE49-F238E27FC236}">
                <a16:creationId xmlns:a16="http://schemas.microsoft.com/office/drawing/2014/main" id="{9F91161E-A1AB-4487-A736-C6C9696F54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3400" y="4886325"/>
            <a:ext cx="9413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" altLang="es-MX" sz="1400"/>
              <a:t>Imagen A</a:t>
            </a:r>
            <a:endParaRPr lang="es-MX" altLang="es-MX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5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8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3.7037E-7 L -0.32292 0.00046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146" y="23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5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5" grpId="0" animBg="1"/>
      <p:bldP spid="22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5">
            <a:extLst>
              <a:ext uri="{FF2B5EF4-FFF2-40B4-BE49-F238E27FC236}">
                <a16:creationId xmlns:a16="http://schemas.microsoft.com/office/drawing/2014/main" id="{B8F329BD-71C1-4C0A-88B9-6B381341DF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br>
              <a:rPr lang="es-ES" altLang="es-MX" sz="1200">
                <a:cs typeface="Times New Roman" panose="02020603050405020304" pitchFamily="18" charset="0"/>
              </a:rPr>
            </a:br>
            <a:endParaRPr lang="es-ES" altLang="es-MX"/>
          </a:p>
        </p:txBody>
      </p:sp>
      <p:sp>
        <p:nvSpPr>
          <p:cNvPr id="57347" name="4 Rectángulo">
            <a:extLst>
              <a:ext uri="{FF2B5EF4-FFF2-40B4-BE49-F238E27FC236}">
                <a16:creationId xmlns:a16="http://schemas.microsoft.com/office/drawing/2014/main" id="{4FF225BD-026E-4D8B-A3E1-EF902D53C6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850" y="1211263"/>
            <a:ext cx="8748713" cy="893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r>
              <a:rPr lang="es-ES" altLang="es-MX" sz="2800" b="1"/>
              <a:t>Resolviendo:</a:t>
            </a:r>
          </a:p>
          <a:p>
            <a:pPr algn="just" eaLnBrk="1" hangingPunct="1"/>
            <a:endParaRPr lang="es-ES" altLang="es-MX" sz="2400" b="1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B01A6DAB-8C7D-48CA-8A10-DBD7BAEF4A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9144000" cy="981075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defRPr/>
            </a:pPr>
            <a:endParaRPr lang="es-ES" sz="2000" b="1" kern="0" dirty="0">
              <a:solidFill>
                <a:schemeClr val="bg1">
                  <a:lumMod val="95000"/>
                </a:schemeClr>
              </a:solidFill>
              <a:latin typeface="+mj-lt"/>
              <a:ea typeface="+mj-ea"/>
              <a:cs typeface="+mj-cs"/>
            </a:endParaRPr>
          </a:p>
          <a:p>
            <a:pPr eaLnBrk="1" hangingPunct="1">
              <a:defRPr/>
            </a:pPr>
            <a:endParaRPr lang="es-ES" sz="2000" b="1" kern="0" dirty="0">
              <a:solidFill>
                <a:schemeClr val="bg1">
                  <a:lumMod val="95000"/>
                </a:schemeClr>
              </a:solidFill>
              <a:latin typeface="+mj-lt"/>
              <a:ea typeface="+mj-ea"/>
              <a:cs typeface="+mj-cs"/>
            </a:endParaRPr>
          </a:p>
          <a:p>
            <a:pPr eaLnBrk="1" hangingPunct="1">
              <a:defRPr/>
            </a:pPr>
            <a:r>
              <a:rPr lang="es-ES" sz="2000" b="1" kern="0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2.2 El uso de la </a:t>
            </a:r>
            <a:r>
              <a:rPr lang="es-ES" sz="2000" b="1" kern="0" dirty="0" err="1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convolución</a:t>
            </a:r>
            <a:r>
              <a:rPr lang="es-ES" sz="2000" b="1" kern="0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 de dos imágenes digitales.</a:t>
            </a:r>
          </a:p>
          <a:p>
            <a:pPr eaLnBrk="1" hangingPunct="1">
              <a:defRPr/>
            </a:pPr>
            <a:endParaRPr lang="es-ES" sz="2000" dirty="0">
              <a:latin typeface="Arial" charset="0"/>
            </a:endParaRPr>
          </a:p>
          <a:p>
            <a:pPr eaLnBrk="1" hangingPunct="1">
              <a:defRPr/>
            </a:pPr>
            <a:endParaRPr lang="es-ES" sz="2000" b="1" kern="0" dirty="0">
              <a:solidFill>
                <a:schemeClr val="bg1">
                  <a:lumMod val="9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6 Rectángulo">
            <a:extLst>
              <a:ext uri="{FF2B5EF4-FFF2-40B4-BE49-F238E27FC236}">
                <a16:creationId xmlns:a16="http://schemas.microsoft.com/office/drawing/2014/main" id="{5AB9B38C-001B-4D96-8845-04FD492BD6F4}"/>
              </a:ext>
            </a:extLst>
          </p:cNvPr>
          <p:cNvSpPr/>
          <p:nvPr/>
        </p:nvSpPr>
        <p:spPr>
          <a:xfrm>
            <a:off x="900113" y="5216525"/>
            <a:ext cx="8045450" cy="13239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 algn="just" eaLnBrk="1" hangingPunct="1">
              <a:defRPr/>
            </a:pPr>
            <a:r>
              <a:rPr lang="es-MX" sz="2000" dirty="0">
                <a:latin typeface="+mj-lt"/>
              </a:rPr>
              <a:t>La salida del pixel (2,4) después de la correlación es:</a:t>
            </a:r>
          </a:p>
          <a:p>
            <a:pPr algn="just" eaLnBrk="1" hangingPunct="1">
              <a:defRPr/>
            </a:pPr>
            <a:endParaRPr lang="es-MX" sz="2000" dirty="0">
              <a:latin typeface="+mj-lt"/>
            </a:endParaRPr>
          </a:p>
          <a:p>
            <a:pPr algn="just" eaLnBrk="1" hangingPunct="1">
              <a:defRPr/>
            </a:pPr>
            <a:r>
              <a:rPr lang="es-MX" sz="2000" b="1" i="1" dirty="0">
                <a:latin typeface="Arial Narrow" pitchFamily="34" charset="0"/>
              </a:rPr>
              <a:t>h(2,4) =1</a:t>
            </a:r>
            <a:r>
              <a:rPr lang="es-MX" sz="2000" b="1" i="1" dirty="0">
                <a:latin typeface="Arial Narrow" pitchFamily="34" charset="0"/>
                <a:sym typeface="Symbol"/>
              </a:rPr>
              <a:t>8</a:t>
            </a:r>
            <a:r>
              <a:rPr lang="es-MX" sz="2000" b="1" i="1" dirty="0">
                <a:latin typeface="Arial Narrow" pitchFamily="34" charset="0"/>
              </a:rPr>
              <a:t>+8</a:t>
            </a:r>
            <a:r>
              <a:rPr lang="es-MX" sz="2000" b="1" i="1" dirty="0">
                <a:latin typeface="Arial Narrow" pitchFamily="34" charset="0"/>
                <a:sym typeface="Symbol"/>
              </a:rPr>
              <a:t> 1+15 6 + 7 3 +14 5 +16 7 +13 4 +20 9+ 22 2</a:t>
            </a:r>
          </a:p>
          <a:p>
            <a:pPr algn="just" eaLnBrk="1" hangingPunct="1">
              <a:defRPr/>
            </a:pPr>
            <a:r>
              <a:rPr lang="es-MX" sz="2000" b="1" i="1" dirty="0">
                <a:latin typeface="Arial Narrow" pitchFamily="34" charset="0"/>
              </a:rPr>
              <a:t>                    =585</a:t>
            </a:r>
          </a:p>
        </p:txBody>
      </p:sp>
      <p:graphicFrame>
        <p:nvGraphicFramePr>
          <p:cNvPr id="8" name="37 Tabla">
            <a:extLst>
              <a:ext uri="{FF2B5EF4-FFF2-40B4-BE49-F238E27FC236}">
                <a16:creationId xmlns:a16="http://schemas.microsoft.com/office/drawing/2014/main" id="{D9619D89-7257-43E7-BDCB-4EE9FE226682}"/>
              </a:ext>
            </a:extLst>
          </p:cNvPr>
          <p:cNvGraphicFramePr>
            <a:graphicFrameLocks noGrp="1"/>
          </p:cNvGraphicFramePr>
          <p:nvPr/>
        </p:nvGraphicFramePr>
        <p:xfrm>
          <a:off x="1979613" y="2420938"/>
          <a:ext cx="3240085" cy="24479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80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80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80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89585">
                <a:tc>
                  <a:txBody>
                    <a:bodyPr/>
                    <a:lstStyle/>
                    <a:p>
                      <a:pPr algn="ctr"/>
                      <a:r>
                        <a:rPr lang="es-MX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</a:p>
                  </a:txBody>
                  <a:tcPr marL="91432" marR="91432" marT="45714" marB="4571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</a:t>
                      </a:r>
                    </a:p>
                  </a:txBody>
                  <a:tcPr marL="91432" marR="91432" marT="45714" marB="4571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1432" marR="91432" marT="45714" marB="4571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91432" marR="91432" marT="45714" marB="4571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 marL="91432" marR="91432" marT="45714" marB="45714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9585">
                <a:tc>
                  <a:txBody>
                    <a:bodyPr/>
                    <a:lstStyle/>
                    <a:p>
                      <a:pPr algn="ctr"/>
                      <a:r>
                        <a:rPr lang="es-MX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</a:t>
                      </a:r>
                    </a:p>
                  </a:txBody>
                  <a:tcPr marL="91432" marR="91432" marT="45714" marB="4571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91432" marR="91432" marT="45714" marB="4571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91432" marR="91432" marT="45714" marB="4571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</a:p>
                  </a:txBody>
                  <a:tcPr marL="91432" marR="91432" marT="45714" marB="45714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 marL="91432" marR="91432" marT="45714" marB="45714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9585">
                <a:tc>
                  <a:txBody>
                    <a:bodyPr/>
                    <a:lstStyle/>
                    <a:p>
                      <a:pPr algn="ctr"/>
                      <a:r>
                        <a:rPr lang="es-MX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91432" marR="91432" marT="45714" marB="4571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91432" marR="91432" marT="45714" marB="45714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 marL="91432" marR="91432" marT="45714" marB="4571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</a:p>
                  </a:txBody>
                  <a:tcPr marL="91432" marR="91432" marT="45714" marB="4571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</a:t>
                      </a:r>
                    </a:p>
                  </a:txBody>
                  <a:tcPr marL="91432" marR="91432" marT="45714" marB="45714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9585">
                <a:tc>
                  <a:txBody>
                    <a:bodyPr/>
                    <a:lstStyle/>
                    <a:p>
                      <a:pPr algn="ctr"/>
                      <a:r>
                        <a:rPr lang="es-MX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91432" marR="91432" marT="45714" marB="4571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marL="91432" marR="91432" marT="45714" marB="4571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</a:p>
                  </a:txBody>
                  <a:tcPr marL="91432" marR="91432" marT="45714" marB="4571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</a:t>
                      </a:r>
                    </a:p>
                  </a:txBody>
                  <a:tcPr marL="91432" marR="91432" marT="45714" marB="4571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91432" marR="91432" marT="45714" marB="45714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9585">
                <a:tc>
                  <a:txBody>
                    <a:bodyPr/>
                    <a:lstStyle/>
                    <a:p>
                      <a:pPr algn="ctr"/>
                      <a:r>
                        <a:rPr lang="es-MX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 marL="91432" marR="91432" marT="45714" marB="4571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</a:p>
                  </a:txBody>
                  <a:tcPr marL="91432" marR="91432" marT="45714" marB="4571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</a:t>
                      </a:r>
                    </a:p>
                  </a:txBody>
                  <a:tcPr marL="91432" marR="91432" marT="45714" marB="4571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91432" marR="91432" marT="45714" marB="4571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marL="91432" marR="91432" marT="45714" marB="45714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9" name="Tabla 8">
            <a:extLst>
              <a:ext uri="{FF2B5EF4-FFF2-40B4-BE49-F238E27FC236}">
                <a16:creationId xmlns:a16="http://schemas.microsoft.com/office/drawing/2014/main" id="{F2EB0190-D1C0-41A0-91E5-CF00962595D9}"/>
              </a:ext>
            </a:extLst>
          </p:cNvPr>
          <p:cNvGraphicFramePr>
            <a:graphicFrameLocks noGrp="1"/>
          </p:cNvGraphicFramePr>
          <p:nvPr/>
        </p:nvGraphicFramePr>
        <p:xfrm>
          <a:off x="6207125" y="2420938"/>
          <a:ext cx="1943100" cy="1439862"/>
        </p:xfrm>
        <a:graphic>
          <a:graphicData uri="http://schemas.openxmlformats.org/drawingml/2006/table">
            <a:tbl>
              <a:tblPr bandRow="1" bandCol="1">
                <a:tableStyleId>{9D7B26C5-4107-4FEC-AEDC-1716B250A1EF}</a:tableStyleId>
              </a:tblPr>
              <a:tblGrid>
                <a:gridCol w="647700">
                  <a:extLst>
                    <a:ext uri="{9D8B030D-6E8A-4147-A177-3AD203B41FA5}">
                      <a16:colId xmlns:a16="http://schemas.microsoft.com/office/drawing/2014/main" val="864031249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3061089756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295489320"/>
                    </a:ext>
                  </a:extLst>
                </a:gridCol>
              </a:tblGrid>
              <a:tr h="479954">
                <a:tc>
                  <a:txBody>
                    <a:bodyPr/>
                    <a:lstStyle/>
                    <a:p>
                      <a:pPr algn="r"/>
                      <a:r>
                        <a:rPr lang="es-MX" sz="1100" dirty="0"/>
                        <a:t>8</a:t>
                      </a:r>
                      <a:endParaRPr lang="es-MX" sz="1100" b="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392" marR="91392" marT="45705" marB="457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100" dirty="0"/>
                        <a:t>1</a:t>
                      </a:r>
                      <a:endParaRPr lang="es-MX" sz="1100" b="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392" marR="91392" marT="45705" marB="457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100" dirty="0"/>
                        <a:t>6</a:t>
                      </a:r>
                      <a:endParaRPr lang="es-MX" sz="1100" b="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392" marR="91392" marT="45705" marB="457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4849638"/>
                  </a:ext>
                </a:extLst>
              </a:tr>
              <a:tr h="479954">
                <a:tc>
                  <a:txBody>
                    <a:bodyPr/>
                    <a:lstStyle/>
                    <a:p>
                      <a:pPr algn="r"/>
                      <a:r>
                        <a:rPr lang="es-MX" sz="1100" dirty="0"/>
                        <a:t>3</a:t>
                      </a:r>
                      <a:endParaRPr lang="es-MX" sz="1100" b="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392" marR="91392" marT="45705" marB="457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100" dirty="0"/>
                        <a:t>5</a:t>
                      </a:r>
                      <a:endParaRPr lang="es-MX" sz="1100" b="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392" marR="91392" marT="45705" marB="457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100" dirty="0"/>
                        <a:t>7</a:t>
                      </a:r>
                      <a:endParaRPr lang="es-MX" sz="1100" b="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392" marR="91392" marT="45705" marB="457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9487854"/>
                  </a:ext>
                </a:extLst>
              </a:tr>
              <a:tr h="479954">
                <a:tc>
                  <a:txBody>
                    <a:bodyPr/>
                    <a:lstStyle/>
                    <a:p>
                      <a:pPr algn="r"/>
                      <a:r>
                        <a:rPr lang="es-MX" sz="1100" dirty="0"/>
                        <a:t>4</a:t>
                      </a:r>
                      <a:endParaRPr lang="es-MX" sz="1100" b="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392" marR="91392" marT="45705" marB="457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100" dirty="0"/>
                        <a:t>9</a:t>
                      </a:r>
                      <a:endParaRPr lang="es-MX" sz="1100" b="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392" marR="91392" marT="45705" marB="457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100" dirty="0"/>
                        <a:t>2</a:t>
                      </a:r>
                      <a:endParaRPr lang="es-MX" sz="1100" b="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392" marR="91392" marT="45705" marB="457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6180044"/>
                  </a:ext>
                </a:extLst>
              </a:tr>
            </a:tbl>
          </a:graphicData>
        </a:graphic>
      </p:graphicFrame>
      <p:sp>
        <p:nvSpPr>
          <p:cNvPr id="3" name="Elipse 2">
            <a:extLst>
              <a:ext uri="{FF2B5EF4-FFF2-40B4-BE49-F238E27FC236}">
                <a16:creationId xmlns:a16="http://schemas.microsoft.com/office/drawing/2014/main" id="{1321B99A-88F2-4377-8ED6-AAD6F46A10B7}"/>
              </a:ext>
            </a:extLst>
          </p:cNvPr>
          <p:cNvSpPr/>
          <p:nvPr/>
        </p:nvSpPr>
        <p:spPr>
          <a:xfrm>
            <a:off x="3924300" y="2852738"/>
            <a:ext cx="647700" cy="576262"/>
          </a:xfrm>
          <a:prstGeom prst="ellipse">
            <a:avLst/>
          </a:prstGeom>
          <a:noFill/>
          <a:ln>
            <a:solidFill>
              <a:srgbClr val="33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MX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8FC0968B-168A-4219-8B40-30876DEF86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7125" y="3943350"/>
            <a:ext cx="208597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MX" altLang="es-MX" sz="1400"/>
              <a:t>Centro del kernel o filtro con el origen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E0CC3116-6A58-492D-8D98-FE4FCEA434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2125" y="1681163"/>
            <a:ext cx="28463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MX" altLang="es-MX"/>
              <a:t>Valores del kernel rotados</a:t>
            </a:r>
          </a:p>
        </p:txBody>
      </p:sp>
      <p:cxnSp>
        <p:nvCxnSpPr>
          <p:cNvPr id="16" name="Conector angular 15">
            <a:extLst>
              <a:ext uri="{FF2B5EF4-FFF2-40B4-BE49-F238E27FC236}">
                <a16:creationId xmlns:a16="http://schemas.microsoft.com/office/drawing/2014/main" id="{CD49A03C-9523-4F7E-BB72-BD7D1ABE8804}"/>
              </a:ext>
            </a:extLst>
          </p:cNvPr>
          <p:cNvCxnSpPr/>
          <p:nvPr/>
        </p:nvCxnSpPr>
        <p:spPr>
          <a:xfrm>
            <a:off x="3789363" y="2233613"/>
            <a:ext cx="695325" cy="250825"/>
          </a:xfrm>
          <a:prstGeom prst="bentConnector3">
            <a:avLst>
              <a:gd name="adj1" fmla="val 95840"/>
            </a:avLst>
          </a:prstGeom>
          <a:ln>
            <a:solidFill>
              <a:srgbClr val="3399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410" name="Grupo 17">
            <a:extLst>
              <a:ext uri="{FF2B5EF4-FFF2-40B4-BE49-F238E27FC236}">
                <a16:creationId xmlns:a16="http://schemas.microsoft.com/office/drawing/2014/main" id="{306AE77D-C5BE-43C7-BE20-9FA8F7B5EDFC}"/>
              </a:ext>
            </a:extLst>
          </p:cNvPr>
          <p:cNvGrpSpPr>
            <a:grpSpLocks/>
          </p:cNvGrpSpPr>
          <p:nvPr/>
        </p:nvGrpSpPr>
        <p:grpSpPr bwMode="auto">
          <a:xfrm>
            <a:off x="3600450" y="2035175"/>
            <a:ext cx="1557338" cy="455613"/>
            <a:chOff x="3600030" y="2035927"/>
            <a:chExt cx="1558439" cy="454925"/>
          </a:xfrm>
        </p:grpSpPr>
        <p:cxnSp>
          <p:nvCxnSpPr>
            <p:cNvPr id="11" name="Conector angular 10">
              <a:extLst>
                <a:ext uri="{FF2B5EF4-FFF2-40B4-BE49-F238E27FC236}">
                  <a16:creationId xmlns:a16="http://schemas.microsoft.com/office/drawing/2014/main" id="{00B2B9C2-7F64-4939-9ECD-6EAD570F8EF6}"/>
                </a:ext>
              </a:extLst>
            </p:cNvPr>
            <p:cNvCxnSpPr/>
            <p:nvPr/>
          </p:nvCxnSpPr>
          <p:spPr>
            <a:xfrm rot="16200000" flipH="1">
              <a:off x="3475005" y="2160952"/>
              <a:ext cx="429563" cy="179515"/>
            </a:xfrm>
            <a:prstGeom prst="bentConnector3">
              <a:avLst/>
            </a:prstGeom>
            <a:ln>
              <a:solidFill>
                <a:srgbClr val="3399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angular 19">
              <a:extLst>
                <a:ext uri="{FF2B5EF4-FFF2-40B4-BE49-F238E27FC236}">
                  <a16:creationId xmlns:a16="http://schemas.microsoft.com/office/drawing/2014/main" id="{129B80C6-C73A-408A-9AFC-948A63D86241}"/>
                </a:ext>
              </a:extLst>
            </p:cNvPr>
            <p:cNvCxnSpPr/>
            <p:nvPr/>
          </p:nvCxnSpPr>
          <p:spPr>
            <a:xfrm>
              <a:off x="4462652" y="2240406"/>
              <a:ext cx="695817" cy="250446"/>
            </a:xfrm>
            <a:prstGeom prst="bentConnector3">
              <a:avLst>
                <a:gd name="adj1" fmla="val 95840"/>
              </a:avLst>
            </a:prstGeom>
            <a:ln>
              <a:solidFill>
                <a:srgbClr val="3399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Elipse 14">
            <a:extLst>
              <a:ext uri="{FF2B5EF4-FFF2-40B4-BE49-F238E27FC236}">
                <a16:creationId xmlns:a16="http://schemas.microsoft.com/office/drawing/2014/main" id="{7BBE1BD2-D130-4E08-890F-D2E73320DB82}"/>
              </a:ext>
            </a:extLst>
          </p:cNvPr>
          <p:cNvSpPr/>
          <p:nvPr/>
        </p:nvSpPr>
        <p:spPr>
          <a:xfrm>
            <a:off x="6840538" y="2841625"/>
            <a:ext cx="647700" cy="576263"/>
          </a:xfrm>
          <a:prstGeom prst="ellipse">
            <a:avLst/>
          </a:prstGeom>
          <a:noFill/>
          <a:ln>
            <a:solidFill>
              <a:srgbClr val="33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3.7037E-7 L -0.32292 0.0004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146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9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2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" grpId="0" animBg="1"/>
      <p:bldP spid="4" grpId="0"/>
      <p:bldP spid="5" grpId="0"/>
      <p:bldP spid="1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5">
            <a:extLst>
              <a:ext uri="{FF2B5EF4-FFF2-40B4-BE49-F238E27FC236}">
                <a16:creationId xmlns:a16="http://schemas.microsoft.com/office/drawing/2014/main" id="{12E42654-19FD-439D-9E04-E50524117C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br>
              <a:rPr lang="es-ES" altLang="es-MX" sz="1200">
                <a:cs typeface="Times New Roman" panose="02020603050405020304" pitchFamily="18" charset="0"/>
              </a:rPr>
            </a:br>
            <a:endParaRPr lang="es-ES" altLang="es-MX"/>
          </a:p>
        </p:txBody>
      </p:sp>
      <p:sp>
        <p:nvSpPr>
          <p:cNvPr id="46083" name="4 Rectángulo">
            <a:extLst>
              <a:ext uri="{FF2B5EF4-FFF2-40B4-BE49-F238E27FC236}">
                <a16:creationId xmlns:a16="http://schemas.microsoft.com/office/drawing/2014/main" id="{279B65BF-3D05-4C8E-B648-DB12356DEC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850" y="1211263"/>
            <a:ext cx="8748713" cy="893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r>
              <a:rPr lang="es-ES" altLang="es-MX" sz="2800" b="1"/>
              <a:t>Resultado:</a:t>
            </a:r>
          </a:p>
          <a:p>
            <a:pPr algn="just" eaLnBrk="1" hangingPunct="1"/>
            <a:endParaRPr lang="es-ES" altLang="es-MX" sz="2400" b="1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B2BE8454-EA8D-435E-88A9-7F525403B1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9144000" cy="981075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defRPr/>
            </a:pPr>
            <a:endParaRPr lang="es-ES" sz="2000" b="1" kern="0" dirty="0">
              <a:solidFill>
                <a:schemeClr val="bg1">
                  <a:lumMod val="95000"/>
                </a:schemeClr>
              </a:solidFill>
              <a:latin typeface="+mj-lt"/>
              <a:ea typeface="+mj-ea"/>
              <a:cs typeface="+mj-cs"/>
            </a:endParaRPr>
          </a:p>
          <a:p>
            <a:pPr eaLnBrk="1" hangingPunct="1">
              <a:defRPr/>
            </a:pPr>
            <a:endParaRPr lang="es-ES" sz="2000" b="1" kern="0" dirty="0">
              <a:solidFill>
                <a:schemeClr val="bg1">
                  <a:lumMod val="95000"/>
                </a:schemeClr>
              </a:solidFill>
              <a:latin typeface="+mj-lt"/>
              <a:ea typeface="+mj-ea"/>
              <a:cs typeface="+mj-cs"/>
            </a:endParaRPr>
          </a:p>
          <a:p>
            <a:pPr eaLnBrk="1" hangingPunct="1">
              <a:defRPr/>
            </a:pPr>
            <a:r>
              <a:rPr lang="es-ES" sz="2000" b="1" kern="0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2.2 El uso de la </a:t>
            </a:r>
            <a:r>
              <a:rPr lang="es-ES" sz="2000" b="1" kern="0" dirty="0" err="1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convolución</a:t>
            </a:r>
            <a:r>
              <a:rPr lang="es-ES" sz="2000" b="1" kern="0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 de dos imágenes digitales.</a:t>
            </a:r>
          </a:p>
          <a:p>
            <a:pPr eaLnBrk="1" hangingPunct="1">
              <a:defRPr/>
            </a:pPr>
            <a:endParaRPr lang="es-ES" sz="2000" dirty="0">
              <a:latin typeface="Arial" charset="0"/>
            </a:endParaRPr>
          </a:p>
          <a:p>
            <a:pPr eaLnBrk="1" hangingPunct="1">
              <a:defRPr/>
            </a:pPr>
            <a:endParaRPr lang="es-ES" sz="2000" b="1" kern="0" dirty="0">
              <a:solidFill>
                <a:schemeClr val="bg1">
                  <a:lumMod val="9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6 Rectángulo">
            <a:extLst>
              <a:ext uri="{FF2B5EF4-FFF2-40B4-BE49-F238E27FC236}">
                <a16:creationId xmlns:a16="http://schemas.microsoft.com/office/drawing/2014/main" id="{C11E0F98-4FC8-48A6-AB09-FAEE4C96581D}"/>
              </a:ext>
            </a:extLst>
          </p:cNvPr>
          <p:cNvSpPr/>
          <p:nvPr/>
        </p:nvSpPr>
        <p:spPr>
          <a:xfrm>
            <a:off x="971550" y="5516563"/>
            <a:ext cx="7489825" cy="12922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 algn="just" eaLnBrk="1" hangingPunct="1">
              <a:defRPr/>
            </a:pPr>
            <a:r>
              <a:rPr lang="es-MX" sz="2000" dirty="0">
                <a:latin typeface="+mj-lt"/>
              </a:rPr>
              <a:t>La salida del pixel (2,4) se imprime en la nueva imagen:</a:t>
            </a:r>
          </a:p>
          <a:p>
            <a:pPr algn="just" eaLnBrk="1" hangingPunct="1">
              <a:defRPr/>
            </a:pPr>
            <a:endParaRPr lang="es-MX" sz="2000" dirty="0">
              <a:latin typeface="+mj-lt"/>
            </a:endParaRPr>
          </a:p>
          <a:p>
            <a:pPr algn="just" eaLnBrk="1" hangingPunct="1">
              <a:defRPr/>
            </a:pPr>
            <a:r>
              <a:rPr lang="es-MX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s-MX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 h*A)(2,4) =1</a:t>
            </a:r>
            <a:r>
              <a:rPr lang="es-MX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</a:t>
            </a:r>
            <a:r>
              <a:rPr lang="es-MX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2+8</a:t>
            </a:r>
            <a:r>
              <a:rPr lang="es-MX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 9+15 4 + 7 7 +14 5 +16 3 +13 6 +20 1+ 22 8 </a:t>
            </a:r>
            <a:r>
              <a:rPr lang="es-MX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575</a:t>
            </a:r>
          </a:p>
        </p:txBody>
      </p:sp>
      <p:graphicFrame>
        <p:nvGraphicFramePr>
          <p:cNvPr id="8" name="37 Tabla">
            <a:extLst>
              <a:ext uri="{FF2B5EF4-FFF2-40B4-BE49-F238E27FC236}">
                <a16:creationId xmlns:a16="http://schemas.microsoft.com/office/drawing/2014/main" id="{BBE369E3-62D9-4A8D-AEEE-792D8B61E8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3909295"/>
              </p:ext>
            </p:extLst>
          </p:nvPr>
        </p:nvGraphicFramePr>
        <p:xfrm>
          <a:off x="2303463" y="2306638"/>
          <a:ext cx="3240085" cy="24479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80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80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80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89585"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470</a:t>
                      </a:r>
                    </a:p>
                  </a:txBody>
                  <a:tcPr marL="91432" marR="91432" marT="45714" marB="4571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329</a:t>
                      </a:r>
                    </a:p>
                  </a:txBody>
                  <a:tcPr marL="91432" marR="91432" marT="45714" marB="4571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244</a:t>
                      </a:r>
                    </a:p>
                  </a:txBody>
                  <a:tcPr marL="91432" marR="91432" marT="45714" marB="4571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334</a:t>
                      </a:r>
                    </a:p>
                  </a:txBody>
                  <a:tcPr marL="91432" marR="91432" marT="45714" marB="4571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299</a:t>
                      </a:r>
                    </a:p>
                  </a:txBody>
                  <a:tcPr marL="91432" marR="91432" marT="45714" marB="45714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9585"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359</a:t>
                      </a:r>
                    </a:p>
                  </a:txBody>
                  <a:tcPr marL="91432" marR="91432" marT="45714" marB="4571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405</a:t>
                      </a:r>
                    </a:p>
                  </a:txBody>
                  <a:tcPr marL="91432" marR="91432" marT="45714" marB="4571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570</a:t>
                      </a:r>
                    </a:p>
                  </a:txBody>
                  <a:tcPr marL="91432" marR="91432" marT="45714" marB="4571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585</a:t>
                      </a:r>
                    </a:p>
                  </a:txBody>
                  <a:tcPr marL="91432" marR="91432" marT="45714" marB="45714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479</a:t>
                      </a:r>
                    </a:p>
                  </a:txBody>
                  <a:tcPr marL="91432" marR="91432" marT="45714" marB="45714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9585"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229</a:t>
                      </a:r>
                    </a:p>
                  </a:txBody>
                  <a:tcPr marL="91432" marR="91432" marT="45714" marB="4571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550</a:t>
                      </a:r>
                    </a:p>
                  </a:txBody>
                  <a:tcPr marL="91432" marR="91432" marT="45714" marB="45714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615</a:t>
                      </a:r>
                    </a:p>
                  </a:txBody>
                  <a:tcPr marL="91432" marR="91432" marT="45714" marB="4571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730</a:t>
                      </a:r>
                    </a:p>
                  </a:txBody>
                  <a:tcPr marL="91432" marR="91432" marT="45714" marB="4571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409</a:t>
                      </a:r>
                    </a:p>
                  </a:txBody>
                  <a:tcPr marL="91432" marR="91432" marT="45714" marB="45714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9585"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309</a:t>
                      </a:r>
                    </a:p>
                  </a:txBody>
                  <a:tcPr marL="91432" marR="91432" marT="45714" marB="4571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595</a:t>
                      </a:r>
                    </a:p>
                  </a:txBody>
                  <a:tcPr marL="91432" marR="91432" marT="45714" marB="4571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760</a:t>
                      </a:r>
                    </a:p>
                  </a:txBody>
                  <a:tcPr marL="91432" marR="91432" marT="45714" marB="4571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575</a:t>
                      </a:r>
                    </a:p>
                  </a:txBody>
                  <a:tcPr marL="91432" marR="91432" marT="45714" marB="4571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349</a:t>
                      </a:r>
                    </a:p>
                  </a:txBody>
                  <a:tcPr marL="91432" marR="91432" marT="45714" marB="45714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9585"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263</a:t>
                      </a:r>
                    </a:p>
                  </a:txBody>
                  <a:tcPr marL="91432" marR="91432" marT="45714" marB="4571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504</a:t>
                      </a:r>
                    </a:p>
                  </a:txBody>
                  <a:tcPr marL="91432" marR="91432" marT="45714" marB="4571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434</a:t>
                      </a:r>
                    </a:p>
                  </a:txBody>
                  <a:tcPr marL="91432" marR="91432" marT="45714" marB="4571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339</a:t>
                      </a:r>
                    </a:p>
                  </a:txBody>
                  <a:tcPr marL="91432" marR="91432" marT="45714" marB="4571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222</a:t>
                      </a:r>
                    </a:p>
                  </a:txBody>
                  <a:tcPr marL="91432" marR="91432" marT="45714" marB="45714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Elipse 2">
            <a:extLst>
              <a:ext uri="{FF2B5EF4-FFF2-40B4-BE49-F238E27FC236}">
                <a16:creationId xmlns:a16="http://schemas.microsoft.com/office/drawing/2014/main" id="{B39CEF9C-12A4-4E68-A5EC-BAA4F93F8767}"/>
              </a:ext>
            </a:extLst>
          </p:cNvPr>
          <p:cNvSpPr/>
          <p:nvPr/>
        </p:nvSpPr>
        <p:spPr>
          <a:xfrm>
            <a:off x="4248150" y="2708275"/>
            <a:ext cx="647700" cy="576263"/>
          </a:xfrm>
          <a:prstGeom prst="ellipse">
            <a:avLst/>
          </a:prstGeom>
          <a:noFill/>
          <a:ln>
            <a:solidFill>
              <a:srgbClr val="33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MX"/>
          </a:p>
        </p:txBody>
      </p:sp>
      <p:sp>
        <p:nvSpPr>
          <p:cNvPr id="46125" name="38 Rectángulo">
            <a:extLst>
              <a:ext uri="{FF2B5EF4-FFF2-40B4-BE49-F238E27FC236}">
                <a16:creationId xmlns:a16="http://schemas.microsoft.com/office/drawing/2014/main" id="{AA2D09BC-BA3E-40E2-9FEC-7671C3CB94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9188" y="4816475"/>
            <a:ext cx="290335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MX" altLang="es-MX" dirty="0"/>
              <a:t>Resultado de la </a:t>
            </a:r>
            <a:r>
              <a:rPr lang="es-MX" altLang="es-MX" dirty="0" err="1"/>
              <a:t>corelación</a:t>
            </a:r>
            <a:endParaRPr lang="es-MX" altLang="es-MX" dirty="0"/>
          </a:p>
        </p:txBody>
      </p:sp>
    </p:spTree>
    <p:extLst>
      <p:ext uri="{BB962C8B-B14F-4D97-AF65-F5344CB8AC3E}">
        <p14:creationId xmlns:p14="http://schemas.microsoft.com/office/powerpoint/2010/main" val="388671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Marcador de contenido 1">
            <a:extLst>
              <a:ext uri="{FF2B5EF4-FFF2-40B4-BE49-F238E27FC236}">
                <a16:creationId xmlns:a16="http://schemas.microsoft.com/office/drawing/2014/main" id="{5D348764-48B5-4483-A7F8-59843883253E}"/>
              </a:ext>
            </a:extLst>
          </p:cNvPr>
          <p:cNvGraphicFramePr>
            <a:graphicFrameLocks noGrp="1"/>
          </p:cNvGraphicFramePr>
          <p:nvPr>
            <p:ph idx="4294967295"/>
          </p:nvPr>
        </p:nvGraphicFramePr>
        <p:xfrm>
          <a:off x="914400" y="2809875"/>
          <a:ext cx="8229600" cy="34258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3 Rectángulo">
            <a:extLst>
              <a:ext uri="{FF2B5EF4-FFF2-40B4-BE49-F238E27FC236}">
                <a16:creationId xmlns:a16="http://schemas.microsoft.com/office/drawing/2014/main" id="{7FF50652-DCCC-43BC-8598-C318C9A2865B}"/>
              </a:ext>
            </a:extLst>
          </p:cNvPr>
          <p:cNvSpPr/>
          <p:nvPr/>
        </p:nvSpPr>
        <p:spPr>
          <a:xfrm>
            <a:off x="395288" y="908050"/>
            <a:ext cx="8353425" cy="120015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algn="just" eaLnBrk="1" hangingPunct="1">
              <a:spcBef>
                <a:spcPct val="20000"/>
              </a:spcBef>
              <a:defRPr/>
            </a:pPr>
            <a:r>
              <a:rPr lang="es-ES" sz="2400" b="1" dirty="0">
                <a:solidFill>
                  <a:schemeClr val="tx2">
                    <a:lumMod val="75000"/>
                  </a:schemeClr>
                </a:solidFill>
                <a:latin typeface="Arial" charset="0"/>
              </a:rPr>
              <a:t>    La </a:t>
            </a:r>
            <a:r>
              <a:rPr lang="es-ES" sz="2400" b="1" dirty="0" err="1">
                <a:solidFill>
                  <a:schemeClr val="tx2">
                    <a:lumMod val="75000"/>
                  </a:schemeClr>
                </a:solidFill>
                <a:latin typeface="Arial" charset="0"/>
              </a:rPr>
              <a:t>convolución</a:t>
            </a:r>
            <a:r>
              <a:rPr lang="es-ES" sz="2400" b="1" dirty="0">
                <a:solidFill>
                  <a:schemeClr val="tx2">
                    <a:lumMod val="75000"/>
                  </a:schemeClr>
                </a:solidFill>
                <a:latin typeface="Arial" charset="0"/>
              </a:rPr>
              <a:t> y las operaciones relacionadas se encuentran en muchas aplicaciones de ingeniería y matemáticas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2 Marcador de contenido">
            <a:extLst>
              <a:ext uri="{FF2B5EF4-FFF2-40B4-BE49-F238E27FC236}">
                <a16:creationId xmlns:a16="http://schemas.microsoft.com/office/drawing/2014/main" id="{92B362CC-1497-43EB-AA73-D9348CB2EC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313" y="1196975"/>
            <a:ext cx="8372475" cy="1368425"/>
          </a:xfrm>
        </p:spPr>
        <p:txBody>
          <a:bodyPr/>
          <a:lstStyle/>
          <a:p>
            <a:pPr algn="just"/>
            <a:r>
              <a:rPr lang="es-MX" altLang="es-MX" sz="2400"/>
              <a:t>Dependiendo de la máscara de convolución que se aplique se tiene un efecto distinto.</a:t>
            </a:r>
          </a:p>
          <a:p>
            <a:pPr>
              <a:buFont typeface="Arial" panose="020B0604020202020204" pitchFamily="34" charset="0"/>
              <a:buNone/>
            </a:pPr>
            <a:r>
              <a:rPr lang="es-MX" altLang="es-MX" sz="2400"/>
              <a:t>Ejemplos:</a:t>
            </a:r>
          </a:p>
        </p:txBody>
      </p:sp>
      <p:pic>
        <p:nvPicPr>
          <p:cNvPr id="59395" name="Picture 2">
            <a:extLst>
              <a:ext uri="{FF2B5EF4-FFF2-40B4-BE49-F238E27FC236}">
                <a16:creationId xmlns:a16="http://schemas.microsoft.com/office/drawing/2014/main" id="{432303C8-666F-4D25-A8F1-302958D695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2698750"/>
            <a:ext cx="7793037" cy="4043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3A26F4D8-8991-4954-AAAB-FD7EE52212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-26988"/>
            <a:ext cx="9144000" cy="981076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defRPr/>
            </a:pPr>
            <a:endParaRPr lang="es-ES" sz="2000" b="1" kern="0" dirty="0">
              <a:solidFill>
                <a:schemeClr val="bg1">
                  <a:lumMod val="95000"/>
                </a:schemeClr>
              </a:solidFill>
              <a:latin typeface="+mj-lt"/>
              <a:ea typeface="+mj-ea"/>
              <a:cs typeface="+mj-cs"/>
            </a:endParaRPr>
          </a:p>
          <a:p>
            <a:pPr eaLnBrk="1" hangingPunct="1">
              <a:defRPr/>
            </a:pPr>
            <a:endParaRPr lang="es-ES" sz="2000" b="1" kern="0" dirty="0">
              <a:solidFill>
                <a:schemeClr val="bg1">
                  <a:lumMod val="95000"/>
                </a:schemeClr>
              </a:solidFill>
              <a:latin typeface="+mj-lt"/>
              <a:ea typeface="+mj-ea"/>
              <a:cs typeface="+mj-cs"/>
            </a:endParaRPr>
          </a:p>
          <a:p>
            <a:pPr eaLnBrk="1" hangingPunct="1">
              <a:defRPr/>
            </a:pPr>
            <a:r>
              <a:rPr lang="es-ES" sz="2000" b="1" kern="0" dirty="0">
                <a:solidFill>
                  <a:schemeClr val="bg1">
                    <a:lumMod val="95000"/>
                  </a:schemeClr>
                </a:solidFill>
                <a:latin typeface="Arial" charset="0"/>
              </a:rPr>
              <a:t>2.2 El uso de la </a:t>
            </a:r>
            <a:r>
              <a:rPr lang="es-ES" sz="2000" b="1" kern="0" dirty="0" err="1">
                <a:solidFill>
                  <a:schemeClr val="bg1">
                    <a:lumMod val="95000"/>
                  </a:schemeClr>
                </a:solidFill>
                <a:latin typeface="Arial" charset="0"/>
              </a:rPr>
              <a:t>convolución</a:t>
            </a:r>
            <a:r>
              <a:rPr lang="es-ES" sz="2000" b="1" kern="0" dirty="0">
                <a:solidFill>
                  <a:schemeClr val="bg1">
                    <a:lumMod val="95000"/>
                  </a:schemeClr>
                </a:solidFill>
                <a:latin typeface="Arial" charset="0"/>
              </a:rPr>
              <a:t> de dos imágenes digitales.</a:t>
            </a:r>
          </a:p>
          <a:p>
            <a:pPr eaLnBrk="1" hangingPunct="1">
              <a:defRPr/>
            </a:pPr>
            <a:endParaRPr lang="es-ES" sz="2000" dirty="0">
              <a:latin typeface="Arial" charset="0"/>
            </a:endParaRPr>
          </a:p>
          <a:p>
            <a:pPr eaLnBrk="1" hangingPunct="1">
              <a:defRPr/>
            </a:pPr>
            <a:endParaRPr lang="es-ES" sz="2000" b="1" kern="0" dirty="0">
              <a:solidFill>
                <a:schemeClr val="bg1">
                  <a:lumMod val="95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34 Rectángulo">
            <a:extLst>
              <a:ext uri="{FF2B5EF4-FFF2-40B4-BE49-F238E27FC236}">
                <a16:creationId xmlns:a16="http://schemas.microsoft.com/office/drawing/2014/main" id="{A0785F9E-87C0-4978-8F3D-FF1085F65479}"/>
              </a:ext>
            </a:extLst>
          </p:cNvPr>
          <p:cNvSpPr/>
          <p:nvPr/>
        </p:nvSpPr>
        <p:spPr>
          <a:xfrm>
            <a:off x="268288" y="1430338"/>
            <a:ext cx="8642350" cy="92392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eaLnBrk="1" hangingPunct="1">
              <a:defRPr/>
            </a:pPr>
            <a:r>
              <a:rPr lang="es-MX" dirty="0">
                <a:latin typeface="+mj-lt"/>
              </a:rPr>
              <a:t>Sea la imagen </a:t>
            </a:r>
            <a:r>
              <a:rPr lang="es-MX" i="1" dirty="0">
                <a:latin typeface="+mj-lt"/>
              </a:rPr>
              <a:t>(</a:t>
            </a:r>
            <a:r>
              <a:rPr lang="es-MX" i="1" dirty="0" err="1">
                <a:latin typeface="+mj-lt"/>
              </a:rPr>
              <a:t>x,y</a:t>
            </a:r>
            <a:r>
              <a:rPr lang="es-MX" i="1" dirty="0">
                <a:latin typeface="+mj-lt"/>
              </a:rPr>
              <a:t>), </a:t>
            </a:r>
            <a:r>
              <a:rPr lang="es-MX" dirty="0">
                <a:latin typeface="+mj-lt"/>
              </a:rPr>
              <a:t>y los filtros o máscaras </a:t>
            </a:r>
            <a:r>
              <a:rPr lang="es-MX" i="1" dirty="0">
                <a:latin typeface="+mj-lt"/>
              </a:rPr>
              <a:t>h1</a:t>
            </a:r>
            <a:r>
              <a:rPr lang="es-MX" dirty="0">
                <a:latin typeface="+mj-lt"/>
              </a:rPr>
              <a:t> y </a:t>
            </a:r>
            <a:r>
              <a:rPr lang="es-MX" i="1" dirty="0">
                <a:latin typeface="+mj-lt"/>
              </a:rPr>
              <a:t>h2. </a:t>
            </a:r>
            <a:r>
              <a:rPr lang="es-MX" dirty="0">
                <a:latin typeface="+mj-lt"/>
              </a:rPr>
              <a:t>Aplicar los algoritmos de la a) </a:t>
            </a:r>
            <a:r>
              <a:rPr lang="es-MX" dirty="0" err="1">
                <a:latin typeface="+mj-lt"/>
              </a:rPr>
              <a:t>convolución</a:t>
            </a:r>
            <a:r>
              <a:rPr lang="es-MX" dirty="0">
                <a:latin typeface="+mj-lt"/>
              </a:rPr>
              <a:t> de (</a:t>
            </a:r>
            <a:r>
              <a:rPr lang="es-MX" i="1" dirty="0">
                <a:latin typeface="+mj-lt"/>
              </a:rPr>
              <a:t>h2*I)(</a:t>
            </a:r>
            <a:r>
              <a:rPr lang="es-MX" i="1" dirty="0" err="1">
                <a:latin typeface="+mj-lt"/>
              </a:rPr>
              <a:t>x,y</a:t>
            </a:r>
            <a:r>
              <a:rPr lang="es-MX" i="1" dirty="0">
                <a:latin typeface="+mj-lt"/>
              </a:rPr>
              <a:t>) </a:t>
            </a:r>
            <a:r>
              <a:rPr lang="es-MX" dirty="0">
                <a:latin typeface="+mj-lt"/>
              </a:rPr>
              <a:t>y de la b) correlación de</a:t>
            </a:r>
            <a:r>
              <a:rPr lang="es-MX" i="1" dirty="0">
                <a:latin typeface="+mj-lt"/>
              </a:rPr>
              <a:t> (h1oI)(</a:t>
            </a:r>
            <a:r>
              <a:rPr lang="es-MX" i="1" dirty="0" err="1">
                <a:latin typeface="+mj-lt"/>
              </a:rPr>
              <a:t>x,y</a:t>
            </a:r>
            <a:r>
              <a:rPr lang="es-MX" i="1" dirty="0">
                <a:latin typeface="+mj-lt"/>
              </a:rPr>
              <a:t>)</a:t>
            </a:r>
            <a:r>
              <a:rPr lang="es-MX" dirty="0">
                <a:latin typeface="+mj-lt"/>
              </a:rPr>
              <a:t>; </a:t>
            </a:r>
            <a:r>
              <a:rPr lang="es-MX" i="1" dirty="0">
                <a:latin typeface="+mj-lt"/>
              </a:rPr>
              <a:t>c) </a:t>
            </a:r>
            <a:r>
              <a:rPr lang="es-MX" dirty="0">
                <a:latin typeface="+mj-lt"/>
              </a:rPr>
              <a:t>Analizar los resultados obtenidos</a:t>
            </a:r>
            <a:r>
              <a:rPr lang="es-MX" i="1" dirty="0">
                <a:latin typeface="+mj-lt"/>
              </a:rPr>
              <a:t>.</a:t>
            </a:r>
            <a:endParaRPr lang="es-MX" dirty="0">
              <a:latin typeface="+mj-lt"/>
            </a:endParaRPr>
          </a:p>
        </p:txBody>
      </p:sp>
      <p:graphicFrame>
        <p:nvGraphicFramePr>
          <p:cNvPr id="36" name="35 Tabla">
            <a:extLst>
              <a:ext uri="{FF2B5EF4-FFF2-40B4-BE49-F238E27FC236}">
                <a16:creationId xmlns:a16="http://schemas.microsoft.com/office/drawing/2014/main" id="{50536E9D-4135-49CB-880E-4249F628C158}"/>
              </a:ext>
            </a:extLst>
          </p:cNvPr>
          <p:cNvGraphicFramePr>
            <a:graphicFrameLocks noGrp="1"/>
          </p:cNvGraphicFramePr>
          <p:nvPr/>
        </p:nvGraphicFramePr>
        <p:xfrm>
          <a:off x="827088" y="2455863"/>
          <a:ext cx="3384549" cy="3205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3507">
                  <a:extLst>
                    <a:ext uri="{9D8B030D-6E8A-4147-A177-3AD203B41FA5}">
                      <a16:colId xmlns:a16="http://schemas.microsoft.com/office/drawing/2014/main" val="2739395522"/>
                    </a:ext>
                  </a:extLst>
                </a:gridCol>
                <a:gridCol w="483507">
                  <a:extLst>
                    <a:ext uri="{9D8B030D-6E8A-4147-A177-3AD203B41FA5}">
                      <a16:colId xmlns:a16="http://schemas.microsoft.com/office/drawing/2014/main" val="3346105143"/>
                    </a:ext>
                  </a:extLst>
                </a:gridCol>
                <a:gridCol w="4835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35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35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35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35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80265"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180</a:t>
                      </a:r>
                      <a:endParaRPr lang="es-MX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7" marR="91437" marT="45701" marB="4570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180</a:t>
                      </a:r>
                      <a:endParaRPr lang="es-MX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7" marR="91437" marT="45701" marB="4570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179</a:t>
                      </a:r>
                      <a:endParaRPr lang="es-MX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7" marR="91437" marT="45701" marB="4570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179</a:t>
                      </a:r>
                      <a:endParaRPr lang="es-MX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7" marR="91437" marT="45701" marB="4570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245</a:t>
                      </a:r>
                      <a:endParaRPr lang="es-MX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7" marR="91437" marT="45701" marB="4570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s-MX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7" marR="91437" marT="45701" marB="4570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s-MX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7" marR="91437" marT="45701" marB="45701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6472289"/>
                  </a:ext>
                </a:extLst>
              </a:tr>
              <a:tr h="480265"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179</a:t>
                      </a:r>
                      <a:endParaRPr lang="es-MX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7" marR="91437" marT="45701" marB="4570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181</a:t>
                      </a:r>
                      <a:endParaRPr lang="es-MX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7" marR="91437" marT="45701" marB="4570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178</a:t>
                      </a:r>
                      <a:endParaRPr lang="es-MX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7" marR="91437" marT="45701" marB="4570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245</a:t>
                      </a:r>
                      <a:endParaRPr lang="es-MX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7" marR="91437" marT="45701" marB="4570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245</a:t>
                      </a:r>
                      <a:endParaRPr lang="es-MX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7" marR="91437" marT="45701" marB="4570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s-MX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7" marR="91437" marT="45701" marB="4570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s-MX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7" marR="91437" marT="45701" marB="45701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8183942"/>
                  </a:ext>
                </a:extLst>
              </a:tr>
              <a:tr h="480265"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179</a:t>
                      </a:r>
                      <a:endParaRPr lang="es-MX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7" marR="91437" marT="45701" marB="4570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180</a:t>
                      </a:r>
                      <a:endParaRPr lang="es-MX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7" marR="91437" marT="45701" marB="4570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170</a:t>
                      </a:r>
                    </a:p>
                  </a:txBody>
                  <a:tcPr marL="91437" marR="91437" marT="45701" marB="4570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245</a:t>
                      </a:r>
                    </a:p>
                  </a:txBody>
                  <a:tcPr marL="91437" marR="91437" marT="45701" marB="4570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91437" marR="91437" marT="45701" marB="4570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91437" marR="91437" marT="45701" marB="4570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 marL="91437" marR="91437" marT="45701" marB="45701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5298"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182</a:t>
                      </a:r>
                      <a:endParaRPr lang="es-MX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7" marR="91437" marT="45701" marB="45701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180</a:t>
                      </a:r>
                      <a:endParaRPr lang="es-MX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7" marR="91437" marT="45701" marB="45701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38</a:t>
                      </a:r>
                    </a:p>
                  </a:txBody>
                  <a:tcPr marL="91437" marR="91437" marT="45701" marB="45701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159</a:t>
                      </a:r>
                    </a:p>
                  </a:txBody>
                  <a:tcPr marL="91437" marR="91437" marT="45701" marB="45701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91437" marR="91437" marT="45701" marB="45701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</a:p>
                  </a:txBody>
                  <a:tcPr marL="91437" marR="91437" marT="45701" marB="4570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 marL="91437" marR="91437" marT="45701" marB="45701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4401"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</a:t>
                      </a:r>
                      <a:endParaRPr lang="es-MX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7" marR="91437" marT="45701" marB="45701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</a:t>
                      </a:r>
                      <a:endParaRPr lang="es-MX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7" marR="91437" marT="45701" marB="45701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247</a:t>
                      </a:r>
                    </a:p>
                  </a:txBody>
                  <a:tcPr marL="91437" marR="91437" marT="45701" marB="45701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91437" marR="91437" marT="45701" marB="45701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91437" marR="91437" marT="45701" marB="45701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1437" marR="91437" marT="45701" marB="4570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91437" marR="91437" marT="45701" marB="45701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4401"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240</a:t>
                      </a:r>
                    </a:p>
                  </a:txBody>
                  <a:tcPr marL="91437" marR="91437" marT="45701" marB="45701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245</a:t>
                      </a:r>
                      <a:endParaRPr lang="es-MX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7" marR="91437" marT="45701" marB="45701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110</a:t>
                      </a:r>
                    </a:p>
                  </a:txBody>
                  <a:tcPr marL="91437" marR="91437" marT="45701" marB="45701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marL="91437" marR="91437" marT="45701" marB="45701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marL="91437" marR="91437" marT="45701" marB="45701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1437" marR="91437" marT="45701" marB="4570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91437" marR="91437" marT="45701" marB="45701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0265"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125</a:t>
                      </a:r>
                      <a:endParaRPr lang="es-MX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7" marR="91437" marT="45701" marB="4570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125</a:t>
                      </a:r>
                      <a:endParaRPr lang="es-MX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7" marR="91437" marT="45701" marB="4570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121</a:t>
                      </a:r>
                    </a:p>
                  </a:txBody>
                  <a:tcPr marL="91437" marR="91437" marT="45701" marB="4570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218</a:t>
                      </a:r>
                    </a:p>
                  </a:txBody>
                  <a:tcPr marL="91437" marR="91437" marT="45701" marB="4570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225</a:t>
                      </a:r>
                    </a:p>
                  </a:txBody>
                  <a:tcPr marL="91437" marR="91437" marT="45701" marB="4570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marL="91437" marR="91437" marT="45701" marB="4570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marL="91437" marR="91437" marT="45701" marB="45701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0485" name="36 Rectángulo">
            <a:extLst>
              <a:ext uri="{FF2B5EF4-FFF2-40B4-BE49-F238E27FC236}">
                <a16:creationId xmlns:a16="http://schemas.microsoft.com/office/drawing/2014/main" id="{B92E7F93-478E-4D93-BC76-BC11006076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0275" y="5661025"/>
            <a:ext cx="6429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MX" altLang="es-MX" sz="1600" i="1"/>
              <a:t>I(x,y)</a:t>
            </a:r>
            <a:endParaRPr lang="es-MX" altLang="es-MX" sz="1600"/>
          </a:p>
        </p:txBody>
      </p:sp>
      <p:graphicFrame>
        <p:nvGraphicFramePr>
          <p:cNvPr id="38" name="37 Tabla">
            <a:extLst>
              <a:ext uri="{FF2B5EF4-FFF2-40B4-BE49-F238E27FC236}">
                <a16:creationId xmlns:a16="http://schemas.microsoft.com/office/drawing/2014/main" id="{0C37A6E0-486D-43A5-AE59-8A353F59D01A}"/>
              </a:ext>
            </a:extLst>
          </p:cNvPr>
          <p:cNvGraphicFramePr>
            <a:graphicFrameLocks noGrp="1"/>
          </p:cNvGraphicFramePr>
          <p:nvPr/>
        </p:nvGraphicFramePr>
        <p:xfrm>
          <a:off x="5253038" y="3354388"/>
          <a:ext cx="1011237" cy="95091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70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70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70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6971"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s-MX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63" marR="91463" marT="45726" marB="45726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s-MX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63" marR="91463" marT="45726" marB="45726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s-MX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63" marR="91463" marT="45726" marB="45726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971"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s-MX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63" marR="91463" marT="45726" marB="45726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s-MX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63" marR="91463" marT="45726" marB="45726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s-MX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63" marR="91463" marT="45726" marB="45726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971"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s-MX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63" marR="91463" marT="45726" marB="45726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s-MX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63" marR="91463" marT="45726" marB="45726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s-MX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63" marR="91463" marT="45726" marB="45726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0504" name="38 Rectángulo">
            <a:extLst>
              <a:ext uri="{FF2B5EF4-FFF2-40B4-BE49-F238E27FC236}">
                <a16:creationId xmlns:a16="http://schemas.microsoft.com/office/drawing/2014/main" id="{D4DDCFE0-1FED-4B2A-9155-BF66D98DAB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84750" y="4889500"/>
            <a:ext cx="3411538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s-MX" altLang="es-MX" sz="1400"/>
              <a:t>Filtros o máscaras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7EFCD30C-069F-4C01-9B0E-744E98D9BC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9144000" cy="981075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defRPr/>
            </a:pPr>
            <a:endParaRPr lang="es-ES" sz="2000" b="1" kern="0" dirty="0">
              <a:solidFill>
                <a:schemeClr val="bg1">
                  <a:lumMod val="95000"/>
                </a:schemeClr>
              </a:solidFill>
              <a:latin typeface="+mj-lt"/>
              <a:ea typeface="+mj-ea"/>
              <a:cs typeface="+mj-cs"/>
            </a:endParaRPr>
          </a:p>
          <a:p>
            <a:pPr eaLnBrk="1" hangingPunct="1">
              <a:defRPr/>
            </a:pPr>
            <a:endParaRPr lang="es-ES" sz="2000" b="1" kern="0" dirty="0">
              <a:solidFill>
                <a:schemeClr val="bg1">
                  <a:lumMod val="95000"/>
                </a:schemeClr>
              </a:solidFill>
              <a:latin typeface="+mj-lt"/>
              <a:ea typeface="+mj-ea"/>
              <a:cs typeface="+mj-cs"/>
            </a:endParaRPr>
          </a:p>
          <a:p>
            <a:pPr eaLnBrk="1" hangingPunct="1">
              <a:defRPr/>
            </a:pPr>
            <a:r>
              <a:rPr lang="es-ES" sz="2000" b="1" kern="0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2.2 El uso de la </a:t>
            </a:r>
            <a:r>
              <a:rPr lang="es-ES" sz="2000" b="1" kern="0" dirty="0" err="1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convolución</a:t>
            </a:r>
            <a:r>
              <a:rPr lang="es-ES" sz="2000" b="1" kern="0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 de dos imágenes digitales.</a:t>
            </a:r>
          </a:p>
          <a:p>
            <a:pPr eaLnBrk="1" hangingPunct="1">
              <a:defRPr/>
            </a:pPr>
            <a:endParaRPr lang="es-ES" sz="2000" dirty="0">
              <a:latin typeface="Arial" charset="0"/>
            </a:endParaRPr>
          </a:p>
          <a:p>
            <a:pPr eaLnBrk="1" hangingPunct="1">
              <a:defRPr/>
            </a:pPr>
            <a:endParaRPr lang="es-ES" sz="2000" b="1" kern="0" dirty="0">
              <a:solidFill>
                <a:schemeClr val="bg1">
                  <a:lumMod val="9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0506" name="36 Rectángulo">
            <a:extLst>
              <a:ext uri="{FF2B5EF4-FFF2-40B4-BE49-F238E27FC236}">
                <a16:creationId xmlns:a16="http://schemas.microsoft.com/office/drawing/2014/main" id="{C66DAA3E-6C10-4CC6-822E-524AD1C776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8188" y="3784600"/>
            <a:ext cx="7048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MX" altLang="es-MX" i="1"/>
              <a:t> h1 =</a:t>
            </a:r>
          </a:p>
        </p:txBody>
      </p:sp>
      <p:sp>
        <p:nvSpPr>
          <p:cNvPr id="60507" name="36 Rectángulo">
            <a:extLst>
              <a:ext uri="{FF2B5EF4-FFF2-40B4-BE49-F238E27FC236}">
                <a16:creationId xmlns:a16="http://schemas.microsoft.com/office/drawing/2014/main" id="{7897512B-1F3B-45D6-9FE7-B4C214A6CD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9725" y="3644900"/>
            <a:ext cx="6397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MX" altLang="es-MX" i="1"/>
              <a:t>h2 =</a:t>
            </a:r>
          </a:p>
        </p:txBody>
      </p:sp>
      <p:graphicFrame>
        <p:nvGraphicFramePr>
          <p:cNvPr id="11" name="37 Tabla">
            <a:extLst>
              <a:ext uri="{FF2B5EF4-FFF2-40B4-BE49-F238E27FC236}">
                <a16:creationId xmlns:a16="http://schemas.microsoft.com/office/drawing/2014/main" id="{32F15E21-AB03-4AB6-8CEC-228B36A2CA6D}"/>
              </a:ext>
            </a:extLst>
          </p:cNvPr>
          <p:cNvGraphicFramePr>
            <a:graphicFrameLocks noGrp="1"/>
          </p:cNvGraphicFramePr>
          <p:nvPr/>
        </p:nvGraphicFramePr>
        <p:xfrm>
          <a:off x="7329488" y="3354388"/>
          <a:ext cx="1036638" cy="95091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55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55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55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6971"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</a:t>
                      </a:r>
                      <a:endParaRPr lang="es-MX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525" marR="91525" marT="45737" marB="4573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</a:t>
                      </a:r>
                      <a:endParaRPr lang="es-MX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525" marR="91525" marT="45737" marB="4573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</a:t>
                      </a:r>
                      <a:endParaRPr lang="es-MX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525" marR="91525" marT="45737" marB="45737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971"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</a:t>
                      </a:r>
                      <a:endParaRPr lang="es-MX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525" marR="91525" marT="45737" marB="4573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s-MX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525" marR="91525" marT="45737" marB="4573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</a:t>
                      </a:r>
                      <a:endParaRPr lang="es-MX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525" marR="91525" marT="45737" marB="45737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971"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</a:t>
                      </a:r>
                      <a:endParaRPr lang="es-MX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525" marR="91525" marT="45737" marB="4573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</a:t>
                      </a:r>
                      <a:endParaRPr lang="es-MX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525" marR="91525" marT="45737" marB="4573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</a:t>
                      </a:r>
                      <a:endParaRPr lang="es-MX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525" marR="91525" marT="45737" marB="45737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0526" name="Rectángulo 1">
            <a:extLst>
              <a:ext uri="{FF2B5EF4-FFF2-40B4-BE49-F238E27FC236}">
                <a16:creationId xmlns:a16="http://schemas.microsoft.com/office/drawing/2014/main" id="{353BFE10-5231-409E-9E31-ED35530EC0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288" y="1039813"/>
            <a:ext cx="13128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MX" altLang="es-MX"/>
              <a:t>Ejercicio1: 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34 Rectángulo">
            <a:extLst>
              <a:ext uri="{FF2B5EF4-FFF2-40B4-BE49-F238E27FC236}">
                <a16:creationId xmlns:a16="http://schemas.microsoft.com/office/drawing/2014/main" id="{789EFD39-EF35-42B6-8168-36842EB26288}"/>
              </a:ext>
            </a:extLst>
          </p:cNvPr>
          <p:cNvSpPr/>
          <p:nvPr/>
        </p:nvSpPr>
        <p:spPr>
          <a:xfrm>
            <a:off x="250825" y="1195388"/>
            <a:ext cx="8642350" cy="92392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eaLnBrk="1" hangingPunct="1">
              <a:defRPr/>
            </a:pPr>
            <a:r>
              <a:rPr lang="es-MX" dirty="0">
                <a:latin typeface="+mj-lt"/>
              </a:rPr>
              <a:t>Resultados obtenidos: </a:t>
            </a:r>
          </a:p>
          <a:p>
            <a:pPr algn="just" eaLnBrk="1" hangingPunct="1">
              <a:defRPr/>
            </a:pPr>
            <a:r>
              <a:rPr lang="es-MX" i="1" dirty="0">
                <a:latin typeface="+mj-lt"/>
              </a:rPr>
              <a:t>c) </a:t>
            </a:r>
            <a:r>
              <a:rPr lang="es-MX" dirty="0">
                <a:latin typeface="+mj-lt"/>
              </a:rPr>
              <a:t>Efectuar el análisis</a:t>
            </a:r>
            <a:r>
              <a:rPr lang="es-MX" i="1" dirty="0">
                <a:latin typeface="+mj-lt"/>
              </a:rPr>
              <a:t>.</a:t>
            </a:r>
          </a:p>
          <a:p>
            <a:pPr algn="just" eaLnBrk="1" hangingPunct="1">
              <a:defRPr/>
            </a:pPr>
            <a:endParaRPr lang="es-MX" dirty="0">
              <a:latin typeface="+mj-lt"/>
            </a:endParaRPr>
          </a:p>
        </p:txBody>
      </p:sp>
      <p:graphicFrame>
        <p:nvGraphicFramePr>
          <p:cNvPr id="36" name="35 Tabla">
            <a:extLst>
              <a:ext uri="{FF2B5EF4-FFF2-40B4-BE49-F238E27FC236}">
                <a16:creationId xmlns:a16="http://schemas.microsoft.com/office/drawing/2014/main" id="{5AF52E50-289D-4B8F-A1C4-18DA2CD991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3490524"/>
              </p:ext>
            </p:extLst>
          </p:nvPr>
        </p:nvGraphicFramePr>
        <p:xfrm>
          <a:off x="250826" y="2455863"/>
          <a:ext cx="3960810" cy="3205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5830">
                  <a:extLst>
                    <a:ext uri="{9D8B030D-6E8A-4147-A177-3AD203B41FA5}">
                      <a16:colId xmlns:a16="http://schemas.microsoft.com/office/drawing/2014/main" val="2739395522"/>
                    </a:ext>
                  </a:extLst>
                </a:gridCol>
                <a:gridCol w="565830">
                  <a:extLst>
                    <a:ext uri="{9D8B030D-6E8A-4147-A177-3AD203B41FA5}">
                      <a16:colId xmlns:a16="http://schemas.microsoft.com/office/drawing/2014/main" val="3346105143"/>
                    </a:ext>
                  </a:extLst>
                </a:gridCol>
                <a:gridCol w="5658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58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58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58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58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80265">
                <a:tc>
                  <a:txBody>
                    <a:bodyPr/>
                    <a:lstStyle/>
                    <a:p>
                      <a:pPr algn="ctr"/>
                      <a:r>
                        <a:rPr lang="es-MX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720</a:t>
                      </a:r>
                    </a:p>
                  </a:txBody>
                  <a:tcPr marL="91437" marR="91437" marT="45701" marB="4570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1077</a:t>
                      </a:r>
                    </a:p>
                  </a:txBody>
                  <a:tcPr marL="91437" marR="91437" marT="45701" marB="4570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1142</a:t>
                      </a:r>
                    </a:p>
                  </a:txBody>
                  <a:tcPr marL="91437" marR="91437" marT="45701" marB="4570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1271</a:t>
                      </a:r>
                    </a:p>
                  </a:txBody>
                  <a:tcPr marL="91437" marR="91437" marT="45701" marB="4570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934</a:t>
                      </a:r>
                    </a:p>
                  </a:txBody>
                  <a:tcPr marL="91437" marR="91437" marT="45701" marB="4570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530</a:t>
                      </a:r>
                    </a:p>
                  </a:txBody>
                  <a:tcPr marL="91437" marR="91437" marT="45701" marB="4570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</a:t>
                      </a:r>
                    </a:p>
                  </a:txBody>
                  <a:tcPr marL="91437" marR="91437" marT="45701" marB="45701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6472289"/>
                  </a:ext>
                </a:extLst>
              </a:tr>
              <a:tr h="480265">
                <a:tc>
                  <a:txBody>
                    <a:bodyPr/>
                    <a:lstStyle/>
                    <a:p>
                      <a:pPr algn="ctr"/>
                      <a:r>
                        <a:rPr lang="es-MX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1079</a:t>
                      </a:r>
                    </a:p>
                  </a:txBody>
                  <a:tcPr marL="91437" marR="91437" marT="45701" marB="4570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1606</a:t>
                      </a:r>
                    </a:p>
                  </a:txBody>
                  <a:tcPr marL="91437" marR="91437" marT="45701" marB="4570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1737</a:t>
                      </a:r>
                    </a:p>
                  </a:txBody>
                  <a:tcPr marL="91437" marR="91437" marT="45701" marB="4570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1696</a:t>
                      </a:r>
                    </a:p>
                  </a:txBody>
                  <a:tcPr marL="91437" marR="91437" marT="45701" marB="4570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1197</a:t>
                      </a:r>
                    </a:p>
                  </a:txBody>
                  <a:tcPr marL="91437" marR="91437" marT="45701" marB="4570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563</a:t>
                      </a:r>
                    </a:p>
                  </a:txBody>
                  <a:tcPr marL="91437" marR="91437" marT="45701" marB="4570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63</a:t>
                      </a:r>
                    </a:p>
                  </a:txBody>
                  <a:tcPr marL="91437" marR="91437" marT="45701" marB="45701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8183942"/>
                  </a:ext>
                </a:extLst>
              </a:tr>
              <a:tr h="480265">
                <a:tc>
                  <a:txBody>
                    <a:bodyPr/>
                    <a:lstStyle/>
                    <a:p>
                      <a:pPr algn="ctr"/>
                      <a:r>
                        <a:rPr lang="es-MX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1081</a:t>
                      </a:r>
                    </a:p>
                  </a:txBody>
                  <a:tcPr marL="91437" marR="91437" marT="45701" marB="4570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1467</a:t>
                      </a:r>
                    </a:p>
                  </a:txBody>
                  <a:tcPr marL="91437" marR="91437" marT="45701" marB="4570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1576</a:t>
                      </a:r>
                    </a:p>
                  </a:txBody>
                  <a:tcPr marL="91437" marR="91437" marT="45701" marB="4570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1297</a:t>
                      </a:r>
                    </a:p>
                  </a:txBody>
                  <a:tcPr marL="91437" marR="91437" marT="45701" marB="4570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943</a:t>
                      </a:r>
                    </a:p>
                  </a:txBody>
                  <a:tcPr marL="91437" marR="91437" marT="45701" marB="4570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335</a:t>
                      </a:r>
                    </a:p>
                  </a:txBody>
                  <a:tcPr marL="91437" marR="91437" marT="45701" marB="4570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73</a:t>
                      </a:r>
                    </a:p>
                  </a:txBody>
                  <a:tcPr marL="91437" marR="91437" marT="45701" marB="45701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5298">
                <a:tc>
                  <a:txBody>
                    <a:bodyPr/>
                    <a:lstStyle/>
                    <a:p>
                      <a:pPr algn="ctr"/>
                      <a:r>
                        <a:rPr lang="es-MX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1122</a:t>
                      </a:r>
                    </a:p>
                  </a:txBody>
                  <a:tcPr marL="91437" marR="91437" marT="45701" marB="45701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1577</a:t>
                      </a:r>
                    </a:p>
                  </a:txBody>
                  <a:tcPr marL="91437" marR="91437" marT="45701" marB="45701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1425</a:t>
                      </a:r>
                    </a:p>
                  </a:txBody>
                  <a:tcPr marL="91437" marR="91437" marT="45701" marB="45701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885</a:t>
                      </a:r>
                    </a:p>
                  </a:txBody>
                  <a:tcPr marL="91437" marR="91437" marT="45701" marB="45701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452</a:t>
                      </a:r>
                    </a:p>
                  </a:txBody>
                  <a:tcPr marL="91437" marR="91437" marT="45701" marB="45701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75</a:t>
                      </a:r>
                    </a:p>
                  </a:txBody>
                  <a:tcPr marL="91437" marR="91437" marT="45701" marB="4570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55</a:t>
                      </a:r>
                    </a:p>
                  </a:txBody>
                  <a:tcPr marL="91437" marR="91437" marT="45701" marB="45701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4401">
                <a:tc>
                  <a:txBody>
                    <a:bodyPr/>
                    <a:lstStyle/>
                    <a:p>
                      <a:pPr algn="ctr"/>
                      <a:r>
                        <a:rPr lang="es-MX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1248</a:t>
                      </a:r>
                    </a:p>
                  </a:txBody>
                  <a:tcPr marL="91437" marR="91437" marT="45701" marB="45701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1643</a:t>
                      </a:r>
                    </a:p>
                  </a:txBody>
                  <a:tcPr marL="91437" marR="91437" marT="45701" marB="45701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1197</a:t>
                      </a:r>
                    </a:p>
                  </a:txBody>
                  <a:tcPr marL="91437" marR="91437" marT="45701" marB="45701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591</a:t>
                      </a:r>
                    </a:p>
                  </a:txBody>
                  <a:tcPr marL="91437" marR="91437" marT="45701" marB="45701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211</a:t>
                      </a:r>
                    </a:p>
                  </a:txBody>
                  <a:tcPr marL="91437" marR="91437" marT="45701" marB="45701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55</a:t>
                      </a:r>
                    </a:p>
                  </a:txBody>
                  <a:tcPr marL="91437" marR="91437" marT="45701" marB="4570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</a:t>
                      </a:r>
                    </a:p>
                  </a:txBody>
                  <a:tcPr marL="91437" marR="91437" marT="45701" marB="45701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4401"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1136</a:t>
                      </a:r>
                    </a:p>
                  </a:txBody>
                  <a:tcPr marL="91437" marR="91437" marT="45701" marB="45701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1614</a:t>
                      </a:r>
                    </a:p>
                  </a:txBody>
                  <a:tcPr marL="91437" marR="91437" marT="45701" marB="45701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1284</a:t>
                      </a:r>
                    </a:p>
                  </a:txBody>
                  <a:tcPr marL="91437" marR="91437" marT="45701" marB="45701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951</a:t>
                      </a:r>
                    </a:p>
                  </a:txBody>
                  <a:tcPr marL="91437" marR="91437" marT="45701" marB="45701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486</a:t>
                      </a:r>
                    </a:p>
                  </a:txBody>
                  <a:tcPr marL="91437" marR="91437" marT="45701" marB="45701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264</a:t>
                      </a:r>
                    </a:p>
                  </a:txBody>
                  <a:tcPr marL="91437" marR="91437" marT="45701" marB="4570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</a:t>
                      </a:r>
                    </a:p>
                  </a:txBody>
                  <a:tcPr marL="91437" marR="91437" marT="45701" marB="45701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0265">
                <a:tc>
                  <a:txBody>
                    <a:bodyPr/>
                    <a:lstStyle/>
                    <a:p>
                      <a:pPr algn="ctr"/>
                      <a:r>
                        <a:rPr lang="es-MX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735</a:t>
                      </a:r>
                    </a:p>
                  </a:txBody>
                  <a:tcPr marL="91437" marR="91437" marT="45701" marB="4570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966</a:t>
                      </a:r>
                    </a:p>
                  </a:txBody>
                  <a:tcPr marL="91437" marR="91437" marT="45701" marB="4570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831</a:t>
                      </a:r>
                    </a:p>
                  </a:txBody>
                  <a:tcPr marL="91437" marR="91437" marT="45701" marB="4570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695</a:t>
                      </a:r>
                    </a:p>
                  </a:txBody>
                  <a:tcPr marL="91437" marR="91437" marT="45701" marB="4570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477</a:t>
                      </a:r>
                    </a:p>
                  </a:txBody>
                  <a:tcPr marL="91437" marR="91437" marT="45701" marB="4570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259</a:t>
                      </a:r>
                    </a:p>
                  </a:txBody>
                  <a:tcPr marL="91437" marR="91437" marT="45701" marB="4570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</a:t>
                      </a:r>
                    </a:p>
                  </a:txBody>
                  <a:tcPr marL="91437" marR="91437" marT="45701" marB="45701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Rectangle 2">
            <a:extLst>
              <a:ext uri="{FF2B5EF4-FFF2-40B4-BE49-F238E27FC236}">
                <a16:creationId xmlns:a16="http://schemas.microsoft.com/office/drawing/2014/main" id="{BA830A76-FCA0-4F39-85FC-87BBB3910C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9144000" cy="981075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defRPr/>
            </a:pPr>
            <a:endParaRPr lang="es-ES" sz="2000" b="1" kern="0" dirty="0">
              <a:solidFill>
                <a:schemeClr val="bg1">
                  <a:lumMod val="95000"/>
                </a:schemeClr>
              </a:solidFill>
              <a:latin typeface="+mj-lt"/>
              <a:ea typeface="+mj-ea"/>
              <a:cs typeface="+mj-cs"/>
            </a:endParaRPr>
          </a:p>
          <a:p>
            <a:pPr eaLnBrk="1" hangingPunct="1">
              <a:defRPr/>
            </a:pPr>
            <a:endParaRPr lang="es-ES" sz="2000" b="1" kern="0" dirty="0">
              <a:solidFill>
                <a:schemeClr val="bg1">
                  <a:lumMod val="95000"/>
                </a:schemeClr>
              </a:solidFill>
              <a:latin typeface="+mj-lt"/>
              <a:ea typeface="+mj-ea"/>
              <a:cs typeface="+mj-cs"/>
            </a:endParaRPr>
          </a:p>
          <a:p>
            <a:pPr eaLnBrk="1" hangingPunct="1">
              <a:defRPr/>
            </a:pPr>
            <a:r>
              <a:rPr lang="es-ES" sz="2000" b="1" kern="0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2.2 El uso de la convolución de dos imágenes digitales.</a:t>
            </a:r>
          </a:p>
          <a:p>
            <a:pPr eaLnBrk="1" hangingPunct="1">
              <a:defRPr/>
            </a:pPr>
            <a:endParaRPr lang="es-ES" sz="2000" dirty="0">
              <a:latin typeface="Arial" charset="0"/>
            </a:endParaRPr>
          </a:p>
          <a:p>
            <a:pPr eaLnBrk="1" hangingPunct="1">
              <a:defRPr/>
            </a:pPr>
            <a:endParaRPr lang="es-ES" sz="2000" b="1" kern="0" dirty="0">
              <a:solidFill>
                <a:schemeClr val="bg1">
                  <a:lumMod val="95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1510" name="Imagen 1">
            <a:extLst>
              <a:ext uri="{FF2B5EF4-FFF2-40B4-BE49-F238E27FC236}">
                <a16:creationId xmlns:a16="http://schemas.microsoft.com/office/drawing/2014/main" id="{76D35513-5F6D-4651-9897-7D7EC81772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25" y="5868988"/>
            <a:ext cx="1223963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11" name="Rectángulo 2">
            <a:extLst>
              <a:ext uri="{FF2B5EF4-FFF2-40B4-BE49-F238E27FC236}">
                <a16:creationId xmlns:a16="http://schemas.microsoft.com/office/drawing/2014/main" id="{FFB42ADE-4126-4B37-AEC6-AD314814BF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7813" y="5813425"/>
            <a:ext cx="12366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MX" altLang="es-MX" i="1">
                <a:latin typeface="Times New Roman" panose="02020603050405020304" pitchFamily="18" charset="0"/>
                <a:cs typeface="Times New Roman" panose="02020603050405020304" pitchFamily="18" charset="0"/>
              </a:rPr>
              <a:t> ( h*I)(x,y) </a:t>
            </a:r>
            <a:endParaRPr lang="es-MX" altLang="es-MX"/>
          </a:p>
        </p:txBody>
      </p:sp>
      <p:graphicFrame>
        <p:nvGraphicFramePr>
          <p:cNvPr id="14" name="35 Tabla">
            <a:extLst>
              <a:ext uri="{FF2B5EF4-FFF2-40B4-BE49-F238E27FC236}">
                <a16:creationId xmlns:a16="http://schemas.microsoft.com/office/drawing/2014/main" id="{233F883E-D25A-4A49-B014-60F53A7DF7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1880799"/>
              </p:ext>
            </p:extLst>
          </p:nvPr>
        </p:nvGraphicFramePr>
        <p:xfrm>
          <a:off x="4572000" y="2470150"/>
          <a:ext cx="4321177" cy="32051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7311">
                  <a:extLst>
                    <a:ext uri="{9D8B030D-6E8A-4147-A177-3AD203B41FA5}">
                      <a16:colId xmlns:a16="http://schemas.microsoft.com/office/drawing/2014/main" val="2739395522"/>
                    </a:ext>
                  </a:extLst>
                </a:gridCol>
                <a:gridCol w="617311">
                  <a:extLst>
                    <a:ext uri="{9D8B030D-6E8A-4147-A177-3AD203B41FA5}">
                      <a16:colId xmlns:a16="http://schemas.microsoft.com/office/drawing/2014/main" val="3346105143"/>
                    </a:ext>
                  </a:extLst>
                </a:gridCol>
                <a:gridCol w="6173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73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73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73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73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80265">
                <a:tc>
                  <a:txBody>
                    <a:bodyPr/>
                    <a:lstStyle/>
                    <a:p>
                      <a:pPr algn="ctr"/>
                      <a:r>
                        <a:rPr lang="es-MX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180</a:t>
                      </a:r>
                    </a:p>
                  </a:txBody>
                  <a:tcPr marL="91394" marR="91394" marT="45701" marB="4570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-177</a:t>
                      </a:r>
                    </a:p>
                  </a:txBody>
                  <a:tcPr marL="91394" marR="91394" marT="45701" marB="4570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-247</a:t>
                      </a:r>
                    </a:p>
                  </a:txBody>
                  <a:tcPr marL="91394" marR="91394" marT="45701" marB="4570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-376</a:t>
                      </a:r>
                    </a:p>
                  </a:txBody>
                  <a:tcPr marL="91394" marR="91394" marT="45701" marB="4570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291</a:t>
                      </a:r>
                    </a:p>
                  </a:txBody>
                  <a:tcPr marL="91394" marR="91394" marT="45701" marB="4570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-480</a:t>
                      </a:r>
                    </a:p>
                  </a:txBody>
                  <a:tcPr marL="91394" marR="91394" marT="45701" marB="4570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91394" marR="91394" marT="45701" marB="45701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6472289"/>
                  </a:ext>
                </a:extLst>
              </a:tr>
              <a:tr h="480265">
                <a:tc>
                  <a:txBody>
                    <a:bodyPr/>
                    <a:lstStyle/>
                    <a:p>
                      <a:pPr algn="ctr"/>
                      <a:r>
                        <a:rPr lang="es-MX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-184</a:t>
                      </a:r>
                    </a:p>
                  </a:txBody>
                  <a:tcPr marL="91394" marR="91394" marT="45701" marB="4570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-701</a:t>
                      </a:r>
                    </a:p>
                  </a:txBody>
                  <a:tcPr marL="91394" marR="91394" marT="45701" marB="4570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-847</a:t>
                      </a:r>
                    </a:p>
                  </a:txBody>
                  <a:tcPr marL="91394" marR="91394" marT="45701" marB="4570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-471</a:t>
                      </a:r>
                    </a:p>
                  </a:txBody>
                  <a:tcPr marL="91394" marR="91394" marT="45701" marB="4570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</a:t>
                      </a:r>
                    </a:p>
                  </a:txBody>
                  <a:tcPr marL="91394" marR="91394" marT="45701" marB="4570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-513</a:t>
                      </a:r>
                    </a:p>
                  </a:txBody>
                  <a:tcPr marL="91394" marR="91394" marT="45701" marB="4570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-13</a:t>
                      </a:r>
                    </a:p>
                  </a:txBody>
                  <a:tcPr marL="91394" marR="91394" marT="45701" marB="45701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8183942"/>
                  </a:ext>
                </a:extLst>
              </a:tr>
              <a:tr h="480265">
                <a:tc>
                  <a:txBody>
                    <a:bodyPr/>
                    <a:lstStyle/>
                    <a:p>
                      <a:pPr algn="ctr"/>
                      <a:r>
                        <a:rPr lang="es-MX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-186</a:t>
                      </a:r>
                    </a:p>
                  </a:txBody>
                  <a:tcPr marL="91394" marR="91394" marT="45701" marB="4570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-567</a:t>
                      </a:r>
                    </a:p>
                  </a:txBody>
                  <a:tcPr marL="91394" marR="91394" marT="45701" marB="4570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-726</a:t>
                      </a:r>
                    </a:p>
                  </a:txBody>
                  <a:tcPr marL="91394" marR="91394" marT="45701" marB="4570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-72</a:t>
                      </a:r>
                    </a:p>
                  </a:txBody>
                  <a:tcPr marL="91394" marR="91394" marT="45701" marB="4570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-893</a:t>
                      </a:r>
                    </a:p>
                  </a:txBody>
                  <a:tcPr marL="91394" marR="91394" marT="45701" marB="4570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-295</a:t>
                      </a:r>
                    </a:p>
                  </a:txBody>
                  <a:tcPr marL="91394" marR="91394" marT="45701" marB="4570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91394" marR="91394" marT="45701" marB="45701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5299">
                <a:tc>
                  <a:txBody>
                    <a:bodyPr/>
                    <a:lstStyle/>
                    <a:p>
                      <a:pPr algn="ctr"/>
                      <a:r>
                        <a:rPr lang="es-MX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-212</a:t>
                      </a:r>
                    </a:p>
                  </a:txBody>
                  <a:tcPr marL="91394" marR="91394" marT="45701" marB="45701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-677</a:t>
                      </a:r>
                    </a:p>
                  </a:txBody>
                  <a:tcPr marL="91394" marR="91394" marT="45701" marB="45701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-1235</a:t>
                      </a:r>
                    </a:p>
                  </a:txBody>
                  <a:tcPr marL="91394" marR="91394" marT="45701" marB="45701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-90</a:t>
                      </a:r>
                    </a:p>
                  </a:txBody>
                  <a:tcPr marL="91394" marR="91394" marT="45701" marB="45701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-417</a:t>
                      </a:r>
                    </a:p>
                  </a:txBody>
                  <a:tcPr marL="91394" marR="91394" marT="45701" marB="45701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-5</a:t>
                      </a:r>
                    </a:p>
                  </a:txBody>
                  <a:tcPr marL="91394" marR="91394" marT="45701" marB="4570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</a:t>
                      </a:r>
                    </a:p>
                  </a:txBody>
                  <a:tcPr marL="91394" marR="91394" marT="45701" marB="45701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4402">
                <a:tc>
                  <a:txBody>
                    <a:bodyPr/>
                    <a:lstStyle/>
                    <a:p>
                      <a:pPr algn="ctr"/>
                      <a:r>
                        <a:rPr lang="es-MX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-243</a:t>
                      </a:r>
                    </a:p>
                  </a:txBody>
                  <a:tcPr marL="91394" marR="91394" marT="45701" marB="45701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-643</a:t>
                      </a:r>
                    </a:p>
                  </a:txBody>
                  <a:tcPr marL="91394" marR="91394" marT="45701" marB="45701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38</a:t>
                      </a:r>
                    </a:p>
                  </a:txBody>
                  <a:tcPr marL="91394" marR="91394" marT="45701" marB="45701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-561</a:t>
                      </a:r>
                    </a:p>
                  </a:txBody>
                  <a:tcPr marL="91394" marR="91394" marT="45701" marB="45701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-196</a:t>
                      </a:r>
                    </a:p>
                  </a:txBody>
                  <a:tcPr marL="91394" marR="91394" marT="45701" marB="45701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-55</a:t>
                      </a:r>
                    </a:p>
                  </a:txBody>
                  <a:tcPr marL="91394" marR="91394" marT="45701" marB="4570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-26</a:t>
                      </a:r>
                    </a:p>
                  </a:txBody>
                  <a:tcPr marL="91394" marR="91394" marT="45701" marB="45701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4402"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</a:t>
                      </a:r>
                    </a:p>
                  </a:txBody>
                  <a:tcPr marL="91394" marR="91394" marT="45701" marB="45701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-389</a:t>
                      </a:r>
                    </a:p>
                  </a:txBody>
                  <a:tcPr marL="91394" marR="91394" marT="45701" marB="45701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-734</a:t>
                      </a:r>
                    </a:p>
                  </a:txBody>
                  <a:tcPr marL="91394" marR="91394" marT="45701" marB="45701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-891</a:t>
                      </a:r>
                    </a:p>
                  </a:txBody>
                  <a:tcPr marL="91394" marR="91394" marT="45701" marB="45701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-441</a:t>
                      </a:r>
                    </a:p>
                  </a:txBody>
                  <a:tcPr marL="91394" marR="91394" marT="45701" marB="45701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-259</a:t>
                      </a:r>
                    </a:p>
                  </a:txBody>
                  <a:tcPr marL="91394" marR="91394" marT="45701" marB="4570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-12</a:t>
                      </a:r>
                    </a:p>
                  </a:txBody>
                  <a:tcPr marL="91394" marR="91394" marT="45701" marB="45701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0265">
                <a:tc>
                  <a:txBody>
                    <a:bodyPr/>
                    <a:lstStyle/>
                    <a:p>
                      <a:pPr algn="ctr"/>
                      <a:r>
                        <a:rPr lang="es-MX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-110</a:t>
                      </a:r>
                    </a:p>
                  </a:txBody>
                  <a:tcPr marL="91394" marR="91394" marT="45701" marB="4570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-341</a:t>
                      </a:r>
                    </a:p>
                  </a:txBody>
                  <a:tcPr marL="91394" marR="91394" marT="45701" marB="4570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-226</a:t>
                      </a:r>
                    </a:p>
                  </a:txBody>
                  <a:tcPr marL="91394" marR="91394" marT="45701" marB="4570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395</a:t>
                      </a:r>
                    </a:p>
                  </a:txBody>
                  <a:tcPr marL="91394" marR="91394" marT="45701" marB="4570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648</a:t>
                      </a:r>
                    </a:p>
                  </a:txBody>
                  <a:tcPr marL="91394" marR="91394" marT="45701" marB="4570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-199</a:t>
                      </a:r>
                    </a:p>
                  </a:txBody>
                  <a:tcPr marL="91394" marR="91394" marT="45701" marB="4570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</a:p>
                  </a:txBody>
                  <a:tcPr marL="91394" marR="91394" marT="45701" marB="45701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>
            <a:extLst>
              <a:ext uri="{FF2B5EF4-FFF2-40B4-BE49-F238E27FC236}">
                <a16:creationId xmlns:a16="http://schemas.microsoft.com/office/drawing/2014/main" id="{D8C3F647-D751-4AFB-94BA-48D29BD3A8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195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s-MX" altLang="es-MX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3EBD7651-2960-425B-BE2F-F3C6C77675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-26988"/>
            <a:ext cx="9144000" cy="981076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defRPr/>
            </a:pPr>
            <a:endParaRPr lang="es-ES" sz="2000" b="1" kern="0" dirty="0">
              <a:solidFill>
                <a:schemeClr val="bg1">
                  <a:lumMod val="95000"/>
                </a:schemeClr>
              </a:solidFill>
              <a:latin typeface="+mj-lt"/>
              <a:ea typeface="+mj-ea"/>
              <a:cs typeface="+mj-cs"/>
            </a:endParaRPr>
          </a:p>
          <a:p>
            <a:pPr eaLnBrk="1" hangingPunct="1">
              <a:defRPr/>
            </a:pPr>
            <a:endParaRPr lang="es-ES" sz="2000" b="1" kern="0" dirty="0">
              <a:solidFill>
                <a:schemeClr val="bg1">
                  <a:lumMod val="95000"/>
                </a:schemeClr>
              </a:solidFill>
              <a:latin typeface="+mj-lt"/>
              <a:ea typeface="+mj-ea"/>
              <a:cs typeface="+mj-cs"/>
            </a:endParaRPr>
          </a:p>
          <a:p>
            <a:pPr eaLnBrk="1" hangingPunct="1">
              <a:defRPr/>
            </a:pPr>
            <a:r>
              <a:rPr lang="es-ES" sz="2000" b="1" kern="0" dirty="0">
                <a:solidFill>
                  <a:schemeClr val="bg1">
                    <a:lumMod val="95000"/>
                  </a:schemeClr>
                </a:solidFill>
                <a:latin typeface="Arial" charset="0"/>
              </a:rPr>
              <a:t>2.2 El uso de la </a:t>
            </a:r>
            <a:r>
              <a:rPr lang="es-ES" sz="2000" b="1" kern="0" dirty="0" err="1">
                <a:solidFill>
                  <a:schemeClr val="bg1">
                    <a:lumMod val="95000"/>
                  </a:schemeClr>
                </a:solidFill>
                <a:latin typeface="Arial" charset="0"/>
              </a:rPr>
              <a:t>convolución</a:t>
            </a:r>
            <a:r>
              <a:rPr lang="es-ES" sz="2000" b="1" kern="0" dirty="0">
                <a:solidFill>
                  <a:schemeClr val="bg1">
                    <a:lumMod val="95000"/>
                  </a:schemeClr>
                </a:solidFill>
                <a:latin typeface="Arial" charset="0"/>
              </a:rPr>
              <a:t> de dos imágenes digitales.</a:t>
            </a:r>
          </a:p>
          <a:p>
            <a:pPr eaLnBrk="1" hangingPunct="1">
              <a:defRPr/>
            </a:pPr>
            <a:endParaRPr lang="es-ES" sz="2000" dirty="0">
              <a:latin typeface="Arial" charset="0"/>
            </a:endParaRPr>
          </a:p>
          <a:p>
            <a:pPr eaLnBrk="1" hangingPunct="1">
              <a:defRPr/>
            </a:pPr>
            <a:endParaRPr lang="es-ES" sz="2000" b="1" kern="0" dirty="0">
              <a:solidFill>
                <a:schemeClr val="bg1">
                  <a:lumMod val="95000"/>
                </a:schemeClr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4" name="3 Diagrama">
            <a:extLst>
              <a:ext uri="{FF2B5EF4-FFF2-40B4-BE49-F238E27FC236}">
                <a16:creationId xmlns:a16="http://schemas.microsoft.com/office/drawing/2014/main" id="{F4D50FE4-5BAF-42A6-9D9E-672352C25000}"/>
              </a:ext>
            </a:extLst>
          </p:cNvPr>
          <p:cNvGraphicFramePr/>
          <p:nvPr/>
        </p:nvGraphicFramePr>
        <p:xfrm>
          <a:off x="971600" y="1268760"/>
          <a:ext cx="6912768" cy="54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>
            <a:extLst>
              <a:ext uri="{FF2B5EF4-FFF2-40B4-BE49-F238E27FC236}">
                <a16:creationId xmlns:a16="http://schemas.microsoft.com/office/drawing/2014/main" id="{B4208C87-E530-4B0C-A029-E1BAB40401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195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s-MX" altLang="es-MX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BF2BA2EA-739E-4111-9809-559A060B1F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-26988"/>
            <a:ext cx="9144000" cy="981076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defRPr/>
            </a:pPr>
            <a:endParaRPr lang="es-ES" sz="2000" b="1" kern="0" dirty="0">
              <a:solidFill>
                <a:schemeClr val="bg1">
                  <a:lumMod val="95000"/>
                </a:schemeClr>
              </a:solidFill>
              <a:latin typeface="+mj-lt"/>
              <a:ea typeface="+mj-ea"/>
              <a:cs typeface="+mj-cs"/>
            </a:endParaRPr>
          </a:p>
          <a:p>
            <a:pPr eaLnBrk="1" hangingPunct="1">
              <a:defRPr/>
            </a:pPr>
            <a:endParaRPr lang="es-ES" sz="2000" b="1" kern="0" dirty="0">
              <a:solidFill>
                <a:schemeClr val="bg1">
                  <a:lumMod val="95000"/>
                </a:schemeClr>
              </a:solidFill>
              <a:latin typeface="+mj-lt"/>
              <a:ea typeface="+mj-ea"/>
              <a:cs typeface="+mj-cs"/>
            </a:endParaRPr>
          </a:p>
          <a:p>
            <a:pPr eaLnBrk="1" hangingPunct="1">
              <a:defRPr/>
            </a:pPr>
            <a:r>
              <a:rPr lang="es-ES" sz="2000" b="1" kern="0" dirty="0">
                <a:solidFill>
                  <a:schemeClr val="bg1">
                    <a:lumMod val="95000"/>
                  </a:schemeClr>
                </a:solidFill>
                <a:latin typeface="Arial" charset="0"/>
              </a:rPr>
              <a:t>2.2 El uso de la </a:t>
            </a:r>
            <a:r>
              <a:rPr lang="es-ES" sz="2000" b="1" kern="0" dirty="0" err="1">
                <a:solidFill>
                  <a:schemeClr val="bg1">
                    <a:lumMod val="95000"/>
                  </a:schemeClr>
                </a:solidFill>
                <a:latin typeface="Arial" charset="0"/>
              </a:rPr>
              <a:t>convolución</a:t>
            </a:r>
            <a:r>
              <a:rPr lang="es-ES" sz="2000" b="1" kern="0" dirty="0">
                <a:solidFill>
                  <a:schemeClr val="bg1">
                    <a:lumMod val="95000"/>
                  </a:schemeClr>
                </a:solidFill>
                <a:latin typeface="Arial" charset="0"/>
              </a:rPr>
              <a:t> de dos imágenes digitales.</a:t>
            </a:r>
          </a:p>
          <a:p>
            <a:pPr eaLnBrk="1" hangingPunct="1">
              <a:defRPr/>
            </a:pPr>
            <a:endParaRPr lang="es-ES" sz="2000" dirty="0">
              <a:latin typeface="Arial" charset="0"/>
            </a:endParaRPr>
          </a:p>
          <a:p>
            <a:pPr eaLnBrk="1" hangingPunct="1">
              <a:defRPr/>
            </a:pPr>
            <a:endParaRPr lang="es-ES" sz="2000" b="1" kern="0" dirty="0">
              <a:solidFill>
                <a:schemeClr val="bg1">
                  <a:lumMod val="95000"/>
                </a:schemeClr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3" name="2 Diagrama">
            <a:extLst>
              <a:ext uri="{FF2B5EF4-FFF2-40B4-BE49-F238E27FC236}">
                <a16:creationId xmlns:a16="http://schemas.microsoft.com/office/drawing/2014/main" id="{8986740A-EFB9-4EBF-8967-5F9EAA8898E9}"/>
              </a:ext>
            </a:extLst>
          </p:cNvPr>
          <p:cNvGraphicFramePr/>
          <p:nvPr/>
        </p:nvGraphicFramePr>
        <p:xfrm>
          <a:off x="395536" y="2110656"/>
          <a:ext cx="8352928" cy="41986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8EF51426-CB40-49D3-AD73-35008B29D1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5288" y="836613"/>
            <a:ext cx="8748712" cy="1008062"/>
          </a:xfrm>
        </p:spPr>
        <p:txBody>
          <a:bodyPr>
            <a:noAutofit/>
          </a:bodyPr>
          <a:lstStyle/>
          <a:p>
            <a:pPr algn="just" fontAlgn="auto">
              <a:spcAft>
                <a:spcPts val="0"/>
              </a:spcAft>
              <a:defRPr/>
            </a:pPr>
            <a:r>
              <a:rPr lang="es-MX" sz="3200" dirty="0">
                <a:solidFill>
                  <a:schemeClr val="tx2">
                    <a:lumMod val="75000"/>
                  </a:schemeClr>
                </a:solidFill>
              </a:rPr>
              <a:t>Secciones transversales de:</a:t>
            </a:r>
          </a:p>
        </p:txBody>
      </p:sp>
      <p:grpSp>
        <p:nvGrpSpPr>
          <p:cNvPr id="64515" name="Group 5">
            <a:extLst>
              <a:ext uri="{FF2B5EF4-FFF2-40B4-BE49-F238E27FC236}">
                <a16:creationId xmlns:a16="http://schemas.microsoft.com/office/drawing/2014/main" id="{1CE9ABE4-DDCB-4708-9BD7-1A9F4EB5EFFE}"/>
              </a:ext>
            </a:extLst>
          </p:cNvPr>
          <p:cNvGrpSpPr>
            <a:grpSpLocks/>
          </p:cNvGrpSpPr>
          <p:nvPr/>
        </p:nvGrpSpPr>
        <p:grpSpPr bwMode="auto">
          <a:xfrm>
            <a:off x="2339975" y="2622550"/>
            <a:ext cx="1377950" cy="1493838"/>
            <a:chOff x="2061" y="10497"/>
            <a:chExt cx="1401" cy="1167"/>
          </a:xfrm>
        </p:grpSpPr>
        <p:sp>
          <p:nvSpPr>
            <p:cNvPr id="64556" name="Text Box 6">
              <a:extLst>
                <a:ext uri="{FF2B5EF4-FFF2-40B4-BE49-F238E27FC236}">
                  <a16:creationId xmlns:a16="http://schemas.microsoft.com/office/drawing/2014/main" id="{DA975602-C0B9-4AEC-BD24-570EC0E785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1" y="10497"/>
              <a:ext cx="432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s-ES" altLang="es-MX" sz="1000"/>
                <a:t>1</a:t>
              </a:r>
              <a:endParaRPr lang="es-MX" altLang="es-MX"/>
            </a:p>
          </p:txBody>
        </p:sp>
        <p:grpSp>
          <p:nvGrpSpPr>
            <p:cNvPr id="64557" name="Group 7">
              <a:extLst>
                <a:ext uri="{FF2B5EF4-FFF2-40B4-BE49-F238E27FC236}">
                  <a16:creationId xmlns:a16="http://schemas.microsoft.com/office/drawing/2014/main" id="{DA3CE82C-AE97-425A-A957-4A4D700EFC0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04" y="10656"/>
              <a:ext cx="1158" cy="1008"/>
              <a:chOff x="2730" y="11043"/>
              <a:chExt cx="2046" cy="1629"/>
            </a:xfrm>
          </p:grpSpPr>
          <p:sp>
            <p:nvSpPr>
              <p:cNvPr id="64558" name="Freeform 8">
                <a:extLst>
                  <a:ext uri="{FF2B5EF4-FFF2-40B4-BE49-F238E27FC236}">
                    <a16:creationId xmlns:a16="http://schemas.microsoft.com/office/drawing/2014/main" id="{4E804B22-C73F-4985-AEA3-4C20BF738C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30" y="11247"/>
                <a:ext cx="1758" cy="1234"/>
              </a:xfrm>
              <a:custGeom>
                <a:avLst/>
                <a:gdLst>
                  <a:gd name="T0" fmla="*/ 0 w 1998"/>
                  <a:gd name="T1" fmla="*/ 0 h 1387"/>
                  <a:gd name="T2" fmla="*/ 4 w 1998"/>
                  <a:gd name="T3" fmla="*/ 4 h 1387"/>
                  <a:gd name="T4" fmla="*/ 4 w 1998"/>
                  <a:gd name="T5" fmla="*/ 4 h 1387"/>
                  <a:gd name="T6" fmla="*/ 4 w 1998"/>
                  <a:gd name="T7" fmla="*/ 4 h 1387"/>
                  <a:gd name="T8" fmla="*/ 4 w 1998"/>
                  <a:gd name="T9" fmla="*/ 5 h 1387"/>
                  <a:gd name="T10" fmla="*/ 4 w 1998"/>
                  <a:gd name="T11" fmla="*/ 5 h 1387"/>
                  <a:gd name="T12" fmla="*/ 5 w 1998"/>
                  <a:gd name="T13" fmla="*/ 5 h 138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998"/>
                  <a:gd name="T22" fmla="*/ 0 h 1387"/>
                  <a:gd name="T23" fmla="*/ 1998 w 1998"/>
                  <a:gd name="T24" fmla="*/ 1387 h 138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998" h="1387">
                    <a:moveTo>
                      <a:pt x="0" y="0"/>
                    </a:moveTo>
                    <a:cubicBezTo>
                      <a:pt x="63" y="44"/>
                      <a:pt x="263" y="148"/>
                      <a:pt x="378" y="264"/>
                    </a:cubicBezTo>
                    <a:cubicBezTo>
                      <a:pt x="493" y="380"/>
                      <a:pt x="590" y="557"/>
                      <a:pt x="693" y="699"/>
                    </a:cubicBezTo>
                    <a:cubicBezTo>
                      <a:pt x="796" y="841"/>
                      <a:pt x="873" y="1012"/>
                      <a:pt x="993" y="1119"/>
                    </a:cubicBezTo>
                    <a:cubicBezTo>
                      <a:pt x="1113" y="1226"/>
                      <a:pt x="1285" y="1301"/>
                      <a:pt x="1413" y="1344"/>
                    </a:cubicBezTo>
                    <a:cubicBezTo>
                      <a:pt x="1541" y="1387"/>
                      <a:pt x="1660" y="1369"/>
                      <a:pt x="1758" y="1374"/>
                    </a:cubicBezTo>
                    <a:cubicBezTo>
                      <a:pt x="1856" y="1379"/>
                      <a:pt x="1948" y="1374"/>
                      <a:pt x="1998" y="1374"/>
                    </a:cubicBez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64559" name="Freeform 9">
                <a:extLst>
                  <a:ext uri="{FF2B5EF4-FFF2-40B4-BE49-F238E27FC236}">
                    <a16:creationId xmlns:a16="http://schemas.microsoft.com/office/drawing/2014/main" id="{B71A13AA-9A9D-4BC4-BD4B-A8D70F06D3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30" y="11043"/>
                <a:ext cx="2046" cy="1584"/>
              </a:xfrm>
              <a:custGeom>
                <a:avLst/>
                <a:gdLst>
                  <a:gd name="T0" fmla="*/ 0 w 2736"/>
                  <a:gd name="T1" fmla="*/ 0 h 1728"/>
                  <a:gd name="T2" fmla="*/ 0 w 2736"/>
                  <a:gd name="T3" fmla="*/ 29 h 1728"/>
                  <a:gd name="T4" fmla="*/ 1 w 2736"/>
                  <a:gd name="T5" fmla="*/ 29 h 1728"/>
                  <a:gd name="T6" fmla="*/ 0 60000 65536"/>
                  <a:gd name="T7" fmla="*/ 0 60000 65536"/>
                  <a:gd name="T8" fmla="*/ 0 60000 65536"/>
                  <a:gd name="T9" fmla="*/ 0 w 2736"/>
                  <a:gd name="T10" fmla="*/ 0 h 1728"/>
                  <a:gd name="T11" fmla="*/ 2736 w 2736"/>
                  <a:gd name="T12" fmla="*/ 1728 h 172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736" h="1728">
                    <a:moveTo>
                      <a:pt x="0" y="0"/>
                    </a:moveTo>
                    <a:lnTo>
                      <a:pt x="0" y="1728"/>
                    </a:lnTo>
                    <a:lnTo>
                      <a:pt x="2736" y="1728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64560" name="Line 10">
                <a:extLst>
                  <a:ext uri="{FF2B5EF4-FFF2-40B4-BE49-F238E27FC236}">
                    <a16:creationId xmlns:a16="http://schemas.microsoft.com/office/drawing/2014/main" id="{CA15A2E7-C4BE-4534-9D03-66E95264AF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62" y="12528"/>
                <a:ext cx="0" cy="14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64561" name="Line 11">
                <a:extLst>
                  <a:ext uri="{FF2B5EF4-FFF2-40B4-BE49-F238E27FC236}">
                    <a16:creationId xmlns:a16="http://schemas.microsoft.com/office/drawing/2014/main" id="{C7452245-538F-4A56-9579-FA2C1DEFFC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94" y="12528"/>
                <a:ext cx="0" cy="14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64562" name="Line 12">
                <a:extLst>
                  <a:ext uri="{FF2B5EF4-FFF2-40B4-BE49-F238E27FC236}">
                    <a16:creationId xmlns:a16="http://schemas.microsoft.com/office/drawing/2014/main" id="{4E43F7E7-5D05-4CFD-8467-4F7571E5C5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11" y="12528"/>
                <a:ext cx="0" cy="14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64563" name="Line 13">
                <a:extLst>
                  <a:ext uri="{FF2B5EF4-FFF2-40B4-BE49-F238E27FC236}">
                    <a16:creationId xmlns:a16="http://schemas.microsoft.com/office/drawing/2014/main" id="{E96860A2-8932-4497-B07F-96B38C3A0D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43" y="12528"/>
                <a:ext cx="0" cy="14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</p:grpSp>
      </p:grpSp>
      <p:grpSp>
        <p:nvGrpSpPr>
          <p:cNvPr id="64516" name="Group 14">
            <a:extLst>
              <a:ext uri="{FF2B5EF4-FFF2-40B4-BE49-F238E27FC236}">
                <a16:creationId xmlns:a16="http://schemas.microsoft.com/office/drawing/2014/main" id="{4F1E4F8F-FCF6-4DB6-B969-5796DBF5CDFF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2652713"/>
            <a:ext cx="1274763" cy="1474787"/>
            <a:chOff x="4752" y="11520"/>
            <a:chExt cx="1296" cy="1152"/>
          </a:xfrm>
        </p:grpSpPr>
        <p:sp>
          <p:nvSpPr>
            <p:cNvPr id="64547" name="Text Box 15">
              <a:extLst>
                <a:ext uri="{FF2B5EF4-FFF2-40B4-BE49-F238E27FC236}">
                  <a16:creationId xmlns:a16="http://schemas.microsoft.com/office/drawing/2014/main" id="{ADD9BE7F-82E3-4AE5-8659-BE86E617DE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2" y="11520"/>
              <a:ext cx="456" cy="4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s-ES" altLang="es-MX" sz="1000"/>
                <a:t>1	</a:t>
              </a:r>
              <a:endParaRPr lang="es-MX" altLang="es-MX"/>
            </a:p>
          </p:txBody>
        </p:sp>
        <p:grpSp>
          <p:nvGrpSpPr>
            <p:cNvPr id="64548" name="Group 16">
              <a:extLst>
                <a:ext uri="{FF2B5EF4-FFF2-40B4-BE49-F238E27FC236}">
                  <a16:creationId xmlns:a16="http://schemas.microsoft.com/office/drawing/2014/main" id="{8630F749-D9CC-4DC9-8060-8AC82825A8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10" y="11664"/>
              <a:ext cx="1038" cy="1008"/>
              <a:chOff x="4146" y="10596"/>
              <a:chExt cx="2304" cy="1629"/>
            </a:xfrm>
          </p:grpSpPr>
          <p:sp>
            <p:nvSpPr>
              <p:cNvPr id="64549" name="Freeform 17">
                <a:extLst>
                  <a:ext uri="{FF2B5EF4-FFF2-40B4-BE49-F238E27FC236}">
                    <a16:creationId xmlns:a16="http://schemas.microsoft.com/office/drawing/2014/main" id="{95DA8BAC-83E7-4F5D-9525-F8E91D748F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46" y="10596"/>
                <a:ext cx="2046" cy="1584"/>
              </a:xfrm>
              <a:custGeom>
                <a:avLst/>
                <a:gdLst>
                  <a:gd name="T0" fmla="*/ 0 w 2736"/>
                  <a:gd name="T1" fmla="*/ 0 h 1728"/>
                  <a:gd name="T2" fmla="*/ 0 w 2736"/>
                  <a:gd name="T3" fmla="*/ 29 h 1728"/>
                  <a:gd name="T4" fmla="*/ 1 w 2736"/>
                  <a:gd name="T5" fmla="*/ 29 h 1728"/>
                  <a:gd name="T6" fmla="*/ 0 60000 65536"/>
                  <a:gd name="T7" fmla="*/ 0 60000 65536"/>
                  <a:gd name="T8" fmla="*/ 0 60000 65536"/>
                  <a:gd name="T9" fmla="*/ 0 w 2736"/>
                  <a:gd name="T10" fmla="*/ 0 h 1728"/>
                  <a:gd name="T11" fmla="*/ 2736 w 2736"/>
                  <a:gd name="T12" fmla="*/ 1728 h 172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736" h="1728">
                    <a:moveTo>
                      <a:pt x="0" y="0"/>
                    </a:moveTo>
                    <a:lnTo>
                      <a:pt x="0" y="1728"/>
                    </a:lnTo>
                    <a:lnTo>
                      <a:pt x="2736" y="1728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64550" name="Line 18">
                <a:extLst>
                  <a:ext uri="{FF2B5EF4-FFF2-40B4-BE49-F238E27FC236}">
                    <a16:creationId xmlns:a16="http://schemas.microsoft.com/office/drawing/2014/main" id="{1A362F44-0F50-493C-B5D0-8A6B5211CA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78" y="12081"/>
                <a:ext cx="0" cy="14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64551" name="Line 19">
                <a:extLst>
                  <a:ext uri="{FF2B5EF4-FFF2-40B4-BE49-F238E27FC236}">
                    <a16:creationId xmlns:a16="http://schemas.microsoft.com/office/drawing/2014/main" id="{F59A8595-4FBA-45BE-8176-8C5D894A7A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10" y="12081"/>
                <a:ext cx="0" cy="14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64552" name="Line 20">
                <a:extLst>
                  <a:ext uri="{FF2B5EF4-FFF2-40B4-BE49-F238E27FC236}">
                    <a16:creationId xmlns:a16="http://schemas.microsoft.com/office/drawing/2014/main" id="{5B77ABF6-5529-4A67-86A2-B81305F282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27" y="12081"/>
                <a:ext cx="0" cy="14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64553" name="Line 21">
                <a:extLst>
                  <a:ext uri="{FF2B5EF4-FFF2-40B4-BE49-F238E27FC236}">
                    <a16:creationId xmlns:a16="http://schemas.microsoft.com/office/drawing/2014/main" id="{28763B8E-D9B0-4411-9F63-0E31D68754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859" y="12081"/>
                <a:ext cx="0" cy="14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64554" name="Freeform 22">
                <a:extLst>
                  <a:ext uri="{FF2B5EF4-FFF2-40B4-BE49-F238E27FC236}">
                    <a16:creationId xmlns:a16="http://schemas.microsoft.com/office/drawing/2014/main" id="{641FAC41-7626-4A5C-8307-4BCBDA6BDC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61" y="10935"/>
                <a:ext cx="2064" cy="1245"/>
              </a:xfrm>
              <a:custGeom>
                <a:avLst/>
                <a:gdLst>
                  <a:gd name="T0" fmla="*/ 0 w 2064"/>
                  <a:gd name="T1" fmla="*/ 1245 h 1245"/>
                  <a:gd name="T2" fmla="*/ 219 w 2064"/>
                  <a:gd name="T3" fmla="*/ 1035 h 1245"/>
                  <a:gd name="T4" fmla="*/ 474 w 2064"/>
                  <a:gd name="T5" fmla="*/ 600 h 1245"/>
                  <a:gd name="T6" fmla="*/ 729 w 2064"/>
                  <a:gd name="T7" fmla="*/ 315 h 1245"/>
                  <a:gd name="T8" fmla="*/ 1104 w 2064"/>
                  <a:gd name="T9" fmla="*/ 120 h 1245"/>
                  <a:gd name="T10" fmla="*/ 1494 w 2064"/>
                  <a:gd name="T11" fmla="*/ 45 h 1245"/>
                  <a:gd name="T12" fmla="*/ 2064 w 2064"/>
                  <a:gd name="T13" fmla="*/ 0 h 124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064"/>
                  <a:gd name="T22" fmla="*/ 0 h 1245"/>
                  <a:gd name="T23" fmla="*/ 2064 w 2064"/>
                  <a:gd name="T24" fmla="*/ 1245 h 1245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064" h="1245">
                    <a:moveTo>
                      <a:pt x="0" y="1245"/>
                    </a:moveTo>
                    <a:cubicBezTo>
                      <a:pt x="36" y="1210"/>
                      <a:pt x="140" y="1142"/>
                      <a:pt x="219" y="1035"/>
                    </a:cubicBezTo>
                    <a:cubicBezTo>
                      <a:pt x="298" y="928"/>
                      <a:pt x="389" y="720"/>
                      <a:pt x="474" y="600"/>
                    </a:cubicBezTo>
                    <a:cubicBezTo>
                      <a:pt x="559" y="480"/>
                      <a:pt x="624" y="395"/>
                      <a:pt x="729" y="315"/>
                    </a:cubicBezTo>
                    <a:cubicBezTo>
                      <a:pt x="834" y="235"/>
                      <a:pt x="976" y="165"/>
                      <a:pt x="1104" y="120"/>
                    </a:cubicBezTo>
                    <a:cubicBezTo>
                      <a:pt x="1232" y="75"/>
                      <a:pt x="1334" y="65"/>
                      <a:pt x="1494" y="45"/>
                    </a:cubicBezTo>
                    <a:cubicBezTo>
                      <a:pt x="1654" y="25"/>
                      <a:pt x="1945" y="9"/>
                      <a:pt x="2064" y="0"/>
                    </a:cubicBez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64555" name="Line 23">
                <a:extLst>
                  <a:ext uri="{FF2B5EF4-FFF2-40B4-BE49-F238E27FC236}">
                    <a16:creationId xmlns:a16="http://schemas.microsoft.com/office/drawing/2014/main" id="{8F7E0FB9-39D7-4991-9928-96AA12F9E3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46" y="10800"/>
                <a:ext cx="230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</p:grpSp>
      </p:grpSp>
      <p:grpSp>
        <p:nvGrpSpPr>
          <p:cNvPr id="64517" name="Group 24">
            <a:extLst>
              <a:ext uri="{FF2B5EF4-FFF2-40B4-BE49-F238E27FC236}">
                <a16:creationId xmlns:a16="http://schemas.microsoft.com/office/drawing/2014/main" id="{FC16EA66-E078-45F1-A3D3-4D0AC8B2C444}"/>
              </a:ext>
            </a:extLst>
          </p:cNvPr>
          <p:cNvGrpSpPr>
            <a:grpSpLocks/>
          </p:cNvGrpSpPr>
          <p:nvPr/>
        </p:nvGrpSpPr>
        <p:grpSpPr bwMode="auto">
          <a:xfrm>
            <a:off x="6516688" y="2652713"/>
            <a:ext cx="1274762" cy="1485900"/>
            <a:chOff x="7200" y="11466"/>
            <a:chExt cx="1296" cy="1161"/>
          </a:xfrm>
        </p:grpSpPr>
        <p:sp>
          <p:nvSpPr>
            <p:cNvPr id="64542" name="Text Box 25">
              <a:extLst>
                <a:ext uri="{FF2B5EF4-FFF2-40B4-BE49-F238E27FC236}">
                  <a16:creationId xmlns:a16="http://schemas.microsoft.com/office/drawing/2014/main" id="{E5E5F025-B856-495F-AB37-4A451FF3B6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0" y="11466"/>
              <a:ext cx="432" cy="4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s-ES" altLang="es-MX" sz="1000"/>
                <a:t>1</a:t>
              </a:r>
              <a:endParaRPr lang="es-MX" altLang="es-MX"/>
            </a:p>
          </p:txBody>
        </p:sp>
        <p:grpSp>
          <p:nvGrpSpPr>
            <p:cNvPr id="64543" name="Group 26">
              <a:extLst>
                <a:ext uri="{FF2B5EF4-FFF2-40B4-BE49-F238E27FC236}">
                  <a16:creationId xmlns:a16="http://schemas.microsoft.com/office/drawing/2014/main" id="{E844612F-209B-4DBF-9235-C421B819B00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488" y="11664"/>
              <a:ext cx="1008" cy="963"/>
              <a:chOff x="7488" y="11043"/>
              <a:chExt cx="2304" cy="1584"/>
            </a:xfrm>
          </p:grpSpPr>
          <p:sp>
            <p:nvSpPr>
              <p:cNvPr id="64544" name="Freeform 27">
                <a:extLst>
                  <a:ext uri="{FF2B5EF4-FFF2-40B4-BE49-F238E27FC236}">
                    <a16:creationId xmlns:a16="http://schemas.microsoft.com/office/drawing/2014/main" id="{7A807FF1-C552-40B0-A240-01669C9192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88" y="11043"/>
                <a:ext cx="2046" cy="1584"/>
              </a:xfrm>
              <a:custGeom>
                <a:avLst/>
                <a:gdLst>
                  <a:gd name="T0" fmla="*/ 0 w 2736"/>
                  <a:gd name="T1" fmla="*/ 0 h 1728"/>
                  <a:gd name="T2" fmla="*/ 0 w 2736"/>
                  <a:gd name="T3" fmla="*/ 29 h 1728"/>
                  <a:gd name="T4" fmla="*/ 1 w 2736"/>
                  <a:gd name="T5" fmla="*/ 29 h 1728"/>
                  <a:gd name="T6" fmla="*/ 0 60000 65536"/>
                  <a:gd name="T7" fmla="*/ 0 60000 65536"/>
                  <a:gd name="T8" fmla="*/ 0 60000 65536"/>
                  <a:gd name="T9" fmla="*/ 0 w 2736"/>
                  <a:gd name="T10" fmla="*/ 0 h 1728"/>
                  <a:gd name="T11" fmla="*/ 2736 w 2736"/>
                  <a:gd name="T12" fmla="*/ 1728 h 172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736" h="1728">
                    <a:moveTo>
                      <a:pt x="0" y="0"/>
                    </a:moveTo>
                    <a:lnTo>
                      <a:pt x="0" y="1728"/>
                    </a:lnTo>
                    <a:lnTo>
                      <a:pt x="2736" y="1728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64545" name="Line 28">
                <a:extLst>
                  <a:ext uri="{FF2B5EF4-FFF2-40B4-BE49-F238E27FC236}">
                    <a16:creationId xmlns:a16="http://schemas.microsoft.com/office/drawing/2014/main" id="{1CA1D36C-0D24-4CC6-8C8C-75671CB5DA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488" y="11247"/>
                <a:ext cx="230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64546" name="Freeform 29">
                <a:extLst>
                  <a:ext uri="{FF2B5EF4-FFF2-40B4-BE49-F238E27FC236}">
                    <a16:creationId xmlns:a16="http://schemas.microsoft.com/office/drawing/2014/main" id="{98FF77B7-DE25-4188-AD9F-279F380B20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32" y="11235"/>
                <a:ext cx="1650" cy="1385"/>
              </a:xfrm>
              <a:custGeom>
                <a:avLst/>
                <a:gdLst>
                  <a:gd name="T0" fmla="*/ 0 w 1650"/>
                  <a:gd name="T1" fmla="*/ 1302 h 1385"/>
                  <a:gd name="T2" fmla="*/ 375 w 1650"/>
                  <a:gd name="T3" fmla="*/ 1182 h 1385"/>
                  <a:gd name="T4" fmla="*/ 705 w 1650"/>
                  <a:gd name="T5" fmla="*/ 171 h 1385"/>
                  <a:gd name="T6" fmla="*/ 945 w 1650"/>
                  <a:gd name="T7" fmla="*/ 171 h 1385"/>
                  <a:gd name="T8" fmla="*/ 1230 w 1650"/>
                  <a:gd name="T9" fmla="*/ 1197 h 1385"/>
                  <a:gd name="T10" fmla="*/ 1650 w 1650"/>
                  <a:gd name="T11" fmla="*/ 1302 h 138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650"/>
                  <a:gd name="T19" fmla="*/ 0 h 1385"/>
                  <a:gd name="T20" fmla="*/ 1650 w 1650"/>
                  <a:gd name="T21" fmla="*/ 1385 h 138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650" h="1385">
                    <a:moveTo>
                      <a:pt x="0" y="1302"/>
                    </a:moveTo>
                    <a:cubicBezTo>
                      <a:pt x="62" y="1282"/>
                      <a:pt x="258" y="1370"/>
                      <a:pt x="375" y="1182"/>
                    </a:cubicBezTo>
                    <a:cubicBezTo>
                      <a:pt x="492" y="994"/>
                      <a:pt x="610" y="340"/>
                      <a:pt x="705" y="171"/>
                    </a:cubicBezTo>
                    <a:cubicBezTo>
                      <a:pt x="800" y="2"/>
                      <a:pt x="857" y="0"/>
                      <a:pt x="945" y="171"/>
                    </a:cubicBezTo>
                    <a:cubicBezTo>
                      <a:pt x="1033" y="342"/>
                      <a:pt x="1113" y="1009"/>
                      <a:pt x="1230" y="1197"/>
                    </a:cubicBezTo>
                    <a:cubicBezTo>
                      <a:pt x="1347" y="1385"/>
                      <a:pt x="1563" y="1280"/>
                      <a:pt x="1650" y="1302"/>
                    </a:cubicBez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</p:grpSp>
      </p:grpSp>
      <p:sp>
        <p:nvSpPr>
          <p:cNvPr id="64518" name="Text Box 30">
            <a:extLst>
              <a:ext uri="{FF2B5EF4-FFF2-40B4-BE49-F238E27FC236}">
                <a16:creationId xmlns:a16="http://schemas.microsoft.com/office/drawing/2014/main" id="{580DB9E8-364E-45F7-B964-9AF111DF64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7313" y="6453188"/>
            <a:ext cx="6553200" cy="376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MX" altLang="es-MX" sz="1400" b="1"/>
              <a:t>a.</a:t>
            </a:r>
            <a:r>
              <a:rPr lang="es-MX" altLang="es-MX" sz="1400"/>
              <a:t> Paso bajo        </a:t>
            </a:r>
            <a:r>
              <a:rPr lang="es-MX" altLang="es-MX" sz="1400" b="1"/>
              <a:t>                b.</a:t>
            </a:r>
            <a:r>
              <a:rPr lang="es-MX" altLang="es-MX" sz="1400"/>
              <a:t> Paso alto                   </a:t>
            </a:r>
            <a:r>
              <a:rPr lang="es-MX" altLang="es-MX" sz="1400" b="1"/>
              <a:t>c.</a:t>
            </a:r>
            <a:r>
              <a:rPr lang="es-MX" altLang="es-MX" sz="1400"/>
              <a:t> Paso banda</a:t>
            </a:r>
          </a:p>
        </p:txBody>
      </p:sp>
      <p:sp>
        <p:nvSpPr>
          <p:cNvPr id="64519" name="Line 31">
            <a:extLst>
              <a:ext uri="{FF2B5EF4-FFF2-40B4-BE49-F238E27FC236}">
                <a16:creationId xmlns:a16="http://schemas.microsoft.com/office/drawing/2014/main" id="{5308593D-228F-47E6-A2DD-C6466BDB0D40}"/>
              </a:ext>
            </a:extLst>
          </p:cNvPr>
          <p:cNvSpPr>
            <a:spLocks noChangeShapeType="1"/>
          </p:cNvSpPr>
          <p:nvPr/>
        </p:nvSpPr>
        <p:spPr bwMode="auto">
          <a:xfrm>
            <a:off x="3092450" y="5716588"/>
            <a:ext cx="0" cy="1841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  <p:grpSp>
        <p:nvGrpSpPr>
          <p:cNvPr id="64520" name="Group 32">
            <a:extLst>
              <a:ext uri="{FF2B5EF4-FFF2-40B4-BE49-F238E27FC236}">
                <a16:creationId xmlns:a16="http://schemas.microsoft.com/office/drawing/2014/main" id="{E072B7AA-28A6-475B-8FE5-00DFB44C7F0C}"/>
              </a:ext>
            </a:extLst>
          </p:cNvPr>
          <p:cNvGrpSpPr>
            <a:grpSpLocks/>
          </p:cNvGrpSpPr>
          <p:nvPr/>
        </p:nvGrpSpPr>
        <p:grpSpPr bwMode="auto">
          <a:xfrm>
            <a:off x="2339975" y="5276850"/>
            <a:ext cx="1558925" cy="1176338"/>
            <a:chOff x="3891" y="5032"/>
            <a:chExt cx="1584" cy="920"/>
          </a:xfrm>
        </p:grpSpPr>
        <p:sp>
          <p:nvSpPr>
            <p:cNvPr id="64539" name="Line 33">
              <a:extLst>
                <a:ext uri="{FF2B5EF4-FFF2-40B4-BE49-F238E27FC236}">
                  <a16:creationId xmlns:a16="http://schemas.microsoft.com/office/drawing/2014/main" id="{862C7F2F-67EB-4B0C-957C-DB986B5D53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91" y="5527"/>
              <a:ext cx="158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4540" name="Freeform 34">
              <a:extLst>
                <a:ext uri="{FF2B5EF4-FFF2-40B4-BE49-F238E27FC236}">
                  <a16:creationId xmlns:a16="http://schemas.microsoft.com/office/drawing/2014/main" id="{164C8D28-8A4B-48EE-8BB4-B9992BB34D45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5" y="5032"/>
              <a:ext cx="1440" cy="420"/>
            </a:xfrm>
            <a:custGeom>
              <a:avLst/>
              <a:gdLst>
                <a:gd name="T0" fmla="*/ 0 w 1440"/>
                <a:gd name="T1" fmla="*/ 405 h 420"/>
                <a:gd name="T2" fmla="*/ 195 w 1440"/>
                <a:gd name="T3" fmla="*/ 360 h 420"/>
                <a:gd name="T4" fmla="*/ 375 w 1440"/>
                <a:gd name="T5" fmla="*/ 210 h 420"/>
                <a:gd name="T6" fmla="*/ 555 w 1440"/>
                <a:gd name="T7" fmla="*/ 60 h 420"/>
                <a:gd name="T8" fmla="*/ 780 w 1440"/>
                <a:gd name="T9" fmla="*/ 15 h 420"/>
                <a:gd name="T10" fmla="*/ 1020 w 1440"/>
                <a:gd name="T11" fmla="*/ 150 h 420"/>
                <a:gd name="T12" fmla="*/ 1170 w 1440"/>
                <a:gd name="T13" fmla="*/ 315 h 420"/>
                <a:gd name="T14" fmla="*/ 1275 w 1440"/>
                <a:gd name="T15" fmla="*/ 390 h 420"/>
                <a:gd name="T16" fmla="*/ 1440 w 1440"/>
                <a:gd name="T17" fmla="*/ 420 h 42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440"/>
                <a:gd name="T28" fmla="*/ 0 h 420"/>
                <a:gd name="T29" fmla="*/ 1440 w 1440"/>
                <a:gd name="T30" fmla="*/ 420 h 42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440" h="420">
                  <a:moveTo>
                    <a:pt x="0" y="405"/>
                  </a:moveTo>
                  <a:cubicBezTo>
                    <a:pt x="32" y="398"/>
                    <a:pt x="132" y="393"/>
                    <a:pt x="195" y="360"/>
                  </a:cubicBezTo>
                  <a:cubicBezTo>
                    <a:pt x="258" y="327"/>
                    <a:pt x="315" y="260"/>
                    <a:pt x="375" y="210"/>
                  </a:cubicBezTo>
                  <a:cubicBezTo>
                    <a:pt x="435" y="160"/>
                    <a:pt x="488" y="92"/>
                    <a:pt x="555" y="60"/>
                  </a:cubicBezTo>
                  <a:cubicBezTo>
                    <a:pt x="622" y="28"/>
                    <a:pt x="703" y="0"/>
                    <a:pt x="780" y="15"/>
                  </a:cubicBezTo>
                  <a:cubicBezTo>
                    <a:pt x="857" y="30"/>
                    <a:pt x="955" y="100"/>
                    <a:pt x="1020" y="150"/>
                  </a:cubicBezTo>
                  <a:cubicBezTo>
                    <a:pt x="1085" y="200"/>
                    <a:pt x="1128" y="275"/>
                    <a:pt x="1170" y="315"/>
                  </a:cubicBezTo>
                  <a:cubicBezTo>
                    <a:pt x="1212" y="355"/>
                    <a:pt x="1230" y="373"/>
                    <a:pt x="1275" y="390"/>
                  </a:cubicBezTo>
                  <a:cubicBezTo>
                    <a:pt x="1320" y="407"/>
                    <a:pt x="1406" y="414"/>
                    <a:pt x="1440" y="420"/>
                  </a:cubicBezTo>
                </a:path>
              </a:pathLst>
            </a:custGeom>
            <a:noFill/>
            <a:ln w="19050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4541" name="Text Box 35">
              <a:extLst>
                <a:ext uri="{FF2B5EF4-FFF2-40B4-BE49-F238E27FC236}">
                  <a16:creationId xmlns:a16="http://schemas.microsoft.com/office/drawing/2014/main" id="{EB88EEE9-8493-49F6-BE86-A4EE674783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76" y="5520"/>
              <a:ext cx="432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s-MX" altLang="es-MX" sz="1200"/>
                <a:t>0</a:t>
              </a:r>
              <a:endParaRPr lang="es-MX" altLang="es-MX"/>
            </a:p>
          </p:txBody>
        </p:sp>
      </p:grpSp>
      <p:grpSp>
        <p:nvGrpSpPr>
          <p:cNvPr id="64521" name="Group 36">
            <a:extLst>
              <a:ext uri="{FF2B5EF4-FFF2-40B4-BE49-F238E27FC236}">
                <a16:creationId xmlns:a16="http://schemas.microsoft.com/office/drawing/2014/main" id="{4376B343-0244-45E0-917C-C03E6EE7AA8C}"/>
              </a:ext>
            </a:extLst>
          </p:cNvPr>
          <p:cNvGrpSpPr>
            <a:grpSpLocks/>
          </p:cNvGrpSpPr>
          <p:nvPr/>
        </p:nvGrpSpPr>
        <p:grpSpPr bwMode="auto">
          <a:xfrm>
            <a:off x="4643438" y="4933950"/>
            <a:ext cx="1558925" cy="1663700"/>
            <a:chOff x="6231" y="4617"/>
            <a:chExt cx="1584" cy="1300"/>
          </a:xfrm>
        </p:grpSpPr>
        <p:sp>
          <p:nvSpPr>
            <p:cNvPr id="64535" name="Line 37">
              <a:extLst>
                <a:ext uri="{FF2B5EF4-FFF2-40B4-BE49-F238E27FC236}">
                  <a16:creationId xmlns:a16="http://schemas.microsoft.com/office/drawing/2014/main" id="{51511D03-4709-49E2-A69D-E2A43C1B30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31" y="5527"/>
              <a:ext cx="158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4536" name="Freeform 38">
              <a:extLst>
                <a:ext uri="{FF2B5EF4-FFF2-40B4-BE49-F238E27FC236}">
                  <a16:creationId xmlns:a16="http://schemas.microsoft.com/office/drawing/2014/main" id="{919E0F75-DE8D-47A1-AC4D-0D202BC3175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79" y="4617"/>
              <a:ext cx="855" cy="1157"/>
            </a:xfrm>
            <a:custGeom>
              <a:avLst/>
              <a:gdLst>
                <a:gd name="T0" fmla="*/ 0 w 855"/>
                <a:gd name="T1" fmla="*/ 862 h 1157"/>
                <a:gd name="T2" fmla="*/ 120 w 855"/>
                <a:gd name="T3" fmla="*/ 1012 h 1157"/>
                <a:gd name="T4" fmla="*/ 279 w 855"/>
                <a:gd name="T5" fmla="*/ 1027 h 1157"/>
                <a:gd name="T6" fmla="*/ 339 w 855"/>
                <a:gd name="T7" fmla="*/ 277 h 1157"/>
                <a:gd name="T8" fmla="*/ 414 w 855"/>
                <a:gd name="T9" fmla="*/ 7 h 1157"/>
                <a:gd name="T10" fmla="*/ 504 w 855"/>
                <a:gd name="T11" fmla="*/ 322 h 1157"/>
                <a:gd name="T12" fmla="*/ 585 w 855"/>
                <a:gd name="T13" fmla="*/ 1042 h 1157"/>
                <a:gd name="T14" fmla="*/ 735 w 855"/>
                <a:gd name="T15" fmla="*/ 1012 h 1157"/>
                <a:gd name="T16" fmla="*/ 855 w 855"/>
                <a:gd name="T17" fmla="*/ 862 h 115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855"/>
                <a:gd name="T28" fmla="*/ 0 h 1157"/>
                <a:gd name="T29" fmla="*/ 855 w 855"/>
                <a:gd name="T30" fmla="*/ 1157 h 115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855" h="1157">
                  <a:moveTo>
                    <a:pt x="0" y="862"/>
                  </a:moveTo>
                  <a:cubicBezTo>
                    <a:pt x="22" y="887"/>
                    <a:pt x="74" y="985"/>
                    <a:pt x="120" y="1012"/>
                  </a:cubicBezTo>
                  <a:cubicBezTo>
                    <a:pt x="166" y="1039"/>
                    <a:pt x="243" y="1149"/>
                    <a:pt x="279" y="1027"/>
                  </a:cubicBezTo>
                  <a:cubicBezTo>
                    <a:pt x="315" y="905"/>
                    <a:pt x="317" y="447"/>
                    <a:pt x="339" y="277"/>
                  </a:cubicBezTo>
                  <a:cubicBezTo>
                    <a:pt x="361" y="107"/>
                    <a:pt x="387" y="0"/>
                    <a:pt x="414" y="7"/>
                  </a:cubicBezTo>
                  <a:cubicBezTo>
                    <a:pt x="441" y="14"/>
                    <a:pt x="476" y="150"/>
                    <a:pt x="504" y="322"/>
                  </a:cubicBezTo>
                  <a:cubicBezTo>
                    <a:pt x="532" y="494"/>
                    <a:pt x="546" y="927"/>
                    <a:pt x="585" y="1042"/>
                  </a:cubicBezTo>
                  <a:cubicBezTo>
                    <a:pt x="624" y="1157"/>
                    <a:pt x="690" y="1042"/>
                    <a:pt x="735" y="1012"/>
                  </a:cubicBezTo>
                  <a:cubicBezTo>
                    <a:pt x="780" y="982"/>
                    <a:pt x="830" y="893"/>
                    <a:pt x="855" y="862"/>
                  </a:cubicBezTo>
                </a:path>
              </a:pathLst>
            </a:custGeom>
            <a:noFill/>
            <a:ln w="19050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4537" name="Line 39">
              <a:extLst>
                <a:ext uri="{FF2B5EF4-FFF2-40B4-BE49-F238E27FC236}">
                  <a16:creationId xmlns:a16="http://schemas.microsoft.com/office/drawing/2014/main" id="{F39D75EC-3701-445D-A4B5-DF593A8393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96" y="5356"/>
              <a:ext cx="0" cy="1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4538" name="Text Box 40">
              <a:extLst>
                <a:ext uri="{FF2B5EF4-FFF2-40B4-BE49-F238E27FC236}">
                  <a16:creationId xmlns:a16="http://schemas.microsoft.com/office/drawing/2014/main" id="{20F9058A-A367-4C96-BB8C-4C40DF08BD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07" y="5485"/>
              <a:ext cx="432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s-MX" altLang="es-MX" sz="1200"/>
                <a:t> 0</a:t>
              </a:r>
              <a:endParaRPr lang="es-MX" altLang="es-MX"/>
            </a:p>
          </p:txBody>
        </p:sp>
      </p:grpSp>
      <p:grpSp>
        <p:nvGrpSpPr>
          <p:cNvPr id="64522" name="Group 41">
            <a:extLst>
              <a:ext uri="{FF2B5EF4-FFF2-40B4-BE49-F238E27FC236}">
                <a16:creationId xmlns:a16="http://schemas.microsoft.com/office/drawing/2014/main" id="{1CB95D33-41E0-4A62-9884-2136768295BE}"/>
              </a:ext>
            </a:extLst>
          </p:cNvPr>
          <p:cNvGrpSpPr>
            <a:grpSpLocks/>
          </p:cNvGrpSpPr>
          <p:nvPr/>
        </p:nvGrpSpPr>
        <p:grpSpPr bwMode="auto">
          <a:xfrm>
            <a:off x="6732588" y="5037138"/>
            <a:ext cx="1558925" cy="1560512"/>
            <a:chOff x="8424" y="4697"/>
            <a:chExt cx="1584" cy="1220"/>
          </a:xfrm>
        </p:grpSpPr>
        <p:sp>
          <p:nvSpPr>
            <p:cNvPr id="64531" name="Line 42">
              <a:extLst>
                <a:ext uri="{FF2B5EF4-FFF2-40B4-BE49-F238E27FC236}">
                  <a16:creationId xmlns:a16="http://schemas.microsoft.com/office/drawing/2014/main" id="{851DFC70-1E6D-4759-8E3C-FCCA5D0AF3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24" y="5531"/>
              <a:ext cx="158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4532" name="Freeform 43">
              <a:extLst>
                <a:ext uri="{FF2B5EF4-FFF2-40B4-BE49-F238E27FC236}">
                  <a16:creationId xmlns:a16="http://schemas.microsoft.com/office/drawing/2014/main" id="{EC9AF91B-76EB-4B49-A100-CB802BDF1DA0}"/>
                </a:ext>
              </a:extLst>
            </p:cNvPr>
            <p:cNvSpPr>
              <a:spLocks/>
            </p:cNvSpPr>
            <p:nvPr/>
          </p:nvSpPr>
          <p:spPr bwMode="auto">
            <a:xfrm>
              <a:off x="8628" y="4697"/>
              <a:ext cx="1200" cy="1019"/>
            </a:xfrm>
            <a:custGeom>
              <a:avLst/>
              <a:gdLst>
                <a:gd name="T0" fmla="*/ 0 w 1200"/>
                <a:gd name="T1" fmla="*/ 797 h 1019"/>
                <a:gd name="T2" fmla="*/ 150 w 1200"/>
                <a:gd name="T3" fmla="*/ 677 h 1019"/>
                <a:gd name="T4" fmla="*/ 270 w 1200"/>
                <a:gd name="T5" fmla="*/ 767 h 1019"/>
                <a:gd name="T6" fmla="*/ 423 w 1200"/>
                <a:gd name="T7" fmla="*/ 951 h 1019"/>
                <a:gd name="T8" fmla="*/ 450 w 1200"/>
                <a:gd name="T9" fmla="*/ 392 h 1019"/>
                <a:gd name="T10" fmla="*/ 570 w 1200"/>
                <a:gd name="T11" fmla="*/ 2 h 1019"/>
                <a:gd name="T12" fmla="*/ 675 w 1200"/>
                <a:gd name="T13" fmla="*/ 407 h 1019"/>
                <a:gd name="T14" fmla="*/ 729 w 1200"/>
                <a:gd name="T15" fmla="*/ 966 h 1019"/>
                <a:gd name="T16" fmla="*/ 900 w 1200"/>
                <a:gd name="T17" fmla="*/ 722 h 1019"/>
                <a:gd name="T18" fmla="*/ 1005 w 1200"/>
                <a:gd name="T19" fmla="*/ 677 h 1019"/>
                <a:gd name="T20" fmla="*/ 1200 w 1200"/>
                <a:gd name="T21" fmla="*/ 857 h 101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200"/>
                <a:gd name="T34" fmla="*/ 0 h 1019"/>
                <a:gd name="T35" fmla="*/ 1200 w 1200"/>
                <a:gd name="T36" fmla="*/ 1019 h 101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200" h="1019">
                  <a:moveTo>
                    <a:pt x="0" y="797"/>
                  </a:moveTo>
                  <a:cubicBezTo>
                    <a:pt x="25" y="777"/>
                    <a:pt x="105" y="682"/>
                    <a:pt x="150" y="677"/>
                  </a:cubicBezTo>
                  <a:cubicBezTo>
                    <a:pt x="195" y="672"/>
                    <a:pt x="225" y="721"/>
                    <a:pt x="270" y="767"/>
                  </a:cubicBezTo>
                  <a:cubicBezTo>
                    <a:pt x="315" y="813"/>
                    <a:pt x="393" y="1013"/>
                    <a:pt x="423" y="951"/>
                  </a:cubicBezTo>
                  <a:cubicBezTo>
                    <a:pt x="453" y="889"/>
                    <a:pt x="426" y="550"/>
                    <a:pt x="450" y="392"/>
                  </a:cubicBezTo>
                  <a:cubicBezTo>
                    <a:pt x="474" y="234"/>
                    <a:pt x="533" y="0"/>
                    <a:pt x="570" y="2"/>
                  </a:cubicBezTo>
                  <a:cubicBezTo>
                    <a:pt x="607" y="4"/>
                    <a:pt x="649" y="246"/>
                    <a:pt x="675" y="407"/>
                  </a:cubicBezTo>
                  <a:cubicBezTo>
                    <a:pt x="701" y="568"/>
                    <a:pt x="691" y="913"/>
                    <a:pt x="729" y="966"/>
                  </a:cubicBezTo>
                  <a:cubicBezTo>
                    <a:pt x="767" y="1019"/>
                    <a:pt x="854" y="770"/>
                    <a:pt x="900" y="722"/>
                  </a:cubicBezTo>
                  <a:cubicBezTo>
                    <a:pt x="946" y="674"/>
                    <a:pt x="955" y="655"/>
                    <a:pt x="1005" y="677"/>
                  </a:cubicBezTo>
                  <a:cubicBezTo>
                    <a:pt x="1055" y="699"/>
                    <a:pt x="1160" y="820"/>
                    <a:pt x="1200" y="857"/>
                  </a:cubicBezTo>
                </a:path>
              </a:pathLst>
            </a:custGeom>
            <a:noFill/>
            <a:ln w="19050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4533" name="Line 44">
              <a:extLst>
                <a:ext uri="{FF2B5EF4-FFF2-40B4-BE49-F238E27FC236}">
                  <a16:creationId xmlns:a16="http://schemas.microsoft.com/office/drawing/2014/main" id="{695B6B0C-ED60-4882-A4BF-C0C5B3FC7B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89" y="5386"/>
              <a:ext cx="0" cy="1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4534" name="Text Box 45">
              <a:extLst>
                <a:ext uri="{FF2B5EF4-FFF2-40B4-BE49-F238E27FC236}">
                  <a16:creationId xmlns:a16="http://schemas.microsoft.com/office/drawing/2014/main" id="{702B087A-E8C7-4365-8B12-517F93A654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000" y="5485"/>
              <a:ext cx="432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s-MX" altLang="es-MX" sz="1200"/>
                <a:t> 0</a:t>
              </a:r>
              <a:endParaRPr lang="es-MX" altLang="es-MX"/>
            </a:p>
          </p:txBody>
        </p:sp>
      </p:grpSp>
      <p:sp>
        <p:nvSpPr>
          <p:cNvPr id="64523" name="Line 46">
            <a:extLst>
              <a:ext uri="{FF2B5EF4-FFF2-40B4-BE49-F238E27FC236}">
                <a16:creationId xmlns:a16="http://schemas.microsoft.com/office/drawing/2014/main" id="{CA1C4350-9108-4F83-BFCE-4F2345C5DFE0}"/>
              </a:ext>
            </a:extLst>
          </p:cNvPr>
          <p:cNvSpPr>
            <a:spLocks noChangeShapeType="1"/>
          </p:cNvSpPr>
          <p:nvPr/>
        </p:nvSpPr>
        <p:spPr bwMode="auto">
          <a:xfrm>
            <a:off x="890588" y="6469063"/>
            <a:ext cx="814546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4524" name="Text Box 47">
            <a:extLst>
              <a:ext uri="{FF2B5EF4-FFF2-40B4-BE49-F238E27FC236}">
                <a16:creationId xmlns:a16="http://schemas.microsoft.com/office/drawing/2014/main" id="{52891321-335B-44B2-926A-FD5C417504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325" y="3141663"/>
            <a:ext cx="1593850" cy="690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MX" altLang="es-MX" sz="1400">
                <a:latin typeface="Tahoma" panose="020B0604030504040204" pitchFamily="34" charset="0"/>
              </a:rPr>
              <a:t>en el dominio de</a:t>
            </a:r>
            <a:r>
              <a:rPr lang="es-MX" altLang="es-MX"/>
              <a:t> </a:t>
            </a:r>
            <a:r>
              <a:rPr lang="es-MX" altLang="es-MX" sz="1400">
                <a:latin typeface="Tahoma" panose="020B0604030504040204" pitchFamily="34" charset="0"/>
              </a:rPr>
              <a:t>frecuencias</a:t>
            </a:r>
            <a:endParaRPr lang="es-MX" altLang="es-MX" sz="2800"/>
          </a:p>
        </p:txBody>
      </p:sp>
      <p:sp>
        <p:nvSpPr>
          <p:cNvPr id="64525" name="Text Box 48">
            <a:extLst>
              <a:ext uri="{FF2B5EF4-FFF2-40B4-BE49-F238E27FC236}">
                <a16:creationId xmlns:a16="http://schemas.microsoft.com/office/drawing/2014/main" id="{29035101-DA6E-4A92-96A6-5D36FA77D1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063" y="5248275"/>
            <a:ext cx="1417637" cy="84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MX" altLang="es-MX" sz="1400">
                <a:latin typeface="Tahoma" panose="020B0604030504040204" pitchFamily="34" charset="0"/>
              </a:rPr>
              <a:t>en el dominio</a:t>
            </a:r>
            <a:r>
              <a:rPr lang="es-MX" altLang="es-MX"/>
              <a:t>  </a:t>
            </a:r>
            <a:r>
              <a:rPr lang="es-MX" altLang="es-MX" sz="1400">
                <a:latin typeface="Tahoma" panose="020B0604030504040204" pitchFamily="34" charset="0"/>
              </a:rPr>
              <a:t>espacial</a:t>
            </a:r>
            <a:endParaRPr lang="es-MX" altLang="es-MX" sz="2800"/>
          </a:p>
        </p:txBody>
      </p:sp>
      <p:sp>
        <p:nvSpPr>
          <p:cNvPr id="64526" name="AutoShape 49">
            <a:extLst>
              <a:ext uri="{FF2B5EF4-FFF2-40B4-BE49-F238E27FC236}">
                <a16:creationId xmlns:a16="http://schemas.microsoft.com/office/drawing/2014/main" id="{DD257204-5C94-435C-9699-02ADF069E119}"/>
              </a:ext>
            </a:extLst>
          </p:cNvPr>
          <p:cNvSpPr>
            <a:spLocks/>
          </p:cNvSpPr>
          <p:nvPr/>
        </p:nvSpPr>
        <p:spPr bwMode="auto">
          <a:xfrm>
            <a:off x="1917700" y="2909888"/>
            <a:ext cx="176213" cy="1382712"/>
          </a:xfrm>
          <a:prstGeom prst="leftBrace">
            <a:avLst>
              <a:gd name="adj1" fmla="val 65390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s-MX" altLang="es-MX"/>
          </a:p>
        </p:txBody>
      </p:sp>
      <p:sp>
        <p:nvSpPr>
          <p:cNvPr id="64527" name="AutoShape 50">
            <a:extLst>
              <a:ext uri="{FF2B5EF4-FFF2-40B4-BE49-F238E27FC236}">
                <a16:creationId xmlns:a16="http://schemas.microsoft.com/office/drawing/2014/main" id="{E62DBF3B-E3C1-4AF7-B44A-20B5F65418DB}"/>
              </a:ext>
            </a:extLst>
          </p:cNvPr>
          <p:cNvSpPr>
            <a:spLocks/>
          </p:cNvSpPr>
          <p:nvPr/>
        </p:nvSpPr>
        <p:spPr bwMode="auto">
          <a:xfrm>
            <a:off x="1917700" y="5013325"/>
            <a:ext cx="176213" cy="1382713"/>
          </a:xfrm>
          <a:prstGeom prst="leftBrace">
            <a:avLst>
              <a:gd name="adj1" fmla="val 65390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s-MX" altLang="es-MX"/>
          </a:p>
        </p:txBody>
      </p:sp>
      <p:sp>
        <p:nvSpPr>
          <p:cNvPr id="64528" name="48 Rectángulo">
            <a:extLst>
              <a:ext uri="{FF2B5EF4-FFF2-40B4-BE49-F238E27FC236}">
                <a16:creationId xmlns:a16="http://schemas.microsoft.com/office/drawing/2014/main" id="{BA8952BE-8533-4635-A5A8-4E290B847B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1662113"/>
            <a:ext cx="8135938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Char char="ü"/>
            </a:pPr>
            <a:r>
              <a:rPr lang="es-MX" altLang="es-MX" sz="2400"/>
              <a:t> formas básicas para filtros de simetría circular en el dominio de la frecuencia</a:t>
            </a:r>
          </a:p>
        </p:txBody>
      </p:sp>
      <p:sp>
        <p:nvSpPr>
          <p:cNvPr id="64529" name="49 Rectángulo">
            <a:extLst>
              <a:ext uri="{FF2B5EF4-FFF2-40B4-BE49-F238E27FC236}">
                <a16:creationId xmlns:a16="http://schemas.microsoft.com/office/drawing/2014/main" id="{37AEBDCC-330F-4AC1-9EF6-E12D77B603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4422775"/>
            <a:ext cx="76327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Char char="ü"/>
            </a:pPr>
            <a:r>
              <a:rPr lang="es-MX" altLang="es-MX" sz="2400"/>
              <a:t>correspondientes filtros en el dominio espacial.</a:t>
            </a:r>
          </a:p>
        </p:txBody>
      </p:sp>
      <p:sp>
        <p:nvSpPr>
          <p:cNvPr id="52" name="Rectangle 2">
            <a:extLst>
              <a:ext uri="{FF2B5EF4-FFF2-40B4-BE49-F238E27FC236}">
                <a16:creationId xmlns:a16="http://schemas.microsoft.com/office/drawing/2014/main" id="{0EE1E51B-C2B1-46A8-8936-04C59164AE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-26988"/>
            <a:ext cx="9144000" cy="981076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defRPr/>
            </a:pPr>
            <a:endParaRPr lang="es-ES" sz="2000" b="1" kern="0" dirty="0">
              <a:solidFill>
                <a:schemeClr val="bg1">
                  <a:lumMod val="95000"/>
                </a:schemeClr>
              </a:solidFill>
              <a:latin typeface="+mj-lt"/>
              <a:ea typeface="+mj-ea"/>
              <a:cs typeface="+mj-cs"/>
            </a:endParaRPr>
          </a:p>
          <a:p>
            <a:pPr eaLnBrk="1" hangingPunct="1">
              <a:defRPr/>
            </a:pPr>
            <a:endParaRPr lang="es-ES" sz="2000" b="1" kern="0" dirty="0">
              <a:solidFill>
                <a:schemeClr val="bg1">
                  <a:lumMod val="95000"/>
                </a:schemeClr>
              </a:solidFill>
              <a:latin typeface="+mj-lt"/>
              <a:ea typeface="+mj-ea"/>
              <a:cs typeface="+mj-cs"/>
            </a:endParaRPr>
          </a:p>
          <a:p>
            <a:pPr eaLnBrk="1" hangingPunct="1">
              <a:defRPr/>
            </a:pPr>
            <a:r>
              <a:rPr lang="es-ES" sz="2000" b="1" kern="0" dirty="0">
                <a:solidFill>
                  <a:schemeClr val="bg1">
                    <a:lumMod val="95000"/>
                  </a:schemeClr>
                </a:solidFill>
                <a:latin typeface="Arial" charset="0"/>
              </a:rPr>
              <a:t>2.2 El uso de la </a:t>
            </a:r>
            <a:r>
              <a:rPr lang="es-ES" sz="2000" b="1" kern="0" dirty="0" err="1">
                <a:solidFill>
                  <a:schemeClr val="bg1">
                    <a:lumMod val="95000"/>
                  </a:schemeClr>
                </a:solidFill>
                <a:latin typeface="Arial" charset="0"/>
              </a:rPr>
              <a:t>convolución</a:t>
            </a:r>
            <a:r>
              <a:rPr lang="es-ES" sz="2000" b="1" kern="0" dirty="0">
                <a:solidFill>
                  <a:schemeClr val="bg1">
                    <a:lumMod val="95000"/>
                  </a:schemeClr>
                </a:solidFill>
                <a:latin typeface="Arial" charset="0"/>
              </a:rPr>
              <a:t> de dos imágenes digitales.</a:t>
            </a:r>
          </a:p>
          <a:p>
            <a:pPr eaLnBrk="1" hangingPunct="1">
              <a:defRPr/>
            </a:pPr>
            <a:endParaRPr lang="es-ES" sz="2000" dirty="0">
              <a:latin typeface="Arial" charset="0"/>
            </a:endParaRPr>
          </a:p>
          <a:p>
            <a:pPr eaLnBrk="1" hangingPunct="1">
              <a:defRPr/>
            </a:pPr>
            <a:endParaRPr lang="es-ES" sz="2000" b="1" kern="0" dirty="0">
              <a:solidFill>
                <a:schemeClr val="bg1">
                  <a:lumMod val="95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>
            <a:extLst>
              <a:ext uri="{FF2B5EF4-FFF2-40B4-BE49-F238E27FC236}">
                <a16:creationId xmlns:a16="http://schemas.microsoft.com/office/drawing/2014/main" id="{387B3139-42DD-472B-9E7D-96A36010F33D}"/>
              </a:ext>
            </a:extLst>
          </p:cNvPr>
          <p:cNvSpPr txBox="1">
            <a:spLocks/>
          </p:cNvSpPr>
          <p:nvPr/>
        </p:nvSpPr>
        <p:spPr>
          <a:xfrm>
            <a:off x="457200" y="1795463"/>
            <a:ext cx="8229600" cy="2713037"/>
          </a:xfrm>
          <a:prstGeom prst="rect">
            <a:avLst/>
          </a:prstGeom>
        </p:spPr>
        <p:txBody>
          <a:bodyPr/>
          <a:lstStyle/>
          <a:p>
            <a:pPr marL="274320" indent="-274320" eaLnBrk="1" fontAlgn="auto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defRPr/>
            </a:pPr>
            <a:r>
              <a:rPr lang="es-MX" dirty="0"/>
              <a:t>Gonzalo Pajares </a:t>
            </a:r>
            <a:r>
              <a:rPr lang="es-MX" dirty="0" err="1"/>
              <a:t>Martinsanz</a:t>
            </a:r>
            <a:r>
              <a:rPr lang="es-MX" dirty="0"/>
              <a:t> &amp; Jesús M. de la Cruz García. Visión por computadora: imágenes digitales y aplicaciones. Ed. </a:t>
            </a:r>
            <a:r>
              <a:rPr lang="es-MX" dirty="0" err="1"/>
              <a:t>Alfaomega</a:t>
            </a:r>
            <a:r>
              <a:rPr lang="es-MX" dirty="0"/>
              <a:t> Ra-Ma. 200</a:t>
            </a:r>
          </a:p>
          <a:p>
            <a:pPr marL="274320" indent="-274320" eaLnBrk="1" fontAlgn="auto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defRPr/>
            </a:pPr>
            <a:r>
              <a:rPr lang="es-ES" altLang="es-MX" dirty="0" err="1"/>
              <a:t>Gonzalez</a:t>
            </a:r>
            <a:r>
              <a:rPr lang="es-ES" altLang="es-MX" dirty="0"/>
              <a:t>, RC y Woods, RE Digital </a:t>
            </a:r>
            <a:r>
              <a:rPr lang="es-ES" altLang="es-MX" dirty="0" err="1"/>
              <a:t>Image</a:t>
            </a:r>
            <a:r>
              <a:rPr lang="es-ES" altLang="es-MX" dirty="0"/>
              <a:t> </a:t>
            </a:r>
            <a:r>
              <a:rPr lang="es-ES" altLang="es-MX" dirty="0" err="1"/>
              <a:t>Processing</a:t>
            </a:r>
            <a:r>
              <a:rPr lang="es-ES" altLang="es-MX" dirty="0"/>
              <a:t>. </a:t>
            </a:r>
            <a:r>
              <a:rPr lang="es-ES" altLang="es-MX" dirty="0" err="1"/>
              <a:t>Addision-Weslay</a:t>
            </a:r>
            <a:r>
              <a:rPr lang="es-ES" altLang="es-MX" dirty="0"/>
              <a:t>, USA, 1992.</a:t>
            </a:r>
          </a:p>
          <a:p>
            <a:pPr marL="274320" indent="-274320" eaLnBrk="1" fontAlgn="auto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defRPr/>
            </a:pPr>
            <a:r>
              <a:rPr lang="en-US" altLang="es-MX" dirty="0"/>
              <a:t>Forsyth y Ponce. Computer Vision: A modern approach. </a:t>
            </a:r>
            <a:r>
              <a:rPr lang="es-ES" altLang="es-MX" dirty="0"/>
              <a:t>Prentice-Hall, New Jersey, 2003.</a:t>
            </a:r>
          </a:p>
          <a:p>
            <a:pPr marL="274320" indent="-274320" eaLnBrk="1" fontAlgn="auto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defRPr/>
            </a:pPr>
            <a:r>
              <a:rPr lang="en-GB" altLang="es-MX" dirty="0"/>
              <a:t>J. Parker.  </a:t>
            </a:r>
            <a:r>
              <a:rPr lang="en-GB" altLang="es-MX" i="1" dirty="0"/>
              <a:t>Algorithms for image processing and computer vision.</a:t>
            </a:r>
            <a:r>
              <a:rPr lang="en-GB" altLang="es-MX" dirty="0"/>
              <a:t> John Wiley &amp; Sons ed. </a:t>
            </a:r>
            <a:r>
              <a:rPr lang="es-ES" altLang="es-MX" dirty="0"/>
              <a:t>(1997), 116-149</a:t>
            </a:r>
          </a:p>
          <a:p>
            <a:pPr marL="274320" indent="-274320" eaLnBrk="1" fontAlgn="auto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defRPr/>
            </a:pPr>
            <a:endParaRPr lang="es-MX" dirty="0">
              <a:solidFill>
                <a:schemeClr val="accent1">
                  <a:lumMod val="75000"/>
                </a:schemeClr>
              </a:solidFill>
              <a:cs typeface="Arial" pitchFamily="34" charset="0"/>
            </a:endParaRPr>
          </a:p>
          <a:p>
            <a:pPr marL="274320" indent="-274320" eaLnBrk="1" fontAlgn="auto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defRPr/>
            </a:pPr>
            <a:endParaRPr lang="es-MX" dirty="0">
              <a:solidFill>
                <a:schemeClr val="accent1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65539" name="5 Rectángulo">
            <a:extLst>
              <a:ext uri="{FF2B5EF4-FFF2-40B4-BE49-F238E27FC236}">
                <a16:creationId xmlns:a16="http://schemas.microsoft.com/office/drawing/2014/main" id="{5B92C813-C619-4C44-B11C-C99F5CA7C4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620713"/>
            <a:ext cx="678338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MX" altLang="es-MX" sz="4000" b="1"/>
              <a:t>Bibliografía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>
            <a:extLst>
              <a:ext uri="{FF2B5EF4-FFF2-40B4-BE49-F238E27FC236}">
                <a16:creationId xmlns:a16="http://schemas.microsoft.com/office/drawing/2014/main" id="{C8F4A9D6-109A-41E2-8838-7E6DED588EC5}"/>
              </a:ext>
            </a:extLst>
          </p:cNvPr>
          <p:cNvSpPr txBox="1">
            <a:spLocks/>
          </p:cNvSpPr>
          <p:nvPr/>
        </p:nvSpPr>
        <p:spPr>
          <a:xfrm>
            <a:off x="457200" y="1219200"/>
            <a:ext cx="8229600" cy="4946650"/>
          </a:xfrm>
          <a:prstGeom prst="rect">
            <a:avLst/>
          </a:prstGeom>
        </p:spPr>
        <p:txBody>
          <a:bodyPr/>
          <a:lstStyle/>
          <a:p>
            <a:pPr marL="274320" indent="-274320" eaLnBrk="1" fontAlgn="auto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defRPr/>
            </a:pPr>
            <a:r>
              <a:rPr lang="es-MX" sz="2800" dirty="0">
                <a:solidFill>
                  <a:schemeClr val="accent1">
                    <a:lumMod val="75000"/>
                  </a:schemeClr>
                </a:solidFill>
                <a:cs typeface="Arial" pitchFamily="34" charset="0"/>
              </a:rPr>
              <a:t>.</a:t>
            </a:r>
          </a:p>
          <a:p>
            <a:pPr marL="274320" indent="-274320" eaLnBrk="1" fontAlgn="auto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defRPr/>
            </a:pPr>
            <a:endParaRPr lang="es-MX" sz="2600" dirty="0">
              <a:solidFill>
                <a:schemeClr val="accent1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84995" name="3 Rectángulo">
            <a:extLst>
              <a:ext uri="{FF2B5EF4-FFF2-40B4-BE49-F238E27FC236}">
                <a16:creationId xmlns:a16="http://schemas.microsoft.com/office/drawing/2014/main" id="{7264CEBD-72A8-44BD-ADCE-CCC2A8B7DF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1844675"/>
            <a:ext cx="8642350" cy="2678113"/>
          </a:xfrm>
          <a:prstGeom prst="rect">
            <a:avLst/>
          </a:prstGeom>
          <a:solidFill>
            <a:srgbClr val="6492A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defRPr/>
            </a:pPr>
            <a:endParaRPr lang="es-MX" sz="3600" b="1" kern="0" dirty="0">
              <a:latin typeface="+mj-lt"/>
              <a:ea typeface="+mj-ea"/>
              <a:cs typeface="+mj-cs"/>
              <a:hlinkClick r:id="rId2"/>
            </a:endParaRPr>
          </a:p>
          <a:p>
            <a:pPr eaLnBrk="1" hangingPunct="1">
              <a:defRPr/>
            </a:pPr>
            <a:r>
              <a:rPr lang="es-MX" sz="3600" b="1" kern="0" dirty="0">
                <a:latin typeface="+mj-lt"/>
                <a:ea typeface="+mj-ea"/>
                <a:cs typeface="+mj-cs"/>
                <a:hlinkClick r:id="rId2"/>
              </a:rPr>
              <a:t>http://homepages.inf.ed.ac.uk/rbf/HIPR2/hipr_top.htm</a:t>
            </a:r>
            <a:endParaRPr lang="es-MX" sz="3600" b="1" kern="0" dirty="0">
              <a:latin typeface="+mj-lt"/>
              <a:ea typeface="+mj-ea"/>
              <a:cs typeface="+mj-cs"/>
            </a:endParaRPr>
          </a:p>
          <a:p>
            <a:pPr eaLnBrk="1" hangingPunct="1">
              <a:defRPr/>
            </a:pPr>
            <a:endParaRPr lang="es-MX" sz="3600" b="1" kern="0" dirty="0">
              <a:latin typeface="+mj-lt"/>
              <a:ea typeface="+mj-ea"/>
              <a:cs typeface="+mj-cs"/>
            </a:endParaRPr>
          </a:p>
          <a:p>
            <a:pPr algn="ctr" eaLnBrk="1" hangingPunct="1">
              <a:defRPr/>
            </a:pPr>
            <a:r>
              <a:rPr lang="es-MX" sz="3600" b="1" kern="0" dirty="0">
                <a:latin typeface="+mj-lt"/>
                <a:ea typeface="+mj-ea"/>
                <a:cs typeface="+mj-cs"/>
                <a:hlinkClick r:id="rId3"/>
              </a:rPr>
              <a:t>http://www.tsc.uc3m.es/imagine/index.html</a:t>
            </a:r>
            <a:endParaRPr lang="es-MX" sz="3600" b="1" kern="0" dirty="0">
              <a:latin typeface="+mj-lt"/>
              <a:ea typeface="+mj-ea"/>
              <a:cs typeface="+mj-cs"/>
            </a:endParaRPr>
          </a:p>
          <a:p>
            <a:pPr eaLnBrk="1" hangingPunct="1">
              <a:defRPr/>
            </a:pPr>
            <a:endParaRPr lang="es-MX" sz="3600" b="1" kern="0" dirty="0">
              <a:latin typeface="+mj-lt"/>
              <a:ea typeface="+mj-ea"/>
              <a:cs typeface="+mj-cs"/>
            </a:endParaRPr>
          </a:p>
        </p:txBody>
      </p:sp>
      <p:sp>
        <p:nvSpPr>
          <p:cNvPr id="66564" name="5 Rectángulo">
            <a:extLst>
              <a:ext uri="{FF2B5EF4-FFF2-40B4-BE49-F238E27FC236}">
                <a16:creationId xmlns:a16="http://schemas.microsoft.com/office/drawing/2014/main" id="{105D64F8-8865-48F3-83BD-2846AAE514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620713"/>
            <a:ext cx="678338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MX" altLang="es-MX" sz="4000" b="1"/>
              <a:t>Links para practicar: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Marcador de contenido 1">
            <a:extLst>
              <a:ext uri="{FF2B5EF4-FFF2-40B4-BE49-F238E27FC236}">
                <a16:creationId xmlns:a16="http://schemas.microsoft.com/office/drawing/2014/main" id="{907D6FCC-2927-4BCC-B911-75588F469D5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68313" y="2884488"/>
          <a:ext cx="8229600" cy="2705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3 Rectángulo">
            <a:extLst>
              <a:ext uri="{FF2B5EF4-FFF2-40B4-BE49-F238E27FC236}">
                <a16:creationId xmlns:a16="http://schemas.microsoft.com/office/drawing/2014/main" id="{51AA85EF-BD05-4737-9901-04A7B445BD66}"/>
              </a:ext>
            </a:extLst>
          </p:cNvPr>
          <p:cNvSpPr/>
          <p:nvPr/>
        </p:nvSpPr>
        <p:spPr>
          <a:xfrm>
            <a:off x="323850" y="981075"/>
            <a:ext cx="8351838" cy="120015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algn="just" eaLnBrk="1" hangingPunct="1">
              <a:spcBef>
                <a:spcPct val="20000"/>
              </a:spcBef>
              <a:defRPr/>
            </a:pPr>
            <a:r>
              <a:rPr lang="es-ES" sz="2400" b="1" dirty="0">
                <a:solidFill>
                  <a:schemeClr val="tx2">
                    <a:lumMod val="75000"/>
                  </a:schemeClr>
                </a:solidFill>
                <a:latin typeface="Arial" charset="0"/>
              </a:rPr>
              <a:t>    La </a:t>
            </a:r>
            <a:r>
              <a:rPr lang="es-ES" sz="2400" b="1" dirty="0" err="1">
                <a:solidFill>
                  <a:schemeClr val="tx2">
                    <a:lumMod val="75000"/>
                  </a:schemeClr>
                </a:solidFill>
                <a:latin typeface="Arial" charset="0"/>
              </a:rPr>
              <a:t>convolución</a:t>
            </a:r>
            <a:r>
              <a:rPr lang="es-ES" sz="2400" b="1" dirty="0">
                <a:solidFill>
                  <a:schemeClr val="tx2">
                    <a:lumMod val="75000"/>
                  </a:schemeClr>
                </a:solidFill>
                <a:latin typeface="Arial" charset="0"/>
              </a:rPr>
              <a:t> y las operaciones relacionadas se encuentran en muchas aplicaciones de ingeniería y matemáticas 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7E2FC6B3-3062-44D5-B848-C6330B35E0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defRPr/>
            </a:pPr>
            <a:r>
              <a:rPr lang="es-ES" sz="2400" b="1" kern="0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2.1 La </a:t>
            </a:r>
            <a:r>
              <a:rPr lang="es-ES" sz="2400" b="1" kern="0" dirty="0" err="1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Convolución</a:t>
            </a:r>
            <a:endParaRPr lang="es-ES" sz="2400" b="1" kern="0" dirty="0">
              <a:solidFill>
                <a:schemeClr val="bg1">
                  <a:lumMod val="95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2 CuadroTexto">
            <a:extLst>
              <a:ext uri="{FF2B5EF4-FFF2-40B4-BE49-F238E27FC236}">
                <a16:creationId xmlns:a16="http://schemas.microsoft.com/office/drawing/2014/main" id="{812B75AD-6EF6-4244-8E3E-B07359C74B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48488" y="4756150"/>
            <a:ext cx="17272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MX" altLang="es-MX"/>
              <a:t>Espacio continuo 2D</a:t>
            </a:r>
          </a:p>
        </p:txBody>
      </p:sp>
      <p:sp>
        <p:nvSpPr>
          <p:cNvPr id="5" name="4 Cerrar llave">
            <a:extLst>
              <a:ext uri="{FF2B5EF4-FFF2-40B4-BE49-F238E27FC236}">
                <a16:creationId xmlns:a16="http://schemas.microsoft.com/office/drawing/2014/main" id="{B350B7B3-17D5-4566-AFCA-8E14C51050A7}"/>
              </a:ext>
            </a:extLst>
          </p:cNvPr>
          <p:cNvSpPr/>
          <p:nvPr/>
        </p:nvSpPr>
        <p:spPr>
          <a:xfrm>
            <a:off x="6588125" y="4467225"/>
            <a:ext cx="287338" cy="1296988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s-MX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4C4E55AA-4921-4E65-9B00-A1FF50D61F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defRPr/>
            </a:pPr>
            <a:r>
              <a:rPr lang="es-ES" sz="2800" b="1" kern="0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2.1.1  La </a:t>
            </a:r>
            <a:r>
              <a:rPr lang="es-ES" sz="2800" b="1" kern="0" dirty="0" err="1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Convolución</a:t>
            </a:r>
            <a:r>
              <a:rPr lang="es-ES" sz="2800" b="1" kern="0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 de dos funciones </a:t>
            </a:r>
            <a:r>
              <a:rPr lang="es-ES" sz="2800" b="1" kern="0" dirty="0" err="1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contínuas</a:t>
            </a:r>
            <a:endParaRPr lang="es-ES" sz="2800" b="1" kern="0" dirty="0">
              <a:solidFill>
                <a:schemeClr val="bg1">
                  <a:lumMod val="9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6389" name="7 CuadroTexto">
            <a:extLst>
              <a:ext uri="{FF2B5EF4-FFF2-40B4-BE49-F238E27FC236}">
                <a16:creationId xmlns:a16="http://schemas.microsoft.com/office/drawing/2014/main" id="{117F3EF5-70FB-4ABC-9DA9-E21FD2544B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1268413"/>
            <a:ext cx="6911975" cy="2493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r>
              <a:rPr lang="es-MX" altLang="es-MX" sz="2800"/>
              <a:t>Definición:</a:t>
            </a:r>
          </a:p>
          <a:p>
            <a:pPr algn="just" eaLnBrk="1" hangingPunct="1"/>
            <a:endParaRPr lang="es-MX" altLang="es-MX" sz="2000"/>
          </a:p>
          <a:p>
            <a:pPr algn="just" eaLnBrk="1" hangingPunct="1">
              <a:buFont typeface="Wingdings" panose="05000000000000000000" pitchFamily="2" charset="2"/>
              <a:buChar char="ü"/>
            </a:pPr>
            <a:r>
              <a:rPr lang="es-MX" altLang="es-MX"/>
              <a:t>La convolución de </a:t>
            </a:r>
            <a:r>
              <a:rPr lang="es-MX" altLang="es-MX" i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s-MX" altLang="es-MX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MX" altLang="es-MX"/>
              <a:t>y</a:t>
            </a:r>
            <a:r>
              <a:rPr lang="es-MX" altLang="es-MX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MX" altLang="es-MX" i="1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es-MX" altLang="es-MX"/>
              <a:t>se denota por </a:t>
            </a:r>
            <a:r>
              <a:rPr lang="es-MX" altLang="es-MX" i="1">
                <a:latin typeface="Times New Roman" panose="02020603050405020304" pitchFamily="18" charset="0"/>
                <a:cs typeface="Times New Roman" panose="02020603050405020304" pitchFamily="18" charset="0"/>
              </a:rPr>
              <a:t>f*g</a:t>
            </a:r>
            <a:endParaRPr lang="es-MX" altLang="es-MX"/>
          </a:p>
          <a:p>
            <a:pPr algn="just" eaLnBrk="1" hangingPunct="1">
              <a:buFont typeface="Wingdings" panose="05000000000000000000" pitchFamily="2" charset="2"/>
              <a:buChar char="ü"/>
            </a:pPr>
            <a:r>
              <a:rPr lang="es-MX" altLang="es-MX"/>
              <a:t>Se define como la integral del producto de ambas funciones después de que sea invertida y desplazada una distancia T </a:t>
            </a:r>
          </a:p>
          <a:p>
            <a:pPr algn="just" eaLnBrk="1" hangingPunct="1">
              <a:buFont typeface="Wingdings" panose="05000000000000000000" pitchFamily="2" charset="2"/>
              <a:buChar char="ü"/>
            </a:pPr>
            <a:r>
              <a:rPr lang="es-ES" altLang="es-MX"/>
              <a:t>La convolucion requiere que una de las dos funciones sea refejada respecto al origen</a:t>
            </a:r>
            <a:r>
              <a:rPr lang="es-ES" altLang="es-MX" i="1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s-ES" altLang="es-MX"/>
              <a:t>antes de que la integral sea calculada sobre la variable de desplazamiento</a:t>
            </a:r>
            <a:endParaRPr lang="es-MX" altLang="es-MX"/>
          </a:p>
        </p:txBody>
      </p:sp>
      <p:pic>
        <p:nvPicPr>
          <p:cNvPr id="13318" name="Picture 3">
            <a:extLst>
              <a:ext uri="{FF2B5EF4-FFF2-40B4-BE49-F238E27FC236}">
                <a16:creationId xmlns:a16="http://schemas.microsoft.com/office/drawing/2014/main" id="{62E9792C-6305-4082-B25C-4A83AA3939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24" t="40944" r="34242" b="44931"/>
          <a:stretch>
            <a:fillRect/>
          </a:stretch>
        </p:blipFill>
        <p:spPr bwMode="auto">
          <a:xfrm>
            <a:off x="1105868" y="4756448"/>
            <a:ext cx="5401295" cy="83234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3">
            <a:extLst>
              <a:ext uri="{FF2B5EF4-FFF2-40B4-BE49-F238E27FC236}">
                <a16:creationId xmlns:a16="http://schemas.microsoft.com/office/drawing/2014/main" id="{BCF016F7-A909-4E02-8854-B11D9B5DA5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-20000" contrast="30000"/>
          </a:blip>
          <a:srcRect/>
          <a:stretch>
            <a:fillRect/>
          </a:stretch>
        </p:blipFill>
        <p:spPr bwMode="auto">
          <a:xfrm>
            <a:off x="352425" y="1593850"/>
            <a:ext cx="3384550" cy="21907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Picture 4">
            <a:extLst>
              <a:ext uri="{FF2B5EF4-FFF2-40B4-BE49-F238E27FC236}">
                <a16:creationId xmlns:a16="http://schemas.microsoft.com/office/drawing/2014/main" id="{CEDE17C7-3F64-405F-89F4-6CA0935170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-20000" contrast="30000"/>
          </a:blip>
          <a:srcRect/>
          <a:stretch>
            <a:fillRect/>
          </a:stretch>
        </p:blipFill>
        <p:spPr bwMode="auto">
          <a:xfrm>
            <a:off x="5148263" y="4005263"/>
            <a:ext cx="3313112" cy="25749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5D3A35E8-2609-4DBF-BE12-6B1262738A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9144000" cy="981075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defRPr/>
            </a:pPr>
            <a:r>
              <a:rPr lang="es-ES" sz="2800" b="1" kern="0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2.1 La </a:t>
            </a:r>
            <a:r>
              <a:rPr lang="es-ES" sz="2800" b="1" kern="0" dirty="0" err="1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Convolución</a:t>
            </a:r>
            <a:endParaRPr lang="es-ES" sz="2800" b="1" kern="0" dirty="0">
              <a:solidFill>
                <a:schemeClr val="bg1">
                  <a:lumMod val="9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Flecha a la derecha con muesca 1">
            <a:extLst>
              <a:ext uri="{FF2B5EF4-FFF2-40B4-BE49-F238E27FC236}">
                <a16:creationId xmlns:a16="http://schemas.microsoft.com/office/drawing/2014/main" id="{2F856953-9D06-48BD-9811-6DB86AF21105}"/>
              </a:ext>
            </a:extLst>
          </p:cNvPr>
          <p:cNvSpPr/>
          <p:nvPr/>
        </p:nvSpPr>
        <p:spPr>
          <a:xfrm rot="1546716">
            <a:off x="3914775" y="3744913"/>
            <a:ext cx="914400" cy="560387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MX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3" name="Picture 3">
            <a:extLst>
              <a:ext uri="{FF2B5EF4-FFF2-40B4-BE49-F238E27FC236}">
                <a16:creationId xmlns:a16="http://schemas.microsoft.com/office/drawing/2014/main" id="{738C9782-E942-4DA0-BFF1-F66BA30C4F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24" t="71378" r="34480" b="13881"/>
          <a:stretch>
            <a:fillRect/>
          </a:stretch>
        </p:blipFill>
        <p:spPr bwMode="auto">
          <a:xfrm>
            <a:off x="1475656" y="4532534"/>
            <a:ext cx="4715693" cy="86902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7 Cerrar llave">
            <a:extLst>
              <a:ext uri="{FF2B5EF4-FFF2-40B4-BE49-F238E27FC236}">
                <a16:creationId xmlns:a16="http://schemas.microsoft.com/office/drawing/2014/main" id="{17F455FF-FEDA-4A26-9ED8-84FB1E63FD91}"/>
              </a:ext>
            </a:extLst>
          </p:cNvPr>
          <p:cNvSpPr/>
          <p:nvPr/>
        </p:nvSpPr>
        <p:spPr>
          <a:xfrm>
            <a:off x="6191250" y="4292600"/>
            <a:ext cx="288925" cy="1296988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s-MX"/>
          </a:p>
        </p:txBody>
      </p:sp>
      <p:sp>
        <p:nvSpPr>
          <p:cNvPr id="18437" name="9 Rectángulo">
            <a:extLst>
              <a:ext uri="{FF2B5EF4-FFF2-40B4-BE49-F238E27FC236}">
                <a16:creationId xmlns:a16="http://schemas.microsoft.com/office/drawing/2014/main" id="{CE5DB313-67FF-4FDB-A03B-4FC20A5952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1663700"/>
            <a:ext cx="7705725" cy="708025"/>
          </a:xfrm>
          <a:prstGeom prst="rect">
            <a:avLst/>
          </a:prstGeom>
          <a:solidFill>
            <a:srgbClr val="FFD65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r>
              <a:rPr lang="es-MX" altLang="es-MX" sz="2000" i="1"/>
              <a:t>f(x) </a:t>
            </a:r>
            <a:r>
              <a:rPr lang="es-MX" altLang="es-MX" sz="2000"/>
              <a:t>y </a:t>
            </a:r>
            <a:r>
              <a:rPr lang="es-MX" altLang="es-MX" sz="2000" i="1"/>
              <a:t>g(x)</a:t>
            </a:r>
            <a:r>
              <a:rPr lang="es-MX" altLang="es-MX" sz="2000"/>
              <a:t> no son contínuas, están discretizadas en matrices de tamaño </a:t>
            </a:r>
            <a:r>
              <a:rPr lang="es-MX" altLang="es-MX" sz="2000" i="1"/>
              <a:t>A </a:t>
            </a:r>
            <a:r>
              <a:rPr lang="es-MX" altLang="es-MX" sz="2000"/>
              <a:t> y </a:t>
            </a:r>
            <a:r>
              <a:rPr lang="es-MX" altLang="es-MX" sz="2000" i="1"/>
              <a:t> </a:t>
            </a:r>
            <a:r>
              <a:rPr lang="es-MX" altLang="es-MX" sz="2000"/>
              <a:t>B, respectivamente:</a:t>
            </a:r>
          </a:p>
        </p:txBody>
      </p:sp>
      <p:sp>
        <p:nvSpPr>
          <p:cNvPr id="18438" name="3 CuadroTexto">
            <a:extLst>
              <a:ext uri="{FF2B5EF4-FFF2-40B4-BE49-F238E27FC236}">
                <a16:creationId xmlns:a16="http://schemas.microsoft.com/office/drawing/2014/main" id="{C2F26492-8F6A-4B6F-94BE-FC1FF3B352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6075" y="4508500"/>
            <a:ext cx="172878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MX" altLang="es-MX"/>
              <a:t>Espacio </a:t>
            </a:r>
          </a:p>
          <a:p>
            <a:pPr eaLnBrk="1" hangingPunct="1"/>
            <a:r>
              <a:rPr lang="es-MX" altLang="es-MX"/>
              <a:t>discreto 2D</a:t>
            </a:r>
          </a:p>
        </p:txBody>
      </p:sp>
      <p:sp>
        <p:nvSpPr>
          <p:cNvPr id="18439" name="Rectángulo 1">
            <a:extLst>
              <a:ext uri="{FF2B5EF4-FFF2-40B4-BE49-F238E27FC236}">
                <a16:creationId xmlns:a16="http://schemas.microsoft.com/office/drawing/2014/main" id="{F4033EC8-9B68-4A74-B2C4-57AABC3441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1046163"/>
            <a:ext cx="21209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MX" altLang="es-MX"/>
              <a:t>Supongamos que: </a:t>
            </a:r>
          </a:p>
        </p:txBody>
      </p:sp>
      <p:sp>
        <p:nvSpPr>
          <p:cNvPr id="18440" name="Rectángulo 2">
            <a:extLst>
              <a:ext uri="{FF2B5EF4-FFF2-40B4-BE49-F238E27FC236}">
                <a16:creationId xmlns:a16="http://schemas.microsoft.com/office/drawing/2014/main" id="{7FC287AE-FC6C-4F52-96BA-79749442AD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3325" y="2886075"/>
            <a:ext cx="3981450" cy="369888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s-MX" altLang="es-MX"/>
              <a:t> {</a:t>
            </a:r>
            <a:r>
              <a:rPr lang="es-MX" altLang="es-MX" i="1"/>
              <a:t>f(0), f(1), f(2),…, f(A-1)},…,{g(B-1)}</a:t>
            </a:r>
            <a:r>
              <a:rPr lang="es-MX" altLang="es-MX"/>
              <a:t> .</a:t>
            </a:r>
          </a:p>
        </p:txBody>
      </p:sp>
      <p:sp>
        <p:nvSpPr>
          <p:cNvPr id="4" name="Flecha abajo 3">
            <a:extLst>
              <a:ext uri="{FF2B5EF4-FFF2-40B4-BE49-F238E27FC236}">
                <a16:creationId xmlns:a16="http://schemas.microsoft.com/office/drawing/2014/main" id="{66837CCE-1A3F-4E8F-9FBB-4B981305E592}"/>
              </a:ext>
            </a:extLst>
          </p:cNvPr>
          <p:cNvSpPr/>
          <p:nvPr/>
        </p:nvSpPr>
        <p:spPr>
          <a:xfrm>
            <a:off x="2732088" y="3500438"/>
            <a:ext cx="1479550" cy="863600"/>
          </a:xfrm>
          <a:prstGeom prst="downArrow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MX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>
            <a:extLst>
              <a:ext uri="{FF2B5EF4-FFF2-40B4-BE49-F238E27FC236}">
                <a16:creationId xmlns:a16="http://schemas.microsoft.com/office/drawing/2014/main" id="{B232EBD7-3D8B-41C4-B971-15F2B8A0BF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57" t="63036" r="23125" b="24454"/>
          <a:stretch>
            <a:fillRect/>
          </a:stretch>
        </p:blipFill>
        <p:spPr bwMode="auto">
          <a:xfrm>
            <a:off x="2123728" y="5516563"/>
            <a:ext cx="6264622" cy="8956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59" name="3 CuadroTexto">
            <a:extLst>
              <a:ext uri="{FF2B5EF4-FFF2-40B4-BE49-F238E27FC236}">
                <a16:creationId xmlns:a16="http://schemas.microsoft.com/office/drawing/2014/main" id="{D7802028-B7F0-47E3-BE9A-45D93E89EF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975" y="836613"/>
            <a:ext cx="664845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MX" altLang="es-MX" sz="2400"/>
              <a:t>Tipos de convolución:</a:t>
            </a:r>
          </a:p>
          <a:p>
            <a:pPr eaLnBrk="1" hangingPunct="1"/>
            <a:endParaRPr lang="es-MX" altLang="es-MX" sz="2400"/>
          </a:p>
          <a:p>
            <a:pPr eaLnBrk="1" hangingPunct="1"/>
            <a:endParaRPr lang="es-MX" altLang="es-MX" sz="2000"/>
          </a:p>
          <a:p>
            <a:pPr eaLnBrk="1" hangingPunct="1"/>
            <a:r>
              <a:rPr lang="es-MX" altLang="es-MX" sz="2000"/>
              <a:t>Convolución Discreta:</a:t>
            </a:r>
            <a:endParaRPr lang="es-MX" altLang="es-MX" sz="2400"/>
          </a:p>
          <a:p>
            <a:pPr eaLnBrk="1" hangingPunct="1"/>
            <a:endParaRPr lang="es-MX" altLang="es-MX" sz="2400"/>
          </a:p>
          <a:p>
            <a:pPr eaLnBrk="1" hangingPunct="1"/>
            <a:endParaRPr lang="es-MX" altLang="es-MX" sz="2400"/>
          </a:p>
          <a:p>
            <a:pPr eaLnBrk="1" hangingPunct="1"/>
            <a:endParaRPr lang="es-MX" altLang="es-MX" sz="1600"/>
          </a:p>
          <a:p>
            <a:pPr eaLnBrk="1" hangingPunct="1"/>
            <a:endParaRPr lang="es-MX" altLang="es-MX" sz="1600"/>
          </a:p>
          <a:p>
            <a:pPr eaLnBrk="1" hangingPunct="1"/>
            <a:r>
              <a:rPr lang="es-MX" altLang="es-MX" sz="1600"/>
              <a:t>La convolución discreta se determina por un intervalo de muestreo </a:t>
            </a:r>
            <a:r>
              <a:rPr lang="es-MX" altLang="es-MX" sz="1600" i="1"/>
              <a:t>t=</a:t>
            </a:r>
            <a:r>
              <a:rPr lang="es-MX" altLang="es-MX" sz="1600"/>
              <a:t>1:</a:t>
            </a:r>
          </a:p>
          <a:p>
            <a:pPr eaLnBrk="1" hangingPunct="1"/>
            <a:endParaRPr lang="es-MX" altLang="es-MX" sz="2400"/>
          </a:p>
          <a:p>
            <a:pPr eaLnBrk="1" hangingPunct="1"/>
            <a:endParaRPr lang="es-MX" altLang="es-MX" sz="2400"/>
          </a:p>
          <a:p>
            <a:pPr eaLnBrk="1" hangingPunct="1"/>
            <a:endParaRPr lang="es-MX" altLang="es-MX" sz="2400"/>
          </a:p>
          <a:p>
            <a:pPr eaLnBrk="1" hangingPunct="1"/>
            <a:endParaRPr lang="es-MX" altLang="es-MX" sz="2000"/>
          </a:p>
          <a:p>
            <a:pPr eaLnBrk="1" hangingPunct="1"/>
            <a:r>
              <a:rPr lang="es-MX" altLang="es-MX" sz="2000"/>
              <a:t>Convolución Circular:</a:t>
            </a:r>
          </a:p>
        </p:txBody>
      </p:sp>
      <p:pic>
        <p:nvPicPr>
          <p:cNvPr id="16389" name="Picture 2">
            <a:extLst>
              <a:ext uri="{FF2B5EF4-FFF2-40B4-BE49-F238E27FC236}">
                <a16:creationId xmlns:a16="http://schemas.microsoft.com/office/drawing/2014/main" id="{96C82EFC-A302-4BDB-993F-5063813C34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 l="22157" t="26337" r="22604" b="61987"/>
          <a:stretch>
            <a:fillRect/>
          </a:stretch>
        </p:blipFill>
        <p:spPr bwMode="auto">
          <a:xfrm>
            <a:off x="1403350" y="2317750"/>
            <a:ext cx="6840538" cy="9032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0" name="Picture 2">
            <a:extLst>
              <a:ext uri="{FF2B5EF4-FFF2-40B4-BE49-F238E27FC236}">
                <a16:creationId xmlns:a16="http://schemas.microsoft.com/office/drawing/2014/main" id="{D136424C-69BD-4AF2-A319-39B654D77E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 l="21635" t="43018" r="35110" b="48642"/>
          <a:stretch>
            <a:fillRect/>
          </a:stretch>
        </p:blipFill>
        <p:spPr bwMode="auto">
          <a:xfrm>
            <a:off x="1979613" y="4048125"/>
            <a:ext cx="5256212" cy="6318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Verde azulado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3FF9C8CE055BD4EBA8FC72B26B707EC" ma:contentTypeVersion="6" ma:contentTypeDescription="Create a new document." ma:contentTypeScope="" ma:versionID="5c8de56cf5bc9ca60031540bb7928ef2">
  <xsd:schema xmlns:xsd="http://www.w3.org/2001/XMLSchema" xmlns:xs="http://www.w3.org/2001/XMLSchema" xmlns:p="http://schemas.microsoft.com/office/2006/metadata/properties" xmlns:ns2="0833f5e5-6726-4932-92a7-25f382ff0c6e" targetNamespace="http://schemas.microsoft.com/office/2006/metadata/properties" ma:root="true" ma:fieldsID="591513d3d3e647b0933954f80d34174e" ns2:_="">
    <xsd:import namespace="0833f5e5-6726-4932-92a7-25f382ff0c6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33f5e5-6726-4932-92a7-25f382ff0c6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5B90280-833D-4CA9-BAB4-9ACE8B1FEF7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833f5e5-6726-4932-92a7-25f382ff0c6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313BEBF-E8D4-470F-A28F-104AEC52059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0BB8B4F-E9E0-4E9A-90A6-7BC9F27DE8D0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33654</TotalTime>
  <Words>3341</Words>
  <Application>Microsoft Office PowerPoint</Application>
  <PresentationFormat>Presentación en pantalla (4:3)</PresentationFormat>
  <Paragraphs>909</Paragraphs>
  <Slides>47</Slides>
  <Notes>11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47</vt:i4>
      </vt:variant>
    </vt:vector>
  </HeadingPairs>
  <TitlesOfParts>
    <vt:vector size="56" baseType="lpstr">
      <vt:lpstr>Arial</vt:lpstr>
      <vt:lpstr>Arial Narrow</vt:lpstr>
      <vt:lpstr>Calibri</vt:lpstr>
      <vt:lpstr>Calibri Light</vt:lpstr>
      <vt:lpstr>Tahoma</vt:lpstr>
      <vt:lpstr>Times New Roman</vt:lpstr>
      <vt:lpstr>Wingdings</vt:lpstr>
      <vt:lpstr>Wingdings 3</vt:lpstr>
      <vt:lpstr>Retrospección</vt:lpstr>
      <vt:lpstr>2.1 La convolución 2.1 El uso de la convolución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Secciones transversales de: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Negativo de una imágen</dc:title>
  <dc:creator>Compu</dc:creator>
  <cp:lastModifiedBy>Jorge Eduardo Castro Cruces</cp:lastModifiedBy>
  <cp:revision>600</cp:revision>
  <cp:lastPrinted>2019-04-05T20:16:43Z</cp:lastPrinted>
  <dcterms:created xsi:type="dcterms:W3CDTF">2008-08-26T01:47:53Z</dcterms:created>
  <dcterms:modified xsi:type="dcterms:W3CDTF">2020-11-06T04:11:36Z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0x01010053FF9C8CE055BD4EBA8FC72B26B707EC</vt:lpwstr>
  </property>
</Properties>
</file>