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62" r:id="rId6"/>
    <p:sldId id="258" r:id="rId7"/>
    <p:sldId id="259" r:id="rId8"/>
    <p:sldId id="264" r:id="rId9"/>
    <p:sldId id="263" r:id="rId10"/>
    <p:sldId id="260" r:id="rId11"/>
    <p:sldId id="261" r:id="rId12"/>
    <p:sldId id="270" r:id="rId13"/>
    <p:sldId id="265" r:id="rId14"/>
    <p:sldId id="273" r:id="rId15"/>
    <p:sldId id="275" r:id="rId16"/>
    <p:sldId id="276" r:id="rId17"/>
    <p:sldId id="277" r:id="rId18"/>
    <p:sldId id="278" r:id="rId19"/>
    <p:sldId id="274" r:id="rId20"/>
    <p:sldId id="271" r:id="rId21"/>
    <p:sldId id="272" r:id="rId2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971"/>
    <a:srgbClr val="4A3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704" autoAdjust="0"/>
  </p:normalViewPr>
  <p:slideViewPr>
    <p:cSldViewPr snapToGrid="0">
      <p:cViewPr varScale="1">
        <p:scale>
          <a:sx n="73" d="100"/>
          <a:sy n="73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E7D57-FF30-4066-A113-FCED6D806FB1}" type="doc">
      <dgm:prSet loTypeId="urn:microsoft.com/office/officeart/2005/8/layout/vList2" loCatId="list" qsTypeId="urn:microsoft.com/office/officeart/2009/2/quickstyle/3d8" qsCatId="3D" csTypeId="urn:microsoft.com/office/officeart/2005/8/colors/colorful4" csCatId="colorful" phldr="1"/>
      <dgm:spPr/>
      <dgm:t>
        <a:bodyPr rtlCol="0"/>
        <a:lstStyle/>
        <a:p>
          <a:pPr rtl="0"/>
          <a:endParaRPr lang="en-US"/>
        </a:p>
      </dgm:t>
    </dgm:pt>
    <dgm:pt modelId="{7D5F4A26-1C76-4A7F-930D-0B2EE8CB5A24}">
      <dgm:prSet phldrT="[Text]"/>
      <dgm:spPr/>
      <dgm:t>
        <a:bodyPr rtlCol="0"/>
        <a:lstStyle/>
        <a:p>
          <a:pPr rtl="0"/>
          <a:r>
            <a:rPr lang="es-ES" noProof="0" dirty="0"/>
            <a:t>Imagen</a:t>
          </a:r>
          <a:r>
            <a:rPr lang="es-ES" baseline="0" noProof="0" dirty="0"/>
            <a:t> Original</a:t>
          </a:r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E1D094F8-E721-4D3A-94BD-42021134B10D}" type="parTrans" cxnId="{FD3BDC87-ABC4-415A-BA00-3B1A44CE60DB}">
      <dgm:prSet/>
      <dgm:spPr/>
      <dgm:t>
        <a:bodyPr rtlCol="0"/>
        <a:lstStyle/>
        <a:p>
          <a:pPr rtl="0"/>
          <a:endParaRPr lang="en-US"/>
        </a:p>
      </dgm:t>
    </dgm:pt>
    <dgm:pt modelId="{30219927-95FE-489B-9532-820F85DCB012}" type="sibTrans" cxnId="{FD3BDC87-ABC4-415A-BA00-3B1A44CE60DB}">
      <dgm:prSet/>
      <dgm:spPr/>
      <dgm:t>
        <a:bodyPr rtlCol="0"/>
        <a:lstStyle/>
        <a:p>
          <a:pPr rtl="0"/>
          <a:endParaRPr lang="en-US"/>
        </a:p>
      </dgm:t>
    </dgm:pt>
    <dgm:pt modelId="{11966083-172A-4D0B-AF10-414DEEF45F7D}">
      <dgm:prSet phldrT="[Text]"/>
      <dgm:spPr/>
      <dgm:t>
        <a:bodyPr rtlCol="0"/>
        <a:lstStyle/>
        <a:p>
          <a:pPr rtl="0"/>
          <a:r>
            <a:rPr lang="es-ES" noProof="0" dirty="0"/>
            <a:t>Contracción(Sin cambios)</a:t>
          </a:r>
        </a:p>
      </dgm:t>
      <dgm:extLst>
        <a:ext uri="{E40237B7-FDA0-4F09-8148-C483321AD2D9}">
          <dgm14:cNvPr xmlns:dgm14="http://schemas.microsoft.com/office/drawing/2010/diagram" id="0" name="" title="Group B heading"/>
        </a:ext>
      </dgm:extLst>
    </dgm:pt>
    <dgm:pt modelId="{E8DAA823-B561-4ADE-82C7-60D03B9AA779}" type="parTrans" cxnId="{25F2E8DC-9CDC-472C-9DED-8BD0F432FA20}">
      <dgm:prSet/>
      <dgm:spPr/>
      <dgm:t>
        <a:bodyPr rtlCol="0"/>
        <a:lstStyle/>
        <a:p>
          <a:pPr rtl="0"/>
          <a:endParaRPr lang="en-US"/>
        </a:p>
      </dgm:t>
    </dgm:pt>
    <dgm:pt modelId="{0EDF481E-952B-4A6D-9B47-C5DF0C9FD933}" type="sibTrans" cxnId="{25F2E8DC-9CDC-472C-9DED-8BD0F432FA20}">
      <dgm:prSet/>
      <dgm:spPr/>
      <dgm:t>
        <a:bodyPr rtlCol="0"/>
        <a:lstStyle/>
        <a:p>
          <a:pPr rtl="0"/>
          <a:endParaRPr lang="en-US"/>
        </a:p>
      </dgm:t>
    </dgm:pt>
    <dgm:pt modelId="{769831B2-FFE1-4BB5-8CB7-C06F8038B582}">
      <dgm:prSet phldrT="[Text]"/>
      <dgm:spPr/>
      <dgm:t>
        <a:bodyPr rtlCol="0"/>
        <a:lstStyle/>
        <a:p>
          <a:pPr rtl="0"/>
          <a:r>
            <a:rPr lang="es-ES" noProof="0" dirty="0"/>
            <a:t>Ecualización Uniforme</a:t>
          </a:r>
        </a:p>
      </dgm:t>
      <dgm:extLst>
        <a:ext uri="{E40237B7-FDA0-4F09-8148-C483321AD2D9}">
          <dgm14:cNvPr xmlns:dgm14="http://schemas.microsoft.com/office/drawing/2010/diagram" id="0" name="" title="Group C heading"/>
        </a:ext>
      </dgm:extLst>
    </dgm:pt>
    <dgm:pt modelId="{139F5F79-E65B-403D-9ABA-7832A1750A37}" type="parTrans" cxnId="{0581BFD0-4FB2-44E7-8E31-728CD0D4AD3F}">
      <dgm:prSet/>
      <dgm:spPr/>
      <dgm:t>
        <a:bodyPr rtlCol="0"/>
        <a:lstStyle/>
        <a:p>
          <a:pPr rtl="0"/>
          <a:endParaRPr lang="en-US"/>
        </a:p>
      </dgm:t>
    </dgm:pt>
    <dgm:pt modelId="{A6345A9F-C029-4E00-A73B-9276DB58BCBA}" type="sibTrans" cxnId="{0581BFD0-4FB2-44E7-8E31-728CD0D4AD3F}">
      <dgm:prSet/>
      <dgm:spPr/>
      <dgm:t>
        <a:bodyPr rtlCol="0"/>
        <a:lstStyle/>
        <a:p>
          <a:pPr rtl="0"/>
          <a:endParaRPr lang="en-US"/>
        </a:p>
      </dgm:t>
    </dgm:pt>
    <dgm:pt modelId="{8B77A199-5E32-4693-9AF2-3E5612DD843F}">
      <dgm:prSet phldrT="[Text]"/>
      <dgm:spPr/>
      <dgm:t>
        <a:bodyPr rtlCol="0"/>
        <a:lstStyle/>
        <a:p>
          <a:pPr rtl="0"/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8D80E72-9FB4-4564-AECE-FE7F5925C3BB}" type="parTrans" cxnId="{DFB14471-E5AF-4D5E-BA32-B368CBD38603}">
      <dgm:prSet/>
      <dgm:spPr/>
      <dgm:t>
        <a:bodyPr rtlCol="0"/>
        <a:lstStyle/>
        <a:p>
          <a:pPr rtl="0"/>
          <a:endParaRPr lang="en-US"/>
        </a:p>
      </dgm:t>
    </dgm:pt>
    <dgm:pt modelId="{3FBCC32A-83FB-4087-96B4-AFEB52FDF290}" type="sibTrans" cxnId="{DFB14471-E5AF-4D5E-BA32-B368CBD38603}">
      <dgm:prSet/>
      <dgm:spPr/>
      <dgm:t>
        <a:bodyPr rtlCol="0"/>
        <a:lstStyle/>
        <a:p>
          <a:pPr rtl="0"/>
          <a:endParaRPr lang="en-US"/>
        </a:p>
      </dgm:t>
    </dgm:pt>
    <dgm:pt modelId="{4021EA36-65D2-474D-864E-12DF2AC66EC1}">
      <dgm:prSet phldrT="[Text]"/>
      <dgm:spPr/>
      <dgm:t>
        <a:bodyPr rtlCol="0"/>
        <a:lstStyle/>
        <a:p>
          <a:pPr rtl="0"/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F7499E86-A7BF-41BF-921D-BA33A705C8C0}" type="parTrans" cxnId="{DC7C354B-7970-4763-AE05-2EC8956696CE}">
      <dgm:prSet/>
      <dgm:spPr/>
      <dgm:t>
        <a:bodyPr/>
        <a:lstStyle/>
        <a:p>
          <a:endParaRPr lang="es-MX"/>
        </a:p>
      </dgm:t>
    </dgm:pt>
    <dgm:pt modelId="{E15DC974-AC8E-496D-AF1B-9EB9A4C7F22E}" type="sibTrans" cxnId="{DC7C354B-7970-4763-AE05-2EC8956696CE}">
      <dgm:prSet/>
      <dgm:spPr/>
      <dgm:t>
        <a:bodyPr/>
        <a:lstStyle/>
        <a:p>
          <a:endParaRPr lang="es-MX"/>
        </a:p>
      </dgm:t>
    </dgm:pt>
    <dgm:pt modelId="{A804A01D-695E-430D-8997-FC8FBF106B6B}">
      <dgm:prSet phldrT="[Text]"/>
      <dgm:spPr/>
      <dgm:t>
        <a:bodyPr rtlCol="0"/>
        <a:lstStyle/>
        <a:p>
          <a:pPr rtl="0"/>
          <a:r>
            <a:rPr lang="es-MX" b="0" i="0" dirty="0"/>
            <a:t>Desplazamiento de -25</a:t>
          </a:r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Group C heading"/>
        </a:ext>
      </dgm:extLst>
    </dgm:pt>
    <dgm:pt modelId="{C0695C6F-07AE-43C8-8225-BAA4499DA728}" type="parTrans" cxnId="{CF9AEB2D-DB59-453F-979F-6C4AB8BD3BC4}">
      <dgm:prSet/>
      <dgm:spPr/>
      <dgm:t>
        <a:bodyPr/>
        <a:lstStyle/>
        <a:p>
          <a:endParaRPr lang="es-MX"/>
        </a:p>
      </dgm:t>
    </dgm:pt>
    <dgm:pt modelId="{D7EECE2E-E6EE-4497-B4F6-6842346B933C}" type="sibTrans" cxnId="{CF9AEB2D-DB59-453F-979F-6C4AB8BD3BC4}">
      <dgm:prSet/>
      <dgm:spPr/>
      <dgm:t>
        <a:bodyPr/>
        <a:lstStyle/>
        <a:p>
          <a:endParaRPr lang="es-MX"/>
        </a:p>
      </dgm:t>
    </dgm:pt>
    <dgm:pt modelId="{4A51FFF7-5F39-44B8-BDD2-DDF44B375DA2}">
      <dgm:prSet phldrT="[Text]"/>
      <dgm:spPr/>
      <dgm:t>
        <a:bodyPr rtlCol="0"/>
        <a:lstStyle/>
        <a:p>
          <a:pPr rtl="0"/>
          <a:r>
            <a:rPr lang="es-ES" noProof="0" dirty="0"/>
            <a:t>Expansión </a:t>
          </a:r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DA780197-DEF1-4A05-BDAD-EAA243181625}" type="parTrans" cxnId="{5333A738-4FFC-4E97-A9CA-EAE6427919F4}">
      <dgm:prSet/>
      <dgm:spPr/>
      <dgm:t>
        <a:bodyPr/>
        <a:lstStyle/>
        <a:p>
          <a:endParaRPr lang="es-MX"/>
        </a:p>
      </dgm:t>
    </dgm:pt>
    <dgm:pt modelId="{CE9DBF6C-5959-4ACA-AC71-8108490D3E68}" type="sibTrans" cxnId="{5333A738-4FFC-4E97-A9CA-EAE6427919F4}">
      <dgm:prSet/>
      <dgm:spPr/>
      <dgm:t>
        <a:bodyPr/>
        <a:lstStyle/>
        <a:p>
          <a:endParaRPr lang="es-MX"/>
        </a:p>
      </dgm:t>
    </dgm:pt>
    <dgm:pt modelId="{4BF83E41-3F0B-42DC-B3F2-8F0588E459F8}">
      <dgm:prSet phldrT="[Text]"/>
      <dgm:spPr/>
      <dgm:t>
        <a:bodyPr rtlCol="0"/>
        <a:lstStyle/>
        <a:p>
          <a:pPr rtl="0"/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F42CAB5C-8524-4A5E-9351-92A1DA28DCDF}" type="parTrans" cxnId="{986AE5B2-8E02-4351-AD4F-659F2CCD4C53}">
      <dgm:prSet/>
      <dgm:spPr/>
    </dgm:pt>
    <dgm:pt modelId="{BE1BC86D-B202-4AE3-85CD-41B6A5C287AD}" type="sibTrans" cxnId="{986AE5B2-8E02-4351-AD4F-659F2CCD4C53}">
      <dgm:prSet/>
      <dgm:spPr/>
    </dgm:pt>
    <dgm:pt modelId="{51D69D75-5512-4AD0-8E47-BB1C2DF71FCE}" type="pres">
      <dgm:prSet presAssocID="{242E7D57-FF30-4066-A113-FCED6D806FB1}" presName="linear" presStyleCnt="0">
        <dgm:presLayoutVars>
          <dgm:animLvl val="lvl"/>
          <dgm:resizeHandles val="exact"/>
        </dgm:presLayoutVars>
      </dgm:prSet>
      <dgm:spPr/>
    </dgm:pt>
    <dgm:pt modelId="{F5B6879E-6B01-4372-87ED-8E65C4103127}" type="pres">
      <dgm:prSet presAssocID="{7D5F4A26-1C76-4A7F-930D-0B2EE8CB5A2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58655B-582D-42E8-98CB-196390F4EF84}" type="pres">
      <dgm:prSet presAssocID="{7D5F4A26-1C76-4A7F-930D-0B2EE8CB5A24}" presName="childText" presStyleLbl="revTx" presStyleIdx="0" presStyleCnt="3">
        <dgm:presLayoutVars>
          <dgm:bulletEnabled val="1"/>
        </dgm:presLayoutVars>
      </dgm:prSet>
      <dgm:spPr/>
    </dgm:pt>
    <dgm:pt modelId="{2896C233-D0B1-4E4D-B618-76F3A126AAE2}" type="pres">
      <dgm:prSet presAssocID="{4A51FFF7-5F39-44B8-BDD2-DDF44B375DA2}" presName="parentText" presStyleLbl="node1" presStyleIdx="1" presStyleCnt="5" custLinFactY="-3372" custLinFactNeighborX="208" custLinFactNeighborY="-100000">
        <dgm:presLayoutVars>
          <dgm:chMax val="0"/>
          <dgm:bulletEnabled val="1"/>
        </dgm:presLayoutVars>
      </dgm:prSet>
      <dgm:spPr/>
    </dgm:pt>
    <dgm:pt modelId="{79E983BC-5EAF-43E9-A044-FCC350501F35}" type="pres">
      <dgm:prSet presAssocID="{CE9DBF6C-5959-4ACA-AC71-8108490D3E68}" presName="spacer" presStyleCnt="0"/>
      <dgm:spPr/>
    </dgm:pt>
    <dgm:pt modelId="{931DCB45-6C6F-4887-A45B-553F0F0AB816}" type="pres">
      <dgm:prSet presAssocID="{11966083-172A-4D0B-AF10-414DEEF45F7D}" presName="parentText" presStyleLbl="node1" presStyleIdx="2" presStyleCnt="5" custLinFactNeighborX="-623" custLinFactNeighborY="46563">
        <dgm:presLayoutVars>
          <dgm:chMax val="0"/>
          <dgm:bulletEnabled val="1"/>
        </dgm:presLayoutVars>
      </dgm:prSet>
      <dgm:spPr/>
    </dgm:pt>
    <dgm:pt modelId="{BEFAA2E6-5811-4032-B7E7-410E211A574F}" type="pres">
      <dgm:prSet presAssocID="{11966083-172A-4D0B-AF10-414DEEF45F7D}" presName="childText" presStyleLbl="revTx" presStyleIdx="1" presStyleCnt="3">
        <dgm:presLayoutVars>
          <dgm:bulletEnabled val="1"/>
        </dgm:presLayoutVars>
      </dgm:prSet>
      <dgm:spPr/>
    </dgm:pt>
    <dgm:pt modelId="{49D8221D-5689-41C8-9547-6ED636FDA9CB}" type="pres">
      <dgm:prSet presAssocID="{769831B2-FFE1-4BB5-8CB7-C06F8038B582}" presName="parentText" presStyleLbl="node1" presStyleIdx="3" presStyleCnt="5" custLinFactNeighborX="415" custLinFactNeighborY="43888">
        <dgm:presLayoutVars>
          <dgm:chMax val="0"/>
          <dgm:bulletEnabled val="1"/>
        </dgm:presLayoutVars>
      </dgm:prSet>
      <dgm:spPr/>
    </dgm:pt>
    <dgm:pt modelId="{255D37AE-E663-42AC-BA43-052337C9F108}" type="pres">
      <dgm:prSet presAssocID="{769831B2-FFE1-4BB5-8CB7-C06F8038B582}" presName="childText" presStyleLbl="revTx" presStyleIdx="2" presStyleCnt="3">
        <dgm:presLayoutVars>
          <dgm:bulletEnabled val="1"/>
        </dgm:presLayoutVars>
      </dgm:prSet>
      <dgm:spPr/>
    </dgm:pt>
    <dgm:pt modelId="{E5CC30FE-71FB-4D7D-A7CE-4BF96F68B78C}" type="pres">
      <dgm:prSet presAssocID="{A804A01D-695E-430D-8997-FC8FBF106B6B}" presName="parentText" presStyleLbl="node1" presStyleIdx="4" presStyleCnt="5" custLinFactNeighborX="1246" custLinFactNeighborY="20639">
        <dgm:presLayoutVars>
          <dgm:chMax val="0"/>
          <dgm:bulletEnabled val="1"/>
        </dgm:presLayoutVars>
      </dgm:prSet>
      <dgm:spPr/>
    </dgm:pt>
  </dgm:ptLst>
  <dgm:cxnLst>
    <dgm:cxn modelId="{7C24F61D-54EC-49F6-823C-C50A881816FF}" type="presOf" srcId="{11966083-172A-4D0B-AF10-414DEEF45F7D}" destId="{931DCB45-6C6F-4887-A45B-553F0F0AB816}" srcOrd="0" destOrd="0" presId="urn:microsoft.com/office/officeart/2005/8/layout/vList2"/>
    <dgm:cxn modelId="{1715CD20-7D78-4DC9-8B2B-750F05AD1797}" type="presOf" srcId="{4A51FFF7-5F39-44B8-BDD2-DDF44B375DA2}" destId="{2896C233-D0B1-4E4D-B618-76F3A126AAE2}" srcOrd="0" destOrd="0" presId="urn:microsoft.com/office/officeart/2005/8/layout/vList2"/>
    <dgm:cxn modelId="{82F11721-0D61-4937-BA4A-1D7EB22A2848}" type="presOf" srcId="{7D5F4A26-1C76-4A7F-930D-0B2EE8CB5A24}" destId="{F5B6879E-6B01-4372-87ED-8E65C4103127}" srcOrd="0" destOrd="0" presId="urn:microsoft.com/office/officeart/2005/8/layout/vList2"/>
    <dgm:cxn modelId="{CF9AEB2D-DB59-453F-979F-6C4AB8BD3BC4}" srcId="{242E7D57-FF30-4066-A113-FCED6D806FB1}" destId="{A804A01D-695E-430D-8997-FC8FBF106B6B}" srcOrd="4" destOrd="0" parTransId="{C0695C6F-07AE-43C8-8225-BAA4499DA728}" sibTransId="{D7EECE2E-E6EE-4497-B4F6-6842346B933C}"/>
    <dgm:cxn modelId="{5333A738-4FFC-4E97-A9CA-EAE6427919F4}" srcId="{242E7D57-FF30-4066-A113-FCED6D806FB1}" destId="{4A51FFF7-5F39-44B8-BDD2-DDF44B375DA2}" srcOrd="1" destOrd="0" parTransId="{DA780197-DEF1-4A05-BDAD-EAA243181625}" sibTransId="{CE9DBF6C-5959-4ACA-AC71-8108490D3E68}"/>
    <dgm:cxn modelId="{04B17A44-24B9-4C24-AC3B-0F6F0E8611AF}" type="presOf" srcId="{8B77A199-5E32-4693-9AF2-3E5612DD843F}" destId="{255D37AE-E663-42AC-BA43-052337C9F108}" srcOrd="0" destOrd="0" presId="urn:microsoft.com/office/officeart/2005/8/layout/vList2"/>
    <dgm:cxn modelId="{DC7C354B-7970-4763-AE05-2EC8956696CE}" srcId="{11966083-172A-4D0B-AF10-414DEEF45F7D}" destId="{4021EA36-65D2-474D-864E-12DF2AC66EC1}" srcOrd="0" destOrd="0" parTransId="{F7499E86-A7BF-41BF-921D-BA33A705C8C0}" sibTransId="{E15DC974-AC8E-496D-AF1B-9EB9A4C7F22E}"/>
    <dgm:cxn modelId="{DFB14471-E5AF-4D5E-BA32-B368CBD38603}" srcId="{769831B2-FFE1-4BB5-8CB7-C06F8038B582}" destId="{8B77A199-5E32-4693-9AF2-3E5612DD843F}" srcOrd="0" destOrd="0" parTransId="{98D80E72-9FB4-4564-AECE-FE7F5925C3BB}" sibTransId="{3FBCC32A-83FB-4087-96B4-AFEB52FDF290}"/>
    <dgm:cxn modelId="{E360C557-EF56-4C82-B73B-BA47D7760250}" type="presOf" srcId="{242E7D57-FF30-4066-A113-FCED6D806FB1}" destId="{51D69D75-5512-4AD0-8E47-BB1C2DF71FCE}" srcOrd="0" destOrd="0" presId="urn:microsoft.com/office/officeart/2005/8/layout/vList2"/>
    <dgm:cxn modelId="{FD3BDC87-ABC4-415A-BA00-3B1A44CE60DB}" srcId="{242E7D57-FF30-4066-A113-FCED6D806FB1}" destId="{7D5F4A26-1C76-4A7F-930D-0B2EE8CB5A24}" srcOrd="0" destOrd="0" parTransId="{E1D094F8-E721-4D3A-94BD-42021134B10D}" sibTransId="{30219927-95FE-489B-9532-820F85DCB012}"/>
    <dgm:cxn modelId="{52876C89-F9CD-44C6-A809-8A11D2357B15}" type="presOf" srcId="{A804A01D-695E-430D-8997-FC8FBF106B6B}" destId="{E5CC30FE-71FB-4D7D-A7CE-4BF96F68B78C}" srcOrd="0" destOrd="0" presId="urn:microsoft.com/office/officeart/2005/8/layout/vList2"/>
    <dgm:cxn modelId="{986AE5B2-8E02-4351-AD4F-659F2CCD4C53}" srcId="{7D5F4A26-1C76-4A7F-930D-0B2EE8CB5A24}" destId="{4BF83E41-3F0B-42DC-B3F2-8F0588E459F8}" srcOrd="0" destOrd="0" parTransId="{F42CAB5C-8524-4A5E-9351-92A1DA28DCDF}" sibTransId="{BE1BC86D-B202-4AE3-85CD-41B6A5C287AD}"/>
    <dgm:cxn modelId="{971CE6B7-D14C-446C-968E-89EC3C0118D9}" type="presOf" srcId="{4BF83E41-3F0B-42DC-B3F2-8F0588E459F8}" destId="{BF58655B-582D-42E8-98CB-196390F4EF84}" srcOrd="0" destOrd="0" presId="urn:microsoft.com/office/officeart/2005/8/layout/vList2"/>
    <dgm:cxn modelId="{0581BFD0-4FB2-44E7-8E31-728CD0D4AD3F}" srcId="{242E7D57-FF30-4066-A113-FCED6D806FB1}" destId="{769831B2-FFE1-4BB5-8CB7-C06F8038B582}" srcOrd="3" destOrd="0" parTransId="{139F5F79-E65B-403D-9ABA-7832A1750A37}" sibTransId="{A6345A9F-C029-4E00-A73B-9276DB58BCBA}"/>
    <dgm:cxn modelId="{25F2E8DC-9CDC-472C-9DED-8BD0F432FA20}" srcId="{242E7D57-FF30-4066-A113-FCED6D806FB1}" destId="{11966083-172A-4D0B-AF10-414DEEF45F7D}" srcOrd="2" destOrd="0" parTransId="{E8DAA823-B561-4ADE-82C7-60D03B9AA779}" sibTransId="{0EDF481E-952B-4A6D-9B47-C5DF0C9FD933}"/>
    <dgm:cxn modelId="{005398E6-71C0-4395-91C0-E635155C4614}" type="presOf" srcId="{769831B2-FFE1-4BB5-8CB7-C06F8038B582}" destId="{49D8221D-5689-41C8-9547-6ED636FDA9CB}" srcOrd="0" destOrd="0" presId="urn:microsoft.com/office/officeart/2005/8/layout/vList2"/>
    <dgm:cxn modelId="{58DD9AF7-9051-460B-A5EE-56FB576F5E0C}" type="presOf" srcId="{4021EA36-65D2-474D-864E-12DF2AC66EC1}" destId="{BEFAA2E6-5811-4032-B7E7-410E211A574F}" srcOrd="0" destOrd="0" presId="urn:microsoft.com/office/officeart/2005/8/layout/vList2"/>
    <dgm:cxn modelId="{A2B0237D-F1B1-495A-9969-03CF75CB26F4}" type="presParOf" srcId="{51D69D75-5512-4AD0-8E47-BB1C2DF71FCE}" destId="{F5B6879E-6B01-4372-87ED-8E65C4103127}" srcOrd="0" destOrd="0" presId="urn:microsoft.com/office/officeart/2005/8/layout/vList2"/>
    <dgm:cxn modelId="{D37D2630-2B74-4F08-8168-B67564644179}" type="presParOf" srcId="{51D69D75-5512-4AD0-8E47-BB1C2DF71FCE}" destId="{BF58655B-582D-42E8-98CB-196390F4EF84}" srcOrd="1" destOrd="0" presId="urn:microsoft.com/office/officeart/2005/8/layout/vList2"/>
    <dgm:cxn modelId="{0348E89F-C681-43FF-8987-8960C0FF195C}" type="presParOf" srcId="{51D69D75-5512-4AD0-8E47-BB1C2DF71FCE}" destId="{2896C233-D0B1-4E4D-B618-76F3A126AAE2}" srcOrd="2" destOrd="0" presId="urn:microsoft.com/office/officeart/2005/8/layout/vList2"/>
    <dgm:cxn modelId="{BBA0719A-4F2F-4E95-9CA5-FBE73E1ADE34}" type="presParOf" srcId="{51D69D75-5512-4AD0-8E47-BB1C2DF71FCE}" destId="{79E983BC-5EAF-43E9-A044-FCC350501F35}" srcOrd="3" destOrd="0" presId="urn:microsoft.com/office/officeart/2005/8/layout/vList2"/>
    <dgm:cxn modelId="{A9BA0423-B71C-4024-BC1B-0E0FEEB7D65A}" type="presParOf" srcId="{51D69D75-5512-4AD0-8E47-BB1C2DF71FCE}" destId="{931DCB45-6C6F-4887-A45B-553F0F0AB816}" srcOrd="4" destOrd="0" presId="urn:microsoft.com/office/officeart/2005/8/layout/vList2"/>
    <dgm:cxn modelId="{A2B9CD35-0725-427A-AB8B-D591A19A28A3}" type="presParOf" srcId="{51D69D75-5512-4AD0-8E47-BB1C2DF71FCE}" destId="{BEFAA2E6-5811-4032-B7E7-410E211A574F}" srcOrd="5" destOrd="0" presId="urn:microsoft.com/office/officeart/2005/8/layout/vList2"/>
    <dgm:cxn modelId="{998EA1A8-183C-43A6-A4DA-9198E1CD7BE8}" type="presParOf" srcId="{51D69D75-5512-4AD0-8E47-BB1C2DF71FCE}" destId="{49D8221D-5689-41C8-9547-6ED636FDA9CB}" srcOrd="6" destOrd="0" presId="urn:microsoft.com/office/officeart/2005/8/layout/vList2"/>
    <dgm:cxn modelId="{ED96D63E-A4F3-4471-B642-1827711B378F}" type="presParOf" srcId="{51D69D75-5512-4AD0-8E47-BB1C2DF71FCE}" destId="{255D37AE-E663-42AC-BA43-052337C9F108}" srcOrd="7" destOrd="0" presId="urn:microsoft.com/office/officeart/2005/8/layout/vList2"/>
    <dgm:cxn modelId="{61EDE88F-147D-46E8-B83A-34DA3DDFB4CF}" type="presParOf" srcId="{51D69D75-5512-4AD0-8E47-BB1C2DF71FCE}" destId="{E5CC30FE-71FB-4D7D-A7CE-4BF96F68B78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2E7D57-FF30-4066-A113-FCED6D806FB1}" type="doc">
      <dgm:prSet loTypeId="urn:microsoft.com/office/officeart/2005/8/layout/vList2" loCatId="list" qsTypeId="urn:microsoft.com/office/officeart/2009/2/quickstyle/3d8" qsCatId="3D" csTypeId="urn:microsoft.com/office/officeart/2005/8/colors/colorful4" csCatId="colorful" phldr="1"/>
      <dgm:spPr/>
      <dgm:t>
        <a:bodyPr rtlCol="0"/>
        <a:lstStyle/>
        <a:p>
          <a:pPr rtl="0"/>
          <a:endParaRPr lang="en-US"/>
        </a:p>
      </dgm:t>
    </dgm:pt>
    <dgm:pt modelId="{7D5F4A26-1C76-4A7F-930D-0B2EE8CB5A24}">
      <dgm:prSet phldrT="[Text]"/>
      <dgm:spPr/>
      <dgm:t>
        <a:bodyPr rtlCol="0"/>
        <a:lstStyle/>
        <a:p>
          <a:pPr rtl="0"/>
          <a:r>
            <a:rPr lang="es-ES" noProof="0" dirty="0"/>
            <a:t>Imagen</a:t>
          </a:r>
          <a:r>
            <a:rPr lang="es-ES" baseline="0" noProof="0" dirty="0"/>
            <a:t> Original</a:t>
          </a:r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E1D094F8-E721-4D3A-94BD-42021134B10D}" type="parTrans" cxnId="{FD3BDC87-ABC4-415A-BA00-3B1A44CE60DB}">
      <dgm:prSet/>
      <dgm:spPr/>
      <dgm:t>
        <a:bodyPr rtlCol="0"/>
        <a:lstStyle/>
        <a:p>
          <a:pPr rtl="0"/>
          <a:endParaRPr lang="en-US"/>
        </a:p>
      </dgm:t>
    </dgm:pt>
    <dgm:pt modelId="{30219927-95FE-489B-9532-820F85DCB012}" type="sibTrans" cxnId="{FD3BDC87-ABC4-415A-BA00-3B1A44CE60DB}">
      <dgm:prSet/>
      <dgm:spPr/>
      <dgm:t>
        <a:bodyPr rtlCol="0"/>
        <a:lstStyle/>
        <a:p>
          <a:pPr rtl="0"/>
          <a:endParaRPr lang="en-US"/>
        </a:p>
      </dgm:t>
    </dgm:pt>
    <dgm:pt modelId="{11966083-172A-4D0B-AF10-414DEEF45F7D}">
      <dgm:prSet phldrT="[Text]"/>
      <dgm:spPr/>
      <dgm:t>
        <a:bodyPr rtlCol="0"/>
        <a:lstStyle/>
        <a:p>
          <a:pPr rtl="0"/>
          <a:r>
            <a:rPr lang="es-ES" noProof="0" dirty="0"/>
            <a:t>Ecualización Uniforme</a:t>
          </a:r>
        </a:p>
      </dgm:t>
      <dgm:extLst>
        <a:ext uri="{E40237B7-FDA0-4F09-8148-C483321AD2D9}">
          <dgm14:cNvPr xmlns:dgm14="http://schemas.microsoft.com/office/drawing/2010/diagram" id="0" name="" title="Group B heading"/>
        </a:ext>
      </dgm:extLst>
    </dgm:pt>
    <dgm:pt modelId="{E8DAA823-B561-4ADE-82C7-60D03B9AA779}" type="parTrans" cxnId="{25F2E8DC-9CDC-472C-9DED-8BD0F432FA20}">
      <dgm:prSet/>
      <dgm:spPr/>
      <dgm:t>
        <a:bodyPr rtlCol="0"/>
        <a:lstStyle/>
        <a:p>
          <a:pPr rtl="0"/>
          <a:endParaRPr lang="en-US"/>
        </a:p>
      </dgm:t>
    </dgm:pt>
    <dgm:pt modelId="{0EDF481E-952B-4A6D-9B47-C5DF0C9FD933}" type="sibTrans" cxnId="{25F2E8DC-9CDC-472C-9DED-8BD0F432FA20}">
      <dgm:prSet/>
      <dgm:spPr/>
      <dgm:t>
        <a:bodyPr rtlCol="0"/>
        <a:lstStyle/>
        <a:p>
          <a:pPr rtl="0"/>
          <a:endParaRPr lang="en-US"/>
        </a:p>
      </dgm:t>
    </dgm:pt>
    <dgm:pt modelId="{C5D33B4A-CC39-400B-9A00-EB0B33C8B467}">
      <dgm:prSet phldrT="[Text]"/>
      <dgm:spPr/>
      <dgm:t>
        <a:bodyPr rtlCol="0"/>
        <a:lstStyle/>
        <a:p>
          <a:pPr rtl="0"/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F8374FF1-69F2-4182-A3D0-0FA210470E33}" type="parTrans" cxnId="{CBE37FD3-D774-4D76-B252-94F937069A3A}">
      <dgm:prSet/>
      <dgm:spPr/>
      <dgm:t>
        <a:bodyPr/>
        <a:lstStyle/>
        <a:p>
          <a:endParaRPr lang="es-MX"/>
        </a:p>
      </dgm:t>
    </dgm:pt>
    <dgm:pt modelId="{7F3869F8-86CA-424B-B995-432A76C8CB72}" type="sibTrans" cxnId="{CBE37FD3-D774-4D76-B252-94F937069A3A}">
      <dgm:prSet/>
      <dgm:spPr/>
      <dgm:t>
        <a:bodyPr/>
        <a:lstStyle/>
        <a:p>
          <a:endParaRPr lang="es-MX"/>
        </a:p>
      </dgm:t>
    </dgm:pt>
    <dgm:pt modelId="{4021EA36-65D2-474D-864E-12DF2AC66EC1}">
      <dgm:prSet phldrT="[Text]"/>
      <dgm:spPr/>
      <dgm:t>
        <a:bodyPr rtlCol="0"/>
        <a:lstStyle/>
        <a:p>
          <a:pPr rtl="0"/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F7499E86-A7BF-41BF-921D-BA33A705C8C0}" type="parTrans" cxnId="{DC7C354B-7970-4763-AE05-2EC8956696CE}">
      <dgm:prSet/>
      <dgm:spPr/>
      <dgm:t>
        <a:bodyPr/>
        <a:lstStyle/>
        <a:p>
          <a:endParaRPr lang="es-MX"/>
        </a:p>
      </dgm:t>
    </dgm:pt>
    <dgm:pt modelId="{E15DC974-AC8E-496D-AF1B-9EB9A4C7F22E}" type="sibTrans" cxnId="{DC7C354B-7970-4763-AE05-2EC8956696CE}">
      <dgm:prSet/>
      <dgm:spPr/>
      <dgm:t>
        <a:bodyPr/>
        <a:lstStyle/>
        <a:p>
          <a:endParaRPr lang="es-MX"/>
        </a:p>
      </dgm:t>
    </dgm:pt>
    <dgm:pt modelId="{A804A01D-695E-430D-8997-FC8FBF106B6B}">
      <dgm:prSet phldrT="[Text]"/>
      <dgm:spPr/>
      <dgm:t>
        <a:bodyPr rtlCol="0"/>
        <a:lstStyle/>
        <a:p>
          <a:pPr rtl="0"/>
          <a:r>
            <a:rPr lang="es-MX" b="0" i="0" dirty="0"/>
            <a:t>Desplazamiento de -25</a:t>
          </a:r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Group C heading"/>
        </a:ext>
      </dgm:extLst>
    </dgm:pt>
    <dgm:pt modelId="{C0695C6F-07AE-43C8-8225-BAA4499DA728}" type="parTrans" cxnId="{CF9AEB2D-DB59-453F-979F-6C4AB8BD3BC4}">
      <dgm:prSet/>
      <dgm:spPr/>
      <dgm:t>
        <a:bodyPr/>
        <a:lstStyle/>
        <a:p>
          <a:endParaRPr lang="es-MX"/>
        </a:p>
      </dgm:t>
    </dgm:pt>
    <dgm:pt modelId="{D7EECE2E-E6EE-4497-B4F6-6842346B933C}" type="sibTrans" cxnId="{CF9AEB2D-DB59-453F-979F-6C4AB8BD3BC4}">
      <dgm:prSet/>
      <dgm:spPr/>
      <dgm:t>
        <a:bodyPr/>
        <a:lstStyle/>
        <a:p>
          <a:endParaRPr lang="es-MX"/>
        </a:p>
      </dgm:t>
    </dgm:pt>
    <dgm:pt modelId="{4A51FFF7-5F39-44B8-BDD2-DDF44B375DA2}">
      <dgm:prSet phldrT="[Text]"/>
      <dgm:spPr/>
      <dgm:t>
        <a:bodyPr rtlCol="0"/>
        <a:lstStyle/>
        <a:p>
          <a:pPr rtl="0"/>
          <a:r>
            <a:rPr lang="es-ES" noProof="0" dirty="0"/>
            <a:t>Expansión </a:t>
          </a:r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DA780197-DEF1-4A05-BDAD-EAA243181625}" type="parTrans" cxnId="{5333A738-4FFC-4E97-A9CA-EAE6427919F4}">
      <dgm:prSet/>
      <dgm:spPr/>
      <dgm:t>
        <a:bodyPr/>
        <a:lstStyle/>
        <a:p>
          <a:endParaRPr lang="es-MX"/>
        </a:p>
      </dgm:t>
    </dgm:pt>
    <dgm:pt modelId="{CE9DBF6C-5959-4ACA-AC71-8108490D3E68}" type="sibTrans" cxnId="{5333A738-4FFC-4E97-A9CA-EAE6427919F4}">
      <dgm:prSet/>
      <dgm:spPr/>
      <dgm:t>
        <a:bodyPr/>
        <a:lstStyle/>
        <a:p>
          <a:endParaRPr lang="es-MX"/>
        </a:p>
      </dgm:t>
    </dgm:pt>
    <dgm:pt modelId="{51D69D75-5512-4AD0-8E47-BB1C2DF71FCE}" type="pres">
      <dgm:prSet presAssocID="{242E7D57-FF30-4066-A113-FCED6D806FB1}" presName="linear" presStyleCnt="0">
        <dgm:presLayoutVars>
          <dgm:animLvl val="lvl"/>
          <dgm:resizeHandles val="exact"/>
        </dgm:presLayoutVars>
      </dgm:prSet>
      <dgm:spPr/>
    </dgm:pt>
    <dgm:pt modelId="{F5B6879E-6B01-4372-87ED-8E65C4103127}" type="pres">
      <dgm:prSet presAssocID="{7D5F4A26-1C76-4A7F-930D-0B2EE8CB5A2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069A05-A95A-4125-9ED6-6E3191FF5531}" type="pres">
      <dgm:prSet presAssocID="{7D5F4A26-1C76-4A7F-930D-0B2EE8CB5A24}" presName="childText" presStyleLbl="revTx" presStyleIdx="0" presStyleCnt="2">
        <dgm:presLayoutVars>
          <dgm:bulletEnabled val="1"/>
        </dgm:presLayoutVars>
      </dgm:prSet>
      <dgm:spPr/>
    </dgm:pt>
    <dgm:pt modelId="{2896C233-D0B1-4E4D-B618-76F3A126AAE2}" type="pres">
      <dgm:prSet presAssocID="{4A51FFF7-5F39-44B8-BDD2-DDF44B375DA2}" presName="parentText" presStyleLbl="node1" presStyleIdx="1" presStyleCnt="4" custLinFactY="-3372" custLinFactNeighborX="208" custLinFactNeighborY="-100000">
        <dgm:presLayoutVars>
          <dgm:chMax val="0"/>
          <dgm:bulletEnabled val="1"/>
        </dgm:presLayoutVars>
      </dgm:prSet>
      <dgm:spPr/>
    </dgm:pt>
    <dgm:pt modelId="{79E983BC-5EAF-43E9-A044-FCC350501F35}" type="pres">
      <dgm:prSet presAssocID="{CE9DBF6C-5959-4ACA-AC71-8108490D3E68}" presName="spacer" presStyleCnt="0"/>
      <dgm:spPr/>
    </dgm:pt>
    <dgm:pt modelId="{931DCB45-6C6F-4887-A45B-553F0F0AB816}" type="pres">
      <dgm:prSet presAssocID="{11966083-172A-4D0B-AF10-414DEEF45F7D}" presName="parentText" presStyleLbl="node1" presStyleIdx="2" presStyleCnt="4" custLinFactNeighborX="-623" custLinFactNeighborY="46563">
        <dgm:presLayoutVars>
          <dgm:chMax val="0"/>
          <dgm:bulletEnabled val="1"/>
        </dgm:presLayoutVars>
      </dgm:prSet>
      <dgm:spPr/>
    </dgm:pt>
    <dgm:pt modelId="{BEFAA2E6-5811-4032-B7E7-410E211A574F}" type="pres">
      <dgm:prSet presAssocID="{11966083-172A-4D0B-AF10-414DEEF45F7D}" presName="childText" presStyleLbl="revTx" presStyleIdx="1" presStyleCnt="2">
        <dgm:presLayoutVars>
          <dgm:bulletEnabled val="1"/>
        </dgm:presLayoutVars>
      </dgm:prSet>
      <dgm:spPr/>
    </dgm:pt>
    <dgm:pt modelId="{E5CC30FE-71FB-4D7D-A7CE-4BF96F68B78C}" type="pres">
      <dgm:prSet presAssocID="{A804A01D-695E-430D-8997-FC8FBF106B6B}" presName="parentText" presStyleLbl="node1" presStyleIdx="3" presStyleCnt="4" custLinFactNeighborX="1246" custLinFactNeighborY="20639">
        <dgm:presLayoutVars>
          <dgm:chMax val="0"/>
          <dgm:bulletEnabled val="1"/>
        </dgm:presLayoutVars>
      </dgm:prSet>
      <dgm:spPr/>
    </dgm:pt>
  </dgm:ptLst>
  <dgm:cxnLst>
    <dgm:cxn modelId="{7C24F61D-54EC-49F6-823C-C50A881816FF}" type="presOf" srcId="{11966083-172A-4D0B-AF10-414DEEF45F7D}" destId="{931DCB45-6C6F-4887-A45B-553F0F0AB816}" srcOrd="0" destOrd="0" presId="urn:microsoft.com/office/officeart/2005/8/layout/vList2"/>
    <dgm:cxn modelId="{1715CD20-7D78-4DC9-8B2B-750F05AD1797}" type="presOf" srcId="{4A51FFF7-5F39-44B8-BDD2-DDF44B375DA2}" destId="{2896C233-D0B1-4E4D-B618-76F3A126AAE2}" srcOrd="0" destOrd="0" presId="urn:microsoft.com/office/officeart/2005/8/layout/vList2"/>
    <dgm:cxn modelId="{82F11721-0D61-4937-BA4A-1D7EB22A2848}" type="presOf" srcId="{7D5F4A26-1C76-4A7F-930D-0B2EE8CB5A24}" destId="{F5B6879E-6B01-4372-87ED-8E65C4103127}" srcOrd="0" destOrd="0" presId="urn:microsoft.com/office/officeart/2005/8/layout/vList2"/>
    <dgm:cxn modelId="{CF9AEB2D-DB59-453F-979F-6C4AB8BD3BC4}" srcId="{242E7D57-FF30-4066-A113-FCED6D806FB1}" destId="{A804A01D-695E-430D-8997-FC8FBF106B6B}" srcOrd="3" destOrd="0" parTransId="{C0695C6F-07AE-43C8-8225-BAA4499DA728}" sibTransId="{D7EECE2E-E6EE-4497-B4F6-6842346B933C}"/>
    <dgm:cxn modelId="{5333A738-4FFC-4E97-A9CA-EAE6427919F4}" srcId="{242E7D57-FF30-4066-A113-FCED6D806FB1}" destId="{4A51FFF7-5F39-44B8-BDD2-DDF44B375DA2}" srcOrd="1" destOrd="0" parTransId="{DA780197-DEF1-4A05-BDAD-EAA243181625}" sibTransId="{CE9DBF6C-5959-4ACA-AC71-8108490D3E68}"/>
    <dgm:cxn modelId="{DC7C354B-7970-4763-AE05-2EC8956696CE}" srcId="{11966083-172A-4D0B-AF10-414DEEF45F7D}" destId="{4021EA36-65D2-474D-864E-12DF2AC66EC1}" srcOrd="0" destOrd="0" parTransId="{F7499E86-A7BF-41BF-921D-BA33A705C8C0}" sibTransId="{E15DC974-AC8E-496D-AF1B-9EB9A4C7F22E}"/>
    <dgm:cxn modelId="{E360C557-EF56-4C82-B73B-BA47D7760250}" type="presOf" srcId="{242E7D57-FF30-4066-A113-FCED6D806FB1}" destId="{51D69D75-5512-4AD0-8E47-BB1C2DF71FCE}" srcOrd="0" destOrd="0" presId="urn:microsoft.com/office/officeart/2005/8/layout/vList2"/>
    <dgm:cxn modelId="{FD3BDC87-ABC4-415A-BA00-3B1A44CE60DB}" srcId="{242E7D57-FF30-4066-A113-FCED6D806FB1}" destId="{7D5F4A26-1C76-4A7F-930D-0B2EE8CB5A24}" srcOrd="0" destOrd="0" parTransId="{E1D094F8-E721-4D3A-94BD-42021134B10D}" sibTransId="{30219927-95FE-489B-9532-820F85DCB012}"/>
    <dgm:cxn modelId="{52876C89-F9CD-44C6-A809-8A11D2357B15}" type="presOf" srcId="{A804A01D-695E-430D-8997-FC8FBF106B6B}" destId="{E5CC30FE-71FB-4D7D-A7CE-4BF96F68B78C}" srcOrd="0" destOrd="0" presId="urn:microsoft.com/office/officeart/2005/8/layout/vList2"/>
    <dgm:cxn modelId="{CBE37FD3-D774-4D76-B252-94F937069A3A}" srcId="{7D5F4A26-1C76-4A7F-930D-0B2EE8CB5A24}" destId="{C5D33B4A-CC39-400B-9A00-EB0B33C8B467}" srcOrd="0" destOrd="0" parTransId="{F8374FF1-69F2-4182-A3D0-0FA210470E33}" sibTransId="{7F3869F8-86CA-424B-B995-432A76C8CB72}"/>
    <dgm:cxn modelId="{25F2E8DC-9CDC-472C-9DED-8BD0F432FA20}" srcId="{242E7D57-FF30-4066-A113-FCED6D806FB1}" destId="{11966083-172A-4D0B-AF10-414DEEF45F7D}" srcOrd="2" destOrd="0" parTransId="{E8DAA823-B561-4ADE-82C7-60D03B9AA779}" sibTransId="{0EDF481E-952B-4A6D-9B47-C5DF0C9FD933}"/>
    <dgm:cxn modelId="{58DD9AF7-9051-460B-A5EE-56FB576F5E0C}" type="presOf" srcId="{4021EA36-65D2-474D-864E-12DF2AC66EC1}" destId="{BEFAA2E6-5811-4032-B7E7-410E211A574F}" srcOrd="0" destOrd="0" presId="urn:microsoft.com/office/officeart/2005/8/layout/vList2"/>
    <dgm:cxn modelId="{EECB93FD-3997-49DF-A7AE-1383295E1906}" type="presOf" srcId="{C5D33B4A-CC39-400B-9A00-EB0B33C8B467}" destId="{0D069A05-A95A-4125-9ED6-6E3191FF5531}" srcOrd="0" destOrd="0" presId="urn:microsoft.com/office/officeart/2005/8/layout/vList2"/>
    <dgm:cxn modelId="{A2B0237D-F1B1-495A-9969-03CF75CB26F4}" type="presParOf" srcId="{51D69D75-5512-4AD0-8E47-BB1C2DF71FCE}" destId="{F5B6879E-6B01-4372-87ED-8E65C4103127}" srcOrd="0" destOrd="0" presId="urn:microsoft.com/office/officeart/2005/8/layout/vList2"/>
    <dgm:cxn modelId="{47B4520B-8505-4D83-9CB4-9B273D822D4E}" type="presParOf" srcId="{51D69D75-5512-4AD0-8E47-BB1C2DF71FCE}" destId="{0D069A05-A95A-4125-9ED6-6E3191FF5531}" srcOrd="1" destOrd="0" presId="urn:microsoft.com/office/officeart/2005/8/layout/vList2"/>
    <dgm:cxn modelId="{0348E89F-C681-43FF-8987-8960C0FF195C}" type="presParOf" srcId="{51D69D75-5512-4AD0-8E47-BB1C2DF71FCE}" destId="{2896C233-D0B1-4E4D-B618-76F3A126AAE2}" srcOrd="2" destOrd="0" presId="urn:microsoft.com/office/officeart/2005/8/layout/vList2"/>
    <dgm:cxn modelId="{BBA0719A-4F2F-4E95-9CA5-FBE73E1ADE34}" type="presParOf" srcId="{51D69D75-5512-4AD0-8E47-BB1C2DF71FCE}" destId="{79E983BC-5EAF-43E9-A044-FCC350501F35}" srcOrd="3" destOrd="0" presId="urn:microsoft.com/office/officeart/2005/8/layout/vList2"/>
    <dgm:cxn modelId="{A9BA0423-B71C-4024-BC1B-0E0FEEB7D65A}" type="presParOf" srcId="{51D69D75-5512-4AD0-8E47-BB1C2DF71FCE}" destId="{931DCB45-6C6F-4887-A45B-553F0F0AB816}" srcOrd="4" destOrd="0" presId="urn:microsoft.com/office/officeart/2005/8/layout/vList2"/>
    <dgm:cxn modelId="{A2B9CD35-0725-427A-AB8B-D591A19A28A3}" type="presParOf" srcId="{51D69D75-5512-4AD0-8E47-BB1C2DF71FCE}" destId="{BEFAA2E6-5811-4032-B7E7-410E211A574F}" srcOrd="5" destOrd="0" presId="urn:microsoft.com/office/officeart/2005/8/layout/vList2"/>
    <dgm:cxn modelId="{61EDE88F-147D-46E8-B83A-34DA3DDFB4CF}" type="presParOf" srcId="{51D69D75-5512-4AD0-8E47-BB1C2DF71FCE}" destId="{E5CC30FE-71FB-4D7D-A7CE-4BF96F68B78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6879E-6B01-4372-87ED-8E65C4103127}">
      <dsp:nvSpPr>
        <dsp:cNvPr id="0" name=""/>
        <dsp:cNvSpPr/>
      </dsp:nvSpPr>
      <dsp:spPr>
        <a:xfrm>
          <a:off x="0" y="85002"/>
          <a:ext cx="4039299" cy="6475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0" dirty="0"/>
            <a:t>Imagen</a:t>
          </a:r>
          <a:r>
            <a:rPr lang="es-ES" sz="2700" kern="1200" baseline="0" noProof="0" dirty="0"/>
            <a:t> Original</a:t>
          </a:r>
          <a:endParaRPr lang="es-ES" sz="2700" kern="1200" noProof="0" dirty="0"/>
        </a:p>
      </dsp:txBody>
      <dsp:txXfrm>
        <a:off x="31613" y="116615"/>
        <a:ext cx="3976073" cy="584369"/>
      </dsp:txXfrm>
    </dsp:sp>
    <dsp:sp modelId="{BF58655B-582D-42E8-98CB-196390F4EF84}">
      <dsp:nvSpPr>
        <dsp:cNvPr id="0" name=""/>
        <dsp:cNvSpPr/>
      </dsp:nvSpPr>
      <dsp:spPr>
        <a:xfrm>
          <a:off x="0" y="732597"/>
          <a:ext cx="40392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48" tIns="34290" rIns="192024" bIns="34290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sz="2100" kern="1200" noProof="0" dirty="0"/>
        </a:p>
      </dsp:txBody>
      <dsp:txXfrm>
        <a:off x="0" y="732597"/>
        <a:ext cx="4039299" cy="447120"/>
      </dsp:txXfrm>
    </dsp:sp>
    <dsp:sp modelId="{2896C233-D0B1-4E4D-B618-76F3A126AAE2}">
      <dsp:nvSpPr>
        <dsp:cNvPr id="0" name=""/>
        <dsp:cNvSpPr/>
      </dsp:nvSpPr>
      <dsp:spPr>
        <a:xfrm>
          <a:off x="0" y="1080121"/>
          <a:ext cx="4039299" cy="647595"/>
        </a:xfrm>
        <a:prstGeom prst="roundRect">
          <a:avLst/>
        </a:prstGeom>
        <a:solidFill>
          <a:schemeClr val="accent4">
            <a:hueOff val="5105758"/>
            <a:satOff val="-5996"/>
            <a:lumOff val="2304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0" dirty="0"/>
            <a:t>Expansión </a:t>
          </a:r>
        </a:p>
      </dsp:txBody>
      <dsp:txXfrm>
        <a:off x="31613" y="1111734"/>
        <a:ext cx="3976073" cy="584369"/>
      </dsp:txXfrm>
    </dsp:sp>
    <dsp:sp modelId="{931DCB45-6C6F-4887-A45B-553F0F0AB816}">
      <dsp:nvSpPr>
        <dsp:cNvPr id="0" name=""/>
        <dsp:cNvSpPr/>
      </dsp:nvSpPr>
      <dsp:spPr>
        <a:xfrm>
          <a:off x="0" y="2113265"/>
          <a:ext cx="4039299" cy="647595"/>
        </a:xfrm>
        <a:prstGeom prst="roundRect">
          <a:avLst/>
        </a:prstGeom>
        <a:solidFill>
          <a:schemeClr val="accent4">
            <a:hueOff val="10211516"/>
            <a:satOff val="-11993"/>
            <a:lumOff val="4608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0" dirty="0"/>
            <a:t>Contracción(Sin cambios)</a:t>
          </a:r>
        </a:p>
      </dsp:txBody>
      <dsp:txXfrm>
        <a:off x="31613" y="2144878"/>
        <a:ext cx="3976073" cy="584369"/>
      </dsp:txXfrm>
    </dsp:sp>
    <dsp:sp modelId="{BEFAA2E6-5811-4032-B7E7-410E211A574F}">
      <dsp:nvSpPr>
        <dsp:cNvPr id="0" name=""/>
        <dsp:cNvSpPr/>
      </dsp:nvSpPr>
      <dsp:spPr>
        <a:xfrm>
          <a:off x="0" y="2552667"/>
          <a:ext cx="40392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48" tIns="34290" rIns="192024" bIns="34290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sz="2100" kern="1200" noProof="0" dirty="0"/>
        </a:p>
      </dsp:txBody>
      <dsp:txXfrm>
        <a:off x="0" y="2552667"/>
        <a:ext cx="4039299" cy="447120"/>
      </dsp:txXfrm>
    </dsp:sp>
    <dsp:sp modelId="{49D8221D-5689-41C8-9547-6ED636FDA9CB}">
      <dsp:nvSpPr>
        <dsp:cNvPr id="0" name=""/>
        <dsp:cNvSpPr/>
      </dsp:nvSpPr>
      <dsp:spPr>
        <a:xfrm>
          <a:off x="0" y="3196020"/>
          <a:ext cx="4039299" cy="647595"/>
        </a:xfrm>
        <a:prstGeom prst="roundRect">
          <a:avLst/>
        </a:prstGeom>
        <a:solidFill>
          <a:schemeClr val="accent4">
            <a:hueOff val="15317274"/>
            <a:satOff val="-17989"/>
            <a:lumOff val="6912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0" dirty="0"/>
            <a:t>Ecualización Uniforme</a:t>
          </a:r>
        </a:p>
      </dsp:txBody>
      <dsp:txXfrm>
        <a:off x="31613" y="3227633"/>
        <a:ext cx="3976073" cy="584369"/>
      </dsp:txXfrm>
    </dsp:sp>
    <dsp:sp modelId="{255D37AE-E663-42AC-BA43-052337C9F108}">
      <dsp:nvSpPr>
        <dsp:cNvPr id="0" name=""/>
        <dsp:cNvSpPr/>
      </dsp:nvSpPr>
      <dsp:spPr>
        <a:xfrm>
          <a:off x="0" y="3647383"/>
          <a:ext cx="40392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48" tIns="34290" rIns="192024" bIns="34290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sz="2100" kern="1200" noProof="0" dirty="0"/>
        </a:p>
      </dsp:txBody>
      <dsp:txXfrm>
        <a:off x="0" y="3647383"/>
        <a:ext cx="4039299" cy="447120"/>
      </dsp:txXfrm>
    </dsp:sp>
    <dsp:sp modelId="{E5CC30FE-71FB-4D7D-A7CE-4BF96F68B78C}">
      <dsp:nvSpPr>
        <dsp:cNvPr id="0" name=""/>
        <dsp:cNvSpPr/>
      </dsp:nvSpPr>
      <dsp:spPr>
        <a:xfrm>
          <a:off x="0" y="4179505"/>
          <a:ext cx="4039299" cy="647595"/>
        </a:xfrm>
        <a:prstGeom prst="roundRect">
          <a:avLst/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0" i="0" kern="1200" dirty="0"/>
            <a:t>Desplazamiento de -25</a:t>
          </a:r>
          <a:endParaRPr lang="es-ES" sz="2700" kern="1200" noProof="0" dirty="0"/>
        </a:p>
      </dsp:txBody>
      <dsp:txXfrm>
        <a:off x="31613" y="4211118"/>
        <a:ext cx="3976073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6879E-6B01-4372-87ED-8E65C4103127}">
      <dsp:nvSpPr>
        <dsp:cNvPr id="0" name=""/>
        <dsp:cNvSpPr/>
      </dsp:nvSpPr>
      <dsp:spPr>
        <a:xfrm>
          <a:off x="0" y="368480"/>
          <a:ext cx="4039299" cy="743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noProof="0" dirty="0"/>
            <a:t>Imagen</a:t>
          </a:r>
          <a:r>
            <a:rPr lang="es-ES" sz="3100" kern="1200" baseline="0" noProof="0" dirty="0"/>
            <a:t> Original</a:t>
          </a:r>
          <a:endParaRPr lang="es-ES" sz="3100" kern="1200" noProof="0" dirty="0"/>
        </a:p>
      </dsp:txBody>
      <dsp:txXfrm>
        <a:off x="36296" y="404776"/>
        <a:ext cx="3966707" cy="670943"/>
      </dsp:txXfrm>
    </dsp:sp>
    <dsp:sp modelId="{0D069A05-A95A-4125-9ED6-6E3191FF5531}">
      <dsp:nvSpPr>
        <dsp:cNvPr id="0" name=""/>
        <dsp:cNvSpPr/>
      </dsp:nvSpPr>
      <dsp:spPr>
        <a:xfrm>
          <a:off x="0" y="1112015"/>
          <a:ext cx="4039299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48" tIns="39370" rIns="220472" bIns="3937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sz="2400" kern="1200" noProof="0" dirty="0"/>
        </a:p>
      </dsp:txBody>
      <dsp:txXfrm>
        <a:off x="0" y="1112015"/>
        <a:ext cx="4039299" cy="513360"/>
      </dsp:txXfrm>
    </dsp:sp>
    <dsp:sp modelId="{2896C233-D0B1-4E4D-B618-76F3A126AAE2}">
      <dsp:nvSpPr>
        <dsp:cNvPr id="0" name=""/>
        <dsp:cNvSpPr/>
      </dsp:nvSpPr>
      <dsp:spPr>
        <a:xfrm>
          <a:off x="0" y="1511023"/>
          <a:ext cx="4039299" cy="743535"/>
        </a:xfrm>
        <a:prstGeom prst="roundRect">
          <a:avLst/>
        </a:prstGeom>
        <a:solidFill>
          <a:schemeClr val="accent4">
            <a:hueOff val="6807678"/>
            <a:satOff val="-7995"/>
            <a:lumOff val="3072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noProof="0" dirty="0"/>
            <a:t>Expansión </a:t>
          </a:r>
        </a:p>
      </dsp:txBody>
      <dsp:txXfrm>
        <a:off x="36296" y="1547319"/>
        <a:ext cx="3966707" cy="670943"/>
      </dsp:txXfrm>
    </dsp:sp>
    <dsp:sp modelId="{931DCB45-6C6F-4887-A45B-553F0F0AB816}">
      <dsp:nvSpPr>
        <dsp:cNvPr id="0" name=""/>
        <dsp:cNvSpPr/>
      </dsp:nvSpPr>
      <dsp:spPr>
        <a:xfrm>
          <a:off x="0" y="2697226"/>
          <a:ext cx="4039299" cy="743535"/>
        </a:xfrm>
        <a:prstGeom prst="roundRect">
          <a:avLst/>
        </a:prstGeom>
        <a:solidFill>
          <a:schemeClr val="accent4">
            <a:hueOff val="13615356"/>
            <a:satOff val="-15991"/>
            <a:lumOff val="6144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noProof="0" dirty="0"/>
            <a:t>Ecualización Uniforme</a:t>
          </a:r>
        </a:p>
      </dsp:txBody>
      <dsp:txXfrm>
        <a:off x="36296" y="2733522"/>
        <a:ext cx="3966707" cy="670943"/>
      </dsp:txXfrm>
    </dsp:sp>
    <dsp:sp modelId="{BEFAA2E6-5811-4032-B7E7-410E211A574F}">
      <dsp:nvSpPr>
        <dsp:cNvPr id="0" name=""/>
        <dsp:cNvSpPr/>
      </dsp:nvSpPr>
      <dsp:spPr>
        <a:xfrm>
          <a:off x="0" y="3201725"/>
          <a:ext cx="4039299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48" tIns="39370" rIns="220472" bIns="3937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sz="2400" kern="1200" noProof="0" dirty="0"/>
        </a:p>
      </dsp:txBody>
      <dsp:txXfrm>
        <a:off x="0" y="3201725"/>
        <a:ext cx="4039299" cy="513360"/>
      </dsp:txXfrm>
    </dsp:sp>
    <dsp:sp modelId="{E5CC30FE-71FB-4D7D-A7CE-4BF96F68B78C}">
      <dsp:nvSpPr>
        <dsp:cNvPr id="0" name=""/>
        <dsp:cNvSpPr/>
      </dsp:nvSpPr>
      <dsp:spPr>
        <a:xfrm>
          <a:off x="0" y="3821037"/>
          <a:ext cx="4039299" cy="743535"/>
        </a:xfrm>
        <a:prstGeom prst="roundRect">
          <a:avLst/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b="0" i="0" kern="1200" dirty="0"/>
            <a:t>Desplazamiento de -25</a:t>
          </a:r>
          <a:endParaRPr lang="es-ES" sz="3100" kern="1200" noProof="0" dirty="0"/>
        </a:p>
      </dsp:txBody>
      <dsp:txXfrm>
        <a:off x="36296" y="3857333"/>
        <a:ext cx="3966707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6E99CA-5AF0-4EAE-9333-DC7490179AF9}" type="datetime1">
              <a:rPr lang="es-ES" smtClean="0"/>
              <a:t>26/11/2020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AE797-68FC-4E0B-8897-E13C56D832BB}" type="datetime1">
              <a:rPr lang="es-ES" smtClean="0"/>
              <a:pPr/>
              <a:t>26/11/2020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7CD11A-EED3-40CE-98A3-28FEE84867B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55864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7013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83729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752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761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lnSpc>
                <a:spcPts val="5400"/>
              </a:lnSpc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AFD84-B903-49B0-98A9-81DB60269280}" type="datetime1">
              <a:rPr lang="es-ES" noProof="0" smtClean="0"/>
              <a:t>26/11/2020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7D061F-E234-4DB1-AE07-E49EA5A9EF02}" type="datetime1">
              <a:rPr lang="es-ES" noProof="0" smtClean="0"/>
              <a:t>26/11/2020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 lang="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43B41F-6FA6-44DE-9ABD-F99CB1E521DF}" type="datetime1">
              <a:rPr lang="es-ES" smtClean="0"/>
              <a:t>26/11/2020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E94A91-1BE1-4B56-AD4B-75237DB3756A}" type="datetime1">
              <a:rPr lang="es-ES" noProof="0" smtClean="0"/>
              <a:t>26/11/2020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rtlCol="0" anchor="b"/>
          <a:lstStyle>
            <a:lvl1pPr>
              <a:lnSpc>
                <a:spcPct val="100000"/>
              </a:lnSpc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 rtlCol="0"/>
          <a:lstStyle>
            <a:lvl1pPr marL="0" indent="0" rtl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CB5F96-9BFA-4D5E-855F-AA3C075615D3}" type="datetime1">
              <a:rPr lang="es-ES" noProof="0" smtClean="0"/>
              <a:t>26/11/2020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Marcador de posición de tex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FF5094-F5A5-43F5-B14D-98F60E772B8D}" type="datetime1">
              <a:rPr lang="es-ES" smtClean="0"/>
              <a:t>26/11/2020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rtlCol="0" anchor="b"/>
          <a:lstStyle>
            <a:lvl1pPr marL="0" indent="0" rtl="0">
              <a:lnSpc>
                <a:spcPct val="8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rtlCol="0" anchor="b"/>
          <a:lstStyle>
            <a:lvl1pPr marL="0" indent="0" rtl="0">
              <a:lnSpc>
                <a:spcPct val="8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5336F1-A7C2-4B92-BD06-E257E1387AC4}" type="datetime1">
              <a:rPr lang="es-ES" smtClean="0"/>
              <a:t>26/11/2020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9F92CE-00EC-4C26-A28A-966E7A4C8549}" type="datetime1">
              <a:rPr lang="es-ES" noProof="0" smtClean="0"/>
              <a:t>26/11/2020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055980-F522-4CB9-93D5-C51E09FF923C}" type="datetime1">
              <a:rPr lang="es-ES" noProof="0" smtClean="0"/>
              <a:t>26/11/2020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671012-1391-4AE2-B848-A32751A41BAD}" type="datetime1">
              <a:rPr lang="es-ES" smtClean="0"/>
              <a:t>26/11/2020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137D0-A4CB-43EB-A6DC-2D74F2820FCE}" type="datetime1">
              <a:rPr lang="es-ES" noProof="0" smtClean="0"/>
              <a:t>26/11/2020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2E35DC43-C061-4ACF-BBED-009E157628ED}" type="datetime1">
              <a:rPr lang="es-ES" noProof="0" smtClean="0"/>
              <a:t>26/11/2020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E5B29C50-D6F1-4DB6-9B68-F4CD3996E9C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22.png"/><Relationship Id="rId4" Type="http://schemas.openxmlformats.org/officeDocument/2006/relationships/image" Target="../media/image28.jpe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marina.cl/revista/969/" TargetMode="External"/><Relationship Id="rId2" Type="http://schemas.openxmlformats.org/officeDocument/2006/relationships/hyperlink" Target="https://revistamarina.cl/autor/catalan-urzua-andres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45881" y="639829"/>
            <a:ext cx="5100238" cy="3663557"/>
          </a:xfrm>
        </p:spPr>
        <p:txBody>
          <a:bodyPr rtlCol="0">
            <a:normAutofit/>
          </a:bodyPr>
          <a:lstStyle/>
          <a:p>
            <a:pPr rtl="0"/>
            <a:r>
              <a:rPr lang="es-MX" dirty="0">
                <a:latin typeface="Arial Narrow" panose="020B0606020202030204" pitchFamily="34" charset="0"/>
              </a:rPr>
              <a:t>Mejora de una imagen mediante la manipulación del histograma</a:t>
            </a:r>
            <a:endParaRPr lang="es-ES" dirty="0">
              <a:latin typeface="Arial Narrow" panose="020B0606020202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00251" y="4955177"/>
            <a:ext cx="5991497" cy="1905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Presentan:</a:t>
            </a:r>
          </a:p>
          <a:p>
            <a:pPr rtl="0"/>
            <a:r>
              <a:rPr lang="es-ES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AGUILAR REYES ABRAHAM ZAID</a:t>
            </a:r>
          </a:p>
          <a:p>
            <a:pPr rtl="0"/>
            <a:r>
              <a:rPr lang="es-ES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CASTRO CRUCES JORGE EDUARDO </a:t>
            </a:r>
          </a:p>
          <a:p>
            <a:pPr rtl="0"/>
            <a:r>
              <a:rPr lang="es-ES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DELGADILLO ARREDONDO MELVIN IVÁN</a:t>
            </a:r>
          </a:p>
          <a:p>
            <a:pPr rtl="0"/>
            <a:r>
              <a:rPr lang="es-ES" sz="1600" i="1" u="sng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Jueves, noviembre 26 del 2020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082F4D-A71D-469F-945D-EECC183442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6" r="26504"/>
          <a:stretch/>
        </p:blipFill>
        <p:spPr>
          <a:xfrm>
            <a:off x="378822" y="511357"/>
            <a:ext cx="1972491" cy="2917643"/>
          </a:xfrm>
          <a:prstGeom prst="rect">
            <a:avLst/>
          </a:prstGeom>
        </p:spPr>
      </p:pic>
      <p:pic>
        <p:nvPicPr>
          <p:cNvPr id="9" name="Imagen 8" descr="Imagen que contiene Icono&#10;&#10;Descripción generada automáticamente">
            <a:extLst>
              <a:ext uri="{FF2B5EF4-FFF2-40B4-BE49-F238E27FC236}">
                <a16:creationId xmlns:a16="http://schemas.microsoft.com/office/drawing/2014/main" id="{A62C93B6-CB4B-4E7E-945E-E3B92113E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183" y="639829"/>
            <a:ext cx="3033032" cy="23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FECB9-86BA-4038-A613-9ACC489A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155"/>
            <a:ext cx="5747657" cy="642079"/>
          </a:xfrm>
        </p:spPr>
        <p:txBody>
          <a:bodyPr/>
          <a:lstStyle/>
          <a:p>
            <a:r>
              <a:rPr lang="es-MX" dirty="0">
                <a:latin typeface="Arial Narrow" panose="020B0606020202030204" pitchFamily="34" charset="0"/>
              </a:rPr>
              <a:t>CONJUNTO DE IMÁGENES</a:t>
            </a:r>
          </a:p>
        </p:txBody>
      </p:sp>
      <p:pic>
        <p:nvPicPr>
          <p:cNvPr id="14" name="Marcador de contenido 13" descr="Foto en blanco y negro de un grupo de personas&#10;&#10;Descripción generada automáticamente">
            <a:extLst>
              <a:ext uri="{FF2B5EF4-FFF2-40B4-BE49-F238E27FC236}">
                <a16:creationId xmlns:a16="http://schemas.microsoft.com/office/drawing/2014/main" id="{C3F7FFA1-9F36-479F-ACAD-D86B048E58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85" y="995933"/>
            <a:ext cx="3986505" cy="2640661"/>
          </a:xfrm>
        </p:spPr>
      </p:pic>
      <p:pic>
        <p:nvPicPr>
          <p:cNvPr id="6" name="Imagen 5" descr="Sol brillando en el bosque&#10;&#10;Descripción generada automáticamente">
            <a:extLst>
              <a:ext uri="{FF2B5EF4-FFF2-40B4-BE49-F238E27FC236}">
                <a16:creationId xmlns:a16="http://schemas.microsoft.com/office/drawing/2014/main" id="{0CC4EDC6-CB72-4800-B370-BA820B47CB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540" y="995933"/>
            <a:ext cx="2060917" cy="2515968"/>
          </a:xfrm>
          <a:prstGeom prst="rect">
            <a:avLst/>
          </a:prstGeom>
        </p:spPr>
      </p:pic>
      <p:pic>
        <p:nvPicPr>
          <p:cNvPr id="8" name="Imagen 7" descr="Imagen que contiene exterior, animal, paraguas, oscuro&#10;&#10;Descripción generada automáticamente">
            <a:extLst>
              <a:ext uri="{FF2B5EF4-FFF2-40B4-BE49-F238E27FC236}">
                <a16:creationId xmlns:a16="http://schemas.microsoft.com/office/drawing/2014/main" id="{26377387-7BF4-47AA-B9C4-68E8D3F2B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595" y="995933"/>
            <a:ext cx="3986505" cy="2649365"/>
          </a:xfrm>
          <a:prstGeom prst="rect">
            <a:avLst/>
          </a:prstGeom>
        </p:spPr>
      </p:pic>
      <p:pic>
        <p:nvPicPr>
          <p:cNvPr id="10" name="Imagen 9" descr="Imagen que contiene animal, paraguas, foto, frente&#10;&#10;Descripción generada automáticamente">
            <a:extLst>
              <a:ext uri="{FF2B5EF4-FFF2-40B4-BE49-F238E27FC236}">
                <a16:creationId xmlns:a16="http://schemas.microsoft.com/office/drawing/2014/main" id="{FB1AE2D7-FB45-4033-A380-7085C9D5D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021" y="4023327"/>
            <a:ext cx="3690842" cy="245287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466A8DC-5AD0-4FA5-86EE-AD3B9CB50221}"/>
              </a:ext>
            </a:extLst>
          </p:cNvPr>
          <p:cNvSpPr txBox="1"/>
          <p:nvPr/>
        </p:nvSpPr>
        <p:spPr>
          <a:xfrm>
            <a:off x="1216241" y="3645298"/>
            <a:ext cx="213475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Imagen 1. Danzantes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3F23CB-52EC-437C-8402-C0F2CD4D1B99}"/>
              </a:ext>
            </a:extLst>
          </p:cNvPr>
          <p:cNvSpPr txBox="1"/>
          <p:nvPr/>
        </p:nvSpPr>
        <p:spPr>
          <a:xfrm>
            <a:off x="8650275" y="3645298"/>
            <a:ext cx="216405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Imagen 3. Mariposa1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90C3103-87F7-461B-B721-D3DD0A3D1D16}"/>
              </a:ext>
            </a:extLst>
          </p:cNvPr>
          <p:cNvSpPr txBox="1"/>
          <p:nvPr/>
        </p:nvSpPr>
        <p:spPr>
          <a:xfrm>
            <a:off x="5167884" y="3520598"/>
            <a:ext cx="187711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Imagen 2. Camino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727904-18E4-4A07-9CB7-5218E6DB7176}"/>
              </a:ext>
            </a:extLst>
          </p:cNvPr>
          <p:cNvSpPr txBox="1"/>
          <p:nvPr/>
        </p:nvSpPr>
        <p:spPr>
          <a:xfrm>
            <a:off x="4962403" y="6493600"/>
            <a:ext cx="216405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Imagen 4. Mariposa2</a:t>
            </a:r>
          </a:p>
        </p:txBody>
      </p:sp>
    </p:spTree>
    <p:extLst>
      <p:ext uri="{BB962C8B-B14F-4D97-AF65-F5344CB8AC3E}">
        <p14:creationId xmlns:p14="http://schemas.microsoft.com/office/powerpoint/2010/main" val="117661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FECB9-86BA-4038-A613-9ACC489A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3" y="2543"/>
            <a:ext cx="2821577" cy="862242"/>
          </a:xfrm>
        </p:spPr>
        <p:txBody>
          <a:bodyPr>
            <a:normAutofit fontScale="90000"/>
          </a:bodyPr>
          <a:lstStyle/>
          <a:p>
            <a:r>
              <a:rPr lang="es-MX" dirty="0"/>
              <a:t>DESARROLLO</a:t>
            </a:r>
          </a:p>
        </p:txBody>
      </p:sp>
      <p:pic>
        <p:nvPicPr>
          <p:cNvPr id="14" name="Marcador de contenido 13" descr="Foto en blanco y negro de un grupo de personas&#10;&#10;Descripción generada automáticamente">
            <a:extLst>
              <a:ext uri="{FF2B5EF4-FFF2-40B4-BE49-F238E27FC236}">
                <a16:creationId xmlns:a16="http://schemas.microsoft.com/office/drawing/2014/main" id="{C3F7FFA1-9F36-479F-ACAD-D86B048E58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8" y="711893"/>
            <a:ext cx="3516231" cy="2329151"/>
          </a:xfrm>
        </p:spPr>
      </p:pic>
      <p:pic>
        <p:nvPicPr>
          <p:cNvPr id="16" name="Imagen 15" descr="Gráfico, Histograma&#10;&#10;Descripción generada automáticamente">
            <a:extLst>
              <a:ext uri="{FF2B5EF4-FFF2-40B4-BE49-F238E27FC236}">
                <a16:creationId xmlns:a16="http://schemas.microsoft.com/office/drawing/2014/main" id="{DC2D2479-F1F1-48CF-85A7-C71C90D09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1" y="3816957"/>
            <a:ext cx="3516231" cy="2637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D4DE457-2530-46A5-BC71-9DF873DF550B}"/>
              </a:ext>
            </a:extLst>
          </p:cNvPr>
          <p:cNvSpPr txBox="1"/>
          <p:nvPr/>
        </p:nvSpPr>
        <p:spPr>
          <a:xfrm>
            <a:off x="122348" y="3059668"/>
            <a:ext cx="213475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Imagen 1. Danzantes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A4266BA-3454-4033-934F-30446B788F4A}"/>
              </a:ext>
            </a:extLst>
          </p:cNvPr>
          <p:cNvSpPr txBox="1"/>
          <p:nvPr/>
        </p:nvSpPr>
        <p:spPr>
          <a:xfrm>
            <a:off x="135411" y="6454130"/>
            <a:ext cx="335354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Fig</a:t>
            </a:r>
            <a:r>
              <a:rPr lang="es-MX" dirty="0">
                <a:solidFill>
                  <a:schemeClr val="bg1"/>
                </a:solidFill>
              </a:rPr>
              <a:t> (7): Histograma de la imagen 1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065DAED4-CB7A-4361-9F8C-5803AC137362}"/>
              </a:ext>
            </a:extLst>
          </p:cNvPr>
          <p:cNvSpPr/>
          <p:nvPr/>
        </p:nvSpPr>
        <p:spPr>
          <a:xfrm>
            <a:off x="3794811" y="2815045"/>
            <a:ext cx="3304903" cy="1227909"/>
          </a:xfrm>
          <a:prstGeom prst="rightArrow">
            <a:avLst>
              <a:gd name="adj1" fmla="val 67021"/>
              <a:gd name="adj2" fmla="val 10744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500" dirty="0"/>
              <a:t>Imagen: Danzantes</a:t>
            </a:r>
          </a:p>
          <a:p>
            <a:r>
              <a:rPr lang="es-MX" sz="1500" dirty="0"/>
              <a:t>Descripción: Imagen brillante</a:t>
            </a:r>
          </a:p>
          <a:p>
            <a:r>
              <a:rPr lang="es-MX" sz="1500" dirty="0"/>
              <a:t>Sugerencia: Expandir</a:t>
            </a:r>
          </a:p>
        </p:txBody>
      </p:sp>
    </p:spTree>
    <p:extLst>
      <p:ext uri="{BB962C8B-B14F-4D97-AF65-F5344CB8AC3E}">
        <p14:creationId xmlns:p14="http://schemas.microsoft.com/office/powerpoint/2010/main" val="55581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contenido 13" descr="Foto en blanco y negro de un grupo de personas&#10;&#10;Descripción generada automáticamente">
            <a:extLst>
              <a:ext uri="{FF2B5EF4-FFF2-40B4-BE49-F238E27FC236}">
                <a16:creationId xmlns:a16="http://schemas.microsoft.com/office/drawing/2014/main" id="{C3F7FFA1-9F36-479F-ACAD-D86B048E58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8" y="711893"/>
            <a:ext cx="3516231" cy="2329151"/>
          </a:xfrm>
        </p:spPr>
      </p:pic>
      <p:pic>
        <p:nvPicPr>
          <p:cNvPr id="16" name="Imagen 15" descr="Gráfico, Histograma&#10;&#10;Descripción generada automáticamente">
            <a:extLst>
              <a:ext uri="{FF2B5EF4-FFF2-40B4-BE49-F238E27FC236}">
                <a16:creationId xmlns:a16="http://schemas.microsoft.com/office/drawing/2014/main" id="{DC2D2479-F1F1-48CF-85A7-C71C90D09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1" y="3816957"/>
            <a:ext cx="3516231" cy="2637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D4DE457-2530-46A5-BC71-9DF873DF550B}"/>
              </a:ext>
            </a:extLst>
          </p:cNvPr>
          <p:cNvSpPr txBox="1"/>
          <p:nvPr/>
        </p:nvSpPr>
        <p:spPr>
          <a:xfrm>
            <a:off x="122348" y="3059668"/>
            <a:ext cx="213475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Imagen 1. Danzantes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065DAED4-CB7A-4361-9F8C-5803AC137362}"/>
              </a:ext>
            </a:extLst>
          </p:cNvPr>
          <p:cNvSpPr/>
          <p:nvPr/>
        </p:nvSpPr>
        <p:spPr>
          <a:xfrm>
            <a:off x="4521664" y="2815045"/>
            <a:ext cx="3304903" cy="1227909"/>
          </a:xfrm>
          <a:prstGeom prst="rightArrow">
            <a:avLst>
              <a:gd name="adj1" fmla="val 67021"/>
              <a:gd name="adj2" fmla="val 10744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500" dirty="0"/>
              <a:t>Imagen: Danzantes</a:t>
            </a:r>
          </a:p>
          <a:p>
            <a:r>
              <a:rPr lang="es-MX" sz="1500" dirty="0"/>
              <a:t>Descripción: Imagen brillante</a:t>
            </a:r>
          </a:p>
          <a:p>
            <a:r>
              <a:rPr lang="es-MX" sz="1500" dirty="0"/>
              <a:t>Sugerencia: Expandir</a:t>
            </a:r>
          </a:p>
        </p:txBody>
      </p:sp>
      <p:pic>
        <p:nvPicPr>
          <p:cNvPr id="8" name="Imagen 7" descr="Foto en blanco y negro de un grupo de personas en la calle&#10;&#10;Descripción generada automáticamente">
            <a:extLst>
              <a:ext uri="{FF2B5EF4-FFF2-40B4-BE49-F238E27FC236}">
                <a16:creationId xmlns:a16="http://schemas.microsoft.com/office/drawing/2014/main" id="{D7A188EC-E176-4C6D-B166-80560EF68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22" y="711893"/>
            <a:ext cx="3516230" cy="2329151"/>
          </a:xfrm>
          <a:prstGeom prst="rect">
            <a:avLst/>
          </a:prstGeom>
        </p:spPr>
      </p:pic>
      <p:pic>
        <p:nvPicPr>
          <p:cNvPr id="9" name="Imagen 8" descr="Gráfico, Histograma&#10;&#10;Descripción generada automáticamente">
            <a:extLst>
              <a:ext uri="{FF2B5EF4-FFF2-40B4-BE49-F238E27FC236}">
                <a16:creationId xmlns:a16="http://schemas.microsoft.com/office/drawing/2014/main" id="{3E2DC2BE-43DD-49EF-9C6A-3D0132EC8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19" y="3816956"/>
            <a:ext cx="3516233" cy="263717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403CB43-4F40-4B41-B810-E5A986C9597E}"/>
              </a:ext>
            </a:extLst>
          </p:cNvPr>
          <p:cNvSpPr txBox="1"/>
          <p:nvPr/>
        </p:nvSpPr>
        <p:spPr>
          <a:xfrm>
            <a:off x="8553419" y="3041044"/>
            <a:ext cx="3282245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Imagen 2. Danzantes expandida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AEBA049-CB6C-407D-8894-9B42F028776D}"/>
              </a:ext>
            </a:extLst>
          </p:cNvPr>
          <p:cNvSpPr txBox="1"/>
          <p:nvPr/>
        </p:nvSpPr>
        <p:spPr>
          <a:xfrm>
            <a:off x="8481835" y="6454130"/>
            <a:ext cx="337117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Fig</a:t>
            </a:r>
            <a:r>
              <a:rPr lang="es-MX" dirty="0">
                <a:solidFill>
                  <a:schemeClr val="bg1"/>
                </a:solidFill>
              </a:rPr>
              <a:t> (8): Histograma de la imagen 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2387DA-5453-4155-87D7-72A9A143D965}"/>
              </a:ext>
            </a:extLst>
          </p:cNvPr>
          <p:cNvSpPr txBox="1"/>
          <p:nvPr/>
        </p:nvSpPr>
        <p:spPr>
          <a:xfrm>
            <a:off x="135411" y="6454130"/>
            <a:ext cx="335354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Fig</a:t>
            </a:r>
            <a:r>
              <a:rPr lang="es-MX" dirty="0">
                <a:solidFill>
                  <a:schemeClr val="bg1"/>
                </a:solidFill>
              </a:rPr>
              <a:t> (7): Histograma de la imagen 1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39E7A21-01D8-435A-8200-AA013E53719F}"/>
              </a:ext>
            </a:extLst>
          </p:cNvPr>
          <p:cNvSpPr txBox="1">
            <a:spLocks/>
          </p:cNvSpPr>
          <p:nvPr/>
        </p:nvSpPr>
        <p:spPr>
          <a:xfrm>
            <a:off x="248193" y="2543"/>
            <a:ext cx="2821577" cy="862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 cap="none" spc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DESARROLLO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974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contenido 13" descr="Foto en blanco y negro de un grupo de personas&#10;&#10;Descripción generada automáticamente">
            <a:extLst>
              <a:ext uri="{FF2B5EF4-FFF2-40B4-BE49-F238E27FC236}">
                <a16:creationId xmlns:a16="http://schemas.microsoft.com/office/drawing/2014/main" id="{C3F7FFA1-9F36-479F-ACAD-D86B048E58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8" y="711893"/>
            <a:ext cx="3516231" cy="2329151"/>
          </a:xfrm>
        </p:spPr>
      </p:pic>
      <p:pic>
        <p:nvPicPr>
          <p:cNvPr id="16" name="Imagen 15" descr="Gráfico, Histograma&#10;&#10;Descripción generada automáticamente">
            <a:extLst>
              <a:ext uri="{FF2B5EF4-FFF2-40B4-BE49-F238E27FC236}">
                <a16:creationId xmlns:a16="http://schemas.microsoft.com/office/drawing/2014/main" id="{DC2D2479-F1F1-48CF-85A7-C71C90D09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1" y="3816957"/>
            <a:ext cx="3516231" cy="2637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D4DE457-2530-46A5-BC71-9DF873DF550B}"/>
              </a:ext>
            </a:extLst>
          </p:cNvPr>
          <p:cNvSpPr txBox="1"/>
          <p:nvPr/>
        </p:nvSpPr>
        <p:spPr>
          <a:xfrm>
            <a:off x="122348" y="3059668"/>
            <a:ext cx="213475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Imagen 1. Danzantes</a:t>
            </a:r>
          </a:p>
        </p:txBody>
      </p:sp>
      <p:pic>
        <p:nvPicPr>
          <p:cNvPr id="8" name="Imagen 7" descr="Foto en blanco y negro de un grupo de personas en la calle&#10;&#10;Descripción generada automáticamente">
            <a:extLst>
              <a:ext uri="{FF2B5EF4-FFF2-40B4-BE49-F238E27FC236}">
                <a16:creationId xmlns:a16="http://schemas.microsoft.com/office/drawing/2014/main" id="{D7A188EC-E176-4C6D-B166-80560EF68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22" y="711893"/>
            <a:ext cx="3516230" cy="2329151"/>
          </a:xfrm>
          <a:prstGeom prst="rect">
            <a:avLst/>
          </a:prstGeom>
        </p:spPr>
      </p:pic>
      <p:pic>
        <p:nvPicPr>
          <p:cNvPr id="9" name="Imagen 8" descr="Gráfico, Histograma&#10;&#10;Descripción generada automáticamente">
            <a:extLst>
              <a:ext uri="{FF2B5EF4-FFF2-40B4-BE49-F238E27FC236}">
                <a16:creationId xmlns:a16="http://schemas.microsoft.com/office/drawing/2014/main" id="{3E2DC2BE-43DD-49EF-9C6A-3D0132EC8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19" y="3816956"/>
            <a:ext cx="3516233" cy="263717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403CB43-4F40-4B41-B810-E5A986C9597E}"/>
              </a:ext>
            </a:extLst>
          </p:cNvPr>
          <p:cNvSpPr txBox="1"/>
          <p:nvPr/>
        </p:nvSpPr>
        <p:spPr>
          <a:xfrm>
            <a:off x="8553419" y="3041044"/>
            <a:ext cx="3100913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Imagen 3. Danzantes Contraída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AEBA049-CB6C-407D-8894-9B42F028776D}"/>
              </a:ext>
            </a:extLst>
          </p:cNvPr>
          <p:cNvSpPr txBox="1"/>
          <p:nvPr/>
        </p:nvSpPr>
        <p:spPr>
          <a:xfrm>
            <a:off x="8481835" y="6454130"/>
            <a:ext cx="337117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Fig</a:t>
            </a:r>
            <a:r>
              <a:rPr lang="es-MX" dirty="0">
                <a:solidFill>
                  <a:schemeClr val="bg1"/>
                </a:solidFill>
              </a:rPr>
              <a:t> (9): Histograma de la imagen 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85A13B-B7C5-4D34-88C0-8D7A594BC59C}"/>
              </a:ext>
            </a:extLst>
          </p:cNvPr>
          <p:cNvSpPr txBox="1"/>
          <p:nvPr/>
        </p:nvSpPr>
        <p:spPr>
          <a:xfrm>
            <a:off x="135411" y="6454130"/>
            <a:ext cx="335354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Fig</a:t>
            </a:r>
            <a:r>
              <a:rPr lang="es-MX" dirty="0">
                <a:solidFill>
                  <a:schemeClr val="bg1"/>
                </a:solidFill>
              </a:rPr>
              <a:t> (7): Histograma de la imagen 1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3E72AB4-4E0C-45BA-B7DF-29A40BC3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3" y="2543"/>
            <a:ext cx="2821577" cy="862242"/>
          </a:xfrm>
        </p:spPr>
        <p:txBody>
          <a:bodyPr>
            <a:normAutofit fontScale="90000"/>
          </a:bodyPr>
          <a:lstStyle/>
          <a:p>
            <a:r>
              <a:rPr lang="es-MX" dirty="0"/>
              <a:t>DESARROLLO</a:t>
            </a: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BE23C93B-298C-42C0-8BEE-C709F9C5778F}"/>
              </a:ext>
            </a:extLst>
          </p:cNvPr>
          <p:cNvSpPr/>
          <p:nvPr/>
        </p:nvSpPr>
        <p:spPr>
          <a:xfrm>
            <a:off x="4521664" y="2815045"/>
            <a:ext cx="3304903" cy="1227909"/>
          </a:xfrm>
          <a:prstGeom prst="rightArrow">
            <a:avLst>
              <a:gd name="adj1" fmla="val 67021"/>
              <a:gd name="adj2" fmla="val 10744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500" dirty="0"/>
              <a:t>Imagen: Danzantes</a:t>
            </a:r>
          </a:p>
          <a:p>
            <a:r>
              <a:rPr lang="es-MX" sz="1600" dirty="0"/>
              <a:t>Descripción: Imagen Brillante</a:t>
            </a:r>
          </a:p>
          <a:p>
            <a:r>
              <a:rPr lang="es-MX" sz="1600" dirty="0"/>
              <a:t>Sugerencia: Contraer</a:t>
            </a:r>
          </a:p>
        </p:txBody>
      </p:sp>
    </p:spTree>
    <p:extLst>
      <p:ext uri="{BB962C8B-B14F-4D97-AF65-F5344CB8AC3E}">
        <p14:creationId xmlns:p14="http://schemas.microsoft.com/office/powerpoint/2010/main" val="259398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contenido 13" descr="Foto en blanco y negro de un grupo de personas&#10;&#10;Descripción generada automáticamente">
            <a:extLst>
              <a:ext uri="{FF2B5EF4-FFF2-40B4-BE49-F238E27FC236}">
                <a16:creationId xmlns:a16="http://schemas.microsoft.com/office/drawing/2014/main" id="{C3F7FFA1-9F36-479F-ACAD-D86B048E58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8" y="711893"/>
            <a:ext cx="3516231" cy="2329151"/>
          </a:xfrm>
        </p:spPr>
      </p:pic>
      <p:pic>
        <p:nvPicPr>
          <p:cNvPr id="16" name="Imagen 15" descr="Gráfico, Histograma&#10;&#10;Descripción generada automáticamente">
            <a:extLst>
              <a:ext uri="{FF2B5EF4-FFF2-40B4-BE49-F238E27FC236}">
                <a16:creationId xmlns:a16="http://schemas.microsoft.com/office/drawing/2014/main" id="{DC2D2479-F1F1-48CF-85A7-C71C90D09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1" y="3816957"/>
            <a:ext cx="3516231" cy="2637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D4DE457-2530-46A5-BC71-9DF873DF550B}"/>
              </a:ext>
            </a:extLst>
          </p:cNvPr>
          <p:cNvSpPr txBox="1"/>
          <p:nvPr/>
        </p:nvSpPr>
        <p:spPr>
          <a:xfrm>
            <a:off x="122348" y="3059668"/>
            <a:ext cx="213475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Imagen 1. Danzantes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403CB43-4F40-4B41-B810-E5A986C9597E}"/>
              </a:ext>
            </a:extLst>
          </p:cNvPr>
          <p:cNvSpPr txBox="1"/>
          <p:nvPr/>
        </p:nvSpPr>
        <p:spPr>
          <a:xfrm>
            <a:off x="8553419" y="3041044"/>
            <a:ext cx="316330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Imagen 4. Danzantes Ecualizada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AEBA049-CB6C-407D-8894-9B42F028776D}"/>
              </a:ext>
            </a:extLst>
          </p:cNvPr>
          <p:cNvSpPr txBox="1"/>
          <p:nvPr/>
        </p:nvSpPr>
        <p:spPr>
          <a:xfrm>
            <a:off x="8481835" y="6454130"/>
            <a:ext cx="348819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Fig</a:t>
            </a:r>
            <a:r>
              <a:rPr lang="es-MX" dirty="0">
                <a:solidFill>
                  <a:schemeClr val="bg1"/>
                </a:solidFill>
              </a:rPr>
              <a:t> (10): Histograma de la imagen 4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85A13B-B7C5-4D34-88C0-8D7A594BC59C}"/>
              </a:ext>
            </a:extLst>
          </p:cNvPr>
          <p:cNvSpPr txBox="1"/>
          <p:nvPr/>
        </p:nvSpPr>
        <p:spPr>
          <a:xfrm>
            <a:off x="135411" y="6454130"/>
            <a:ext cx="335354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Fig</a:t>
            </a:r>
            <a:r>
              <a:rPr lang="es-MX" dirty="0">
                <a:solidFill>
                  <a:schemeClr val="bg1"/>
                </a:solidFill>
              </a:rPr>
              <a:t> (7): Histograma de la imagen 1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3E72AB4-4E0C-45BA-B7DF-29A40BC3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3" y="2543"/>
            <a:ext cx="2821577" cy="862242"/>
          </a:xfrm>
        </p:spPr>
        <p:txBody>
          <a:bodyPr>
            <a:normAutofit fontScale="90000"/>
          </a:bodyPr>
          <a:lstStyle/>
          <a:p>
            <a:r>
              <a:rPr lang="es-MX" dirty="0"/>
              <a:t>DESARROLLO</a:t>
            </a:r>
          </a:p>
        </p:txBody>
      </p:sp>
      <p:pic>
        <p:nvPicPr>
          <p:cNvPr id="13" name="Imagen 12" descr="Imagen en blanco y negro de un grupo de personas en la calle&#10;&#10;Descripción generada automáticamente">
            <a:extLst>
              <a:ext uri="{FF2B5EF4-FFF2-40B4-BE49-F238E27FC236}">
                <a16:creationId xmlns:a16="http://schemas.microsoft.com/office/drawing/2014/main" id="{C7AAEF20-D395-49AF-A566-646E66A0B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42" y="711893"/>
            <a:ext cx="3516233" cy="2329153"/>
          </a:xfrm>
          <a:prstGeom prst="rect">
            <a:avLst/>
          </a:prstGeom>
        </p:spPr>
      </p:pic>
      <p:pic>
        <p:nvPicPr>
          <p:cNvPr id="18" name="Imagen 17" descr="Gráfico, Histograma&#10;&#10;Descripción generada automáticamente">
            <a:extLst>
              <a:ext uri="{FF2B5EF4-FFF2-40B4-BE49-F238E27FC236}">
                <a16:creationId xmlns:a16="http://schemas.microsoft.com/office/drawing/2014/main" id="{E5A17168-6453-40DD-8D2F-97993C6156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835" y="3773064"/>
            <a:ext cx="3574754" cy="2681066"/>
          </a:xfrm>
          <a:prstGeom prst="rect">
            <a:avLst/>
          </a:prstGeom>
        </p:spPr>
      </p:pic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5EFC2F9-C9F5-4F9E-9089-E15ACD84F928}"/>
              </a:ext>
            </a:extLst>
          </p:cNvPr>
          <p:cNvSpPr/>
          <p:nvPr/>
        </p:nvSpPr>
        <p:spPr>
          <a:xfrm>
            <a:off x="4430486" y="2815045"/>
            <a:ext cx="3304903" cy="1227909"/>
          </a:xfrm>
          <a:prstGeom prst="rightArrow">
            <a:avLst>
              <a:gd name="adj1" fmla="val 67021"/>
              <a:gd name="adj2" fmla="val 10744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300" dirty="0"/>
              <a:t>Imagen: Danzantes</a:t>
            </a:r>
          </a:p>
          <a:p>
            <a:r>
              <a:rPr lang="es-MX" sz="1300" dirty="0"/>
              <a:t>Descripción: Imagen Brillante</a:t>
            </a:r>
          </a:p>
          <a:p>
            <a:r>
              <a:rPr lang="es-MX" sz="1300" dirty="0"/>
              <a:t>Sugerencia: Desplazar -25 niveles</a:t>
            </a:r>
          </a:p>
        </p:txBody>
      </p:sp>
    </p:spTree>
    <p:extLst>
      <p:ext uri="{BB962C8B-B14F-4D97-AF65-F5344CB8AC3E}">
        <p14:creationId xmlns:p14="http://schemas.microsoft.com/office/powerpoint/2010/main" val="345471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contenido 13" descr="Foto en blanco y negro de un grupo de personas&#10;&#10;Descripción generada automáticamente">
            <a:extLst>
              <a:ext uri="{FF2B5EF4-FFF2-40B4-BE49-F238E27FC236}">
                <a16:creationId xmlns:a16="http://schemas.microsoft.com/office/drawing/2014/main" id="{C3F7FFA1-9F36-479F-ACAD-D86B048E58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8" y="711893"/>
            <a:ext cx="3516231" cy="2329151"/>
          </a:xfrm>
        </p:spPr>
      </p:pic>
      <p:pic>
        <p:nvPicPr>
          <p:cNvPr id="16" name="Imagen 15" descr="Gráfico, Histograma&#10;&#10;Descripción generada automáticamente">
            <a:extLst>
              <a:ext uri="{FF2B5EF4-FFF2-40B4-BE49-F238E27FC236}">
                <a16:creationId xmlns:a16="http://schemas.microsoft.com/office/drawing/2014/main" id="{DC2D2479-F1F1-48CF-85A7-C71C90D09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1" y="3816957"/>
            <a:ext cx="3516231" cy="2637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D4DE457-2530-46A5-BC71-9DF873DF550B}"/>
              </a:ext>
            </a:extLst>
          </p:cNvPr>
          <p:cNvSpPr txBox="1"/>
          <p:nvPr/>
        </p:nvSpPr>
        <p:spPr>
          <a:xfrm>
            <a:off x="122348" y="3059668"/>
            <a:ext cx="213475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Imagen 1. Danzantes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403CB43-4F40-4B41-B810-E5A986C9597E}"/>
              </a:ext>
            </a:extLst>
          </p:cNvPr>
          <p:cNvSpPr txBox="1"/>
          <p:nvPr/>
        </p:nvSpPr>
        <p:spPr>
          <a:xfrm>
            <a:off x="8553419" y="3041044"/>
            <a:ext cx="323056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Imagen 5. Danzantes desplazada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AEBA049-CB6C-407D-8894-9B42F028776D}"/>
              </a:ext>
            </a:extLst>
          </p:cNvPr>
          <p:cNvSpPr txBox="1"/>
          <p:nvPr/>
        </p:nvSpPr>
        <p:spPr>
          <a:xfrm>
            <a:off x="8481835" y="6454130"/>
            <a:ext cx="348819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Fig</a:t>
            </a:r>
            <a:r>
              <a:rPr lang="es-MX" dirty="0">
                <a:solidFill>
                  <a:schemeClr val="bg1"/>
                </a:solidFill>
              </a:rPr>
              <a:t> (10): Histograma de la imagen 5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85A13B-B7C5-4D34-88C0-8D7A594BC59C}"/>
              </a:ext>
            </a:extLst>
          </p:cNvPr>
          <p:cNvSpPr txBox="1"/>
          <p:nvPr/>
        </p:nvSpPr>
        <p:spPr>
          <a:xfrm>
            <a:off x="135411" y="6454130"/>
            <a:ext cx="335354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Fig</a:t>
            </a:r>
            <a:r>
              <a:rPr lang="es-MX" dirty="0">
                <a:solidFill>
                  <a:schemeClr val="bg1"/>
                </a:solidFill>
              </a:rPr>
              <a:t> (7): Histograma de la imagen 1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3E72AB4-4E0C-45BA-B7DF-29A40BC3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3" y="2543"/>
            <a:ext cx="2821577" cy="862242"/>
          </a:xfrm>
        </p:spPr>
        <p:txBody>
          <a:bodyPr>
            <a:normAutofit fontScale="90000"/>
          </a:bodyPr>
          <a:lstStyle/>
          <a:p>
            <a:r>
              <a:rPr lang="es-MX" dirty="0"/>
              <a:t>DESARROLLO</a:t>
            </a: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5EFC2F9-C9F5-4F9E-9089-E15ACD84F928}"/>
              </a:ext>
            </a:extLst>
          </p:cNvPr>
          <p:cNvSpPr/>
          <p:nvPr/>
        </p:nvSpPr>
        <p:spPr>
          <a:xfrm>
            <a:off x="4430486" y="2815045"/>
            <a:ext cx="3304903" cy="1227909"/>
          </a:xfrm>
          <a:prstGeom prst="rightArrow">
            <a:avLst>
              <a:gd name="adj1" fmla="val 67021"/>
              <a:gd name="adj2" fmla="val 10744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300" dirty="0"/>
              <a:t>Imagen: Danzantes</a:t>
            </a:r>
          </a:p>
          <a:p>
            <a:r>
              <a:rPr lang="es-MX" sz="1300" dirty="0"/>
              <a:t>Descripción: Imagen Brillante</a:t>
            </a:r>
          </a:p>
          <a:p>
            <a:r>
              <a:rPr lang="es-MX" sz="1300" dirty="0"/>
              <a:t>Sugerencia: Imagen lista</a:t>
            </a:r>
          </a:p>
        </p:txBody>
      </p:sp>
      <p:pic>
        <p:nvPicPr>
          <p:cNvPr id="21" name="Imagen 20" descr="Imagen en blanco y negro de un grupo de personas en la calle&#10;&#10;Descripción generada automáticamente">
            <a:extLst>
              <a:ext uri="{FF2B5EF4-FFF2-40B4-BE49-F238E27FC236}">
                <a16:creationId xmlns:a16="http://schemas.microsoft.com/office/drawing/2014/main" id="{970488BC-DC10-4976-BBB9-78345DBBF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04" y="711893"/>
            <a:ext cx="3544347" cy="2347775"/>
          </a:xfrm>
          <a:prstGeom prst="rect">
            <a:avLst/>
          </a:prstGeom>
        </p:spPr>
      </p:pic>
      <p:pic>
        <p:nvPicPr>
          <p:cNvPr id="22" name="Imagen 21" descr="Gráfico, Histograma&#10;&#10;Descripción generada automáticamente">
            <a:extLst>
              <a:ext uri="{FF2B5EF4-FFF2-40B4-BE49-F238E27FC236}">
                <a16:creationId xmlns:a16="http://schemas.microsoft.com/office/drawing/2014/main" id="{FD5F9457-39DD-4FC4-B53B-5309120D4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02" y="3816957"/>
            <a:ext cx="3516231" cy="263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4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FECB9-86BA-4038-A613-9ACC489A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11" y="227498"/>
            <a:ext cx="6581754" cy="642079"/>
          </a:xfrm>
        </p:spPr>
        <p:txBody>
          <a:bodyPr>
            <a:normAutofit fontScale="90000"/>
          </a:bodyPr>
          <a:lstStyle/>
          <a:p>
            <a:r>
              <a:rPr lang="es-MX" dirty="0">
                <a:latin typeface="Arial Narrow" panose="020B0606020202030204" pitchFamily="34" charset="0"/>
              </a:rPr>
              <a:t>COMPARACIÓN DE RESULTADOS</a:t>
            </a:r>
          </a:p>
        </p:txBody>
      </p:sp>
      <p:pic>
        <p:nvPicPr>
          <p:cNvPr id="9" name="Marcador de contenido 13" descr="Foto en blanco y negro de un grupo de personas&#10;&#10;Descripción generada automáticamente">
            <a:extLst>
              <a:ext uri="{FF2B5EF4-FFF2-40B4-BE49-F238E27FC236}">
                <a16:creationId xmlns:a16="http://schemas.microsoft.com/office/drawing/2014/main" id="{9BFDCFD9-10B1-4894-AB53-D5E2145073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8" y="955225"/>
            <a:ext cx="2857001" cy="1892478"/>
          </a:xfrm>
        </p:spPr>
      </p:pic>
      <p:pic>
        <p:nvPicPr>
          <p:cNvPr id="11" name="Imagen 10" descr="Gráfico, Histograma&#10;&#10;Descripción generada automáticamente">
            <a:extLst>
              <a:ext uri="{FF2B5EF4-FFF2-40B4-BE49-F238E27FC236}">
                <a16:creationId xmlns:a16="http://schemas.microsoft.com/office/drawing/2014/main" id="{59FFF726-C1E5-4D5A-BA1F-D71BA728E4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889" y="950066"/>
            <a:ext cx="2523304" cy="1892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 descr="Foto en blanco y negro de un grupo de personas en la calle&#10;&#10;Descripción generada automáticamente">
            <a:extLst>
              <a:ext uri="{FF2B5EF4-FFF2-40B4-BE49-F238E27FC236}">
                <a16:creationId xmlns:a16="http://schemas.microsoft.com/office/drawing/2014/main" id="{D99B14A7-5038-4784-8DD6-BEEA5C8A66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09" y="967535"/>
            <a:ext cx="2857002" cy="1892478"/>
          </a:xfrm>
          <a:prstGeom prst="rect">
            <a:avLst/>
          </a:prstGeom>
        </p:spPr>
      </p:pic>
      <p:pic>
        <p:nvPicPr>
          <p:cNvPr id="13" name="Imagen 12" descr="Gráfico, Histograma&#10;&#10;Descripción generada automáticamente">
            <a:extLst>
              <a:ext uri="{FF2B5EF4-FFF2-40B4-BE49-F238E27FC236}">
                <a16:creationId xmlns:a16="http://schemas.microsoft.com/office/drawing/2014/main" id="{DA47B288-E137-4AAA-B096-69294C36B9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10" y="967534"/>
            <a:ext cx="2523307" cy="1892479"/>
          </a:xfrm>
          <a:prstGeom prst="rect">
            <a:avLst/>
          </a:prstGeom>
        </p:spPr>
      </p:pic>
      <p:pic>
        <p:nvPicPr>
          <p:cNvPr id="15" name="Imagen 14" descr="Imagen en blanco y negro de un grupo de personas en la calle&#10;&#10;Descripción generada automáticamente">
            <a:extLst>
              <a:ext uri="{FF2B5EF4-FFF2-40B4-BE49-F238E27FC236}">
                <a16:creationId xmlns:a16="http://schemas.microsoft.com/office/drawing/2014/main" id="{0942D813-930C-4F89-94BE-C521E63552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0" y="4331709"/>
            <a:ext cx="2857001" cy="1892477"/>
          </a:xfrm>
          <a:prstGeom prst="rect">
            <a:avLst/>
          </a:prstGeom>
        </p:spPr>
      </p:pic>
      <p:pic>
        <p:nvPicPr>
          <p:cNvPr id="16" name="Imagen 15" descr="Gráfico, Histograma&#10;&#10;Descripción generada automáticamente">
            <a:extLst>
              <a:ext uri="{FF2B5EF4-FFF2-40B4-BE49-F238E27FC236}">
                <a16:creationId xmlns:a16="http://schemas.microsoft.com/office/drawing/2014/main" id="{C965BA3B-27A6-49AD-B23C-2E21C4E7C8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890" y="4331708"/>
            <a:ext cx="2523303" cy="1892477"/>
          </a:xfrm>
          <a:prstGeom prst="rect">
            <a:avLst/>
          </a:prstGeom>
        </p:spPr>
      </p:pic>
      <p:pic>
        <p:nvPicPr>
          <p:cNvPr id="17" name="Imagen 16" descr="Imagen en blanco y negro de un grupo de personas en la calle&#10;&#10;Descripción generada automáticamente">
            <a:extLst>
              <a:ext uri="{FF2B5EF4-FFF2-40B4-BE49-F238E27FC236}">
                <a16:creationId xmlns:a16="http://schemas.microsoft.com/office/drawing/2014/main" id="{24FAFAF0-223E-4A59-806C-DF03189CC19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050" y="4336867"/>
            <a:ext cx="2857002" cy="1892477"/>
          </a:xfrm>
          <a:prstGeom prst="rect">
            <a:avLst/>
          </a:prstGeom>
        </p:spPr>
      </p:pic>
      <p:pic>
        <p:nvPicPr>
          <p:cNvPr id="18" name="Imagen 17" descr="Gráfico, Histograma&#10;&#10;Descripción generada automáticamente">
            <a:extLst>
              <a:ext uri="{FF2B5EF4-FFF2-40B4-BE49-F238E27FC236}">
                <a16:creationId xmlns:a16="http://schemas.microsoft.com/office/drawing/2014/main" id="{F91786F6-CAB5-47E7-A0B1-72694FF77B6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051" y="4331708"/>
            <a:ext cx="2537059" cy="1902795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F325A21-4B30-45D5-9180-DDECA181F66F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508193" y="1896305"/>
            <a:ext cx="1175616" cy="1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F42A138-5D49-4DBD-8A60-D0B4DAFC599D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4246542" y="2860013"/>
            <a:ext cx="3865768" cy="147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648CB7B-49E0-4731-ADD0-B665FFDF82EC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5508193" y="5277947"/>
            <a:ext cx="1161857" cy="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768437B-7119-443C-BD79-983A767DC6BC}"/>
              </a:ext>
            </a:extLst>
          </p:cNvPr>
          <p:cNvSpPr txBox="1"/>
          <p:nvPr/>
        </p:nvSpPr>
        <p:spPr>
          <a:xfrm>
            <a:off x="127883" y="2860013"/>
            <a:ext cx="1701107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sz="1400" dirty="0"/>
              <a:t>Imagen 1. Danzantes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A0C8A7-5AF2-4AC3-BABE-D9255D8AF922}"/>
              </a:ext>
            </a:extLst>
          </p:cNvPr>
          <p:cNvSpPr txBox="1"/>
          <p:nvPr/>
        </p:nvSpPr>
        <p:spPr>
          <a:xfrm>
            <a:off x="2941705" y="2860013"/>
            <a:ext cx="2660472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sz="1400" dirty="0" err="1"/>
              <a:t>Fig</a:t>
            </a:r>
            <a:r>
              <a:rPr lang="es-MX" sz="1400" dirty="0"/>
              <a:t> (7): Histograma de la imagen 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FB7EF1D-0A22-4CF1-A403-2B76C53E3D8E}"/>
              </a:ext>
            </a:extLst>
          </p:cNvPr>
          <p:cNvSpPr txBox="1"/>
          <p:nvPr/>
        </p:nvSpPr>
        <p:spPr>
          <a:xfrm>
            <a:off x="9609476" y="6234503"/>
            <a:ext cx="2385974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chemeClr val="bg1"/>
                </a:solidFill>
              </a:rPr>
              <a:t>Fig</a:t>
            </a:r>
            <a:r>
              <a:rPr lang="es-MX" sz="1200" dirty="0">
                <a:solidFill>
                  <a:schemeClr val="bg1"/>
                </a:solidFill>
              </a:rPr>
              <a:t> (10): Histograma de la imagen 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397938B-D997-4426-A954-535E53D96683}"/>
              </a:ext>
            </a:extLst>
          </p:cNvPr>
          <p:cNvSpPr txBox="1"/>
          <p:nvPr/>
        </p:nvSpPr>
        <p:spPr>
          <a:xfrm>
            <a:off x="6670049" y="6224185"/>
            <a:ext cx="2225417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Imagen 5. Danzantes Desplazada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072410F-A4FB-4266-B106-369BFB2DE2E8}"/>
              </a:ext>
            </a:extLst>
          </p:cNvPr>
          <p:cNvSpPr txBox="1"/>
          <p:nvPr/>
        </p:nvSpPr>
        <p:spPr>
          <a:xfrm>
            <a:off x="127883" y="6224185"/>
            <a:ext cx="2167196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Imagen 4. Danzantes Ecualizada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CC16D68-75EC-4D0E-9F21-8F108D62738C}"/>
              </a:ext>
            </a:extLst>
          </p:cNvPr>
          <p:cNvSpPr txBox="1"/>
          <p:nvPr/>
        </p:nvSpPr>
        <p:spPr>
          <a:xfrm>
            <a:off x="3009089" y="6224185"/>
            <a:ext cx="2307427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dirty="0" err="1"/>
              <a:t>Fig</a:t>
            </a:r>
            <a:r>
              <a:rPr lang="es-MX" sz="1200" dirty="0"/>
              <a:t> (9): Histograma de la imagen 3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0C795DA-0233-4EB3-83EB-01E808EC1F3A}"/>
              </a:ext>
            </a:extLst>
          </p:cNvPr>
          <p:cNvSpPr txBox="1"/>
          <p:nvPr/>
        </p:nvSpPr>
        <p:spPr>
          <a:xfrm>
            <a:off x="6714892" y="2872033"/>
            <a:ext cx="2499915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sz="1400" dirty="0"/>
              <a:t>Imagen 2. Danzantes expandida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53E91D3-73F7-4836-9B7D-0F1E0F453E70}"/>
              </a:ext>
            </a:extLst>
          </p:cNvPr>
          <p:cNvSpPr txBox="1"/>
          <p:nvPr/>
        </p:nvSpPr>
        <p:spPr>
          <a:xfrm>
            <a:off x="9540810" y="2880977"/>
            <a:ext cx="2307427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dirty="0" err="1"/>
              <a:t>Fig</a:t>
            </a:r>
            <a:r>
              <a:rPr lang="es-MX" sz="1200" dirty="0"/>
              <a:t> (8): Histograma de la imagen 2</a:t>
            </a:r>
          </a:p>
        </p:txBody>
      </p:sp>
    </p:spTree>
    <p:extLst>
      <p:ext uri="{BB962C8B-B14F-4D97-AF65-F5344CB8AC3E}">
        <p14:creationId xmlns:p14="http://schemas.microsoft.com/office/powerpoint/2010/main" val="2066343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BD4F8-6271-4646-806E-8D26AD6A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3" y="339348"/>
            <a:ext cx="3487783" cy="522801"/>
          </a:xfrm>
        </p:spPr>
        <p:txBody>
          <a:bodyPr>
            <a:normAutofit fontScale="90000"/>
          </a:bodyPr>
          <a:lstStyle/>
          <a:p>
            <a:r>
              <a:rPr lang="es-MX" dirty="0">
                <a:latin typeface="Arial Narrow" panose="020B0606020202030204" pitchFamily="34" charset="0"/>
              </a:rPr>
              <a:t>CONCLUSIONES: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33DF95-FB7D-47C3-9A2E-8E033D275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943" y="1005840"/>
            <a:ext cx="11769634" cy="585216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Se hizo un análisis del efecto de las técnicas de manipulación del histograma.</a:t>
            </a:r>
          </a:p>
          <a:p>
            <a:pPr lvl="1" algn="just"/>
            <a:r>
              <a:rPr lang="es-MX" dirty="0"/>
              <a:t>Se identificaron elementos necesarios para procesar las técnicas para resolver problemas basados en el histograma:</a:t>
            </a:r>
          </a:p>
          <a:p>
            <a:pPr lvl="2" algn="just"/>
            <a:r>
              <a:rPr lang="es-MX" dirty="0"/>
              <a:t>Imágenes oscuras, brillantes, con bajo o alto contraste.</a:t>
            </a:r>
          </a:p>
          <a:p>
            <a:pPr algn="just"/>
            <a:r>
              <a:rPr lang="es-MX" dirty="0"/>
              <a:t>Se implementaron las técnicas de manipulación del histograma:</a:t>
            </a:r>
          </a:p>
          <a:p>
            <a:pPr lvl="1" algn="just"/>
            <a:r>
              <a:rPr lang="es-MX" dirty="0"/>
              <a:t>Estrechamiento</a:t>
            </a:r>
          </a:p>
          <a:p>
            <a:pPr lvl="1" algn="just"/>
            <a:r>
              <a:rPr lang="es-MX" dirty="0"/>
              <a:t>Desplazamiento</a:t>
            </a:r>
          </a:p>
          <a:p>
            <a:pPr lvl="1" algn="just"/>
            <a:r>
              <a:rPr lang="es-MX" dirty="0"/>
              <a:t>Expansión</a:t>
            </a:r>
          </a:p>
          <a:p>
            <a:pPr lvl="1" algn="just"/>
            <a:r>
              <a:rPr lang="es-MX" dirty="0"/>
              <a:t>Ecualización uniforme</a:t>
            </a:r>
          </a:p>
          <a:p>
            <a:pPr algn="just"/>
            <a:r>
              <a:rPr lang="es-MX" dirty="0"/>
              <a:t>Las técnicas básicas de modificación de una imagen basándonos en su histograma, y en el orden en el que fueron ejecutadas hubo una mejoraría de la  imagen (Imagen 5 y </a:t>
            </a:r>
            <a:r>
              <a:rPr lang="es-MX" dirty="0" err="1"/>
              <a:t>Fig</a:t>
            </a:r>
            <a:r>
              <a:rPr lang="es-MX" dirty="0"/>
              <a:t> (10)). </a:t>
            </a:r>
          </a:p>
          <a:p>
            <a:pPr algn="just"/>
            <a:r>
              <a:rPr lang="es-MX" dirty="0"/>
              <a:t>Con este trabajo notamos el potencial de las técnicas de mejora/manipulación el histograma.</a:t>
            </a:r>
          </a:p>
          <a:p>
            <a:pPr algn="just"/>
            <a:r>
              <a:rPr lang="es-MX" dirty="0"/>
              <a:t>Solo realizaron pruebas con las 4 técnicas.</a:t>
            </a:r>
          </a:p>
          <a:p>
            <a:pPr algn="just"/>
            <a:r>
              <a:rPr lang="es-MX" dirty="0"/>
              <a:t>Se cumplieron todos los objetivos.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8917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05596-EE22-4053-B1C6-92CB2130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3" y="248195"/>
            <a:ext cx="3605349" cy="667294"/>
          </a:xfrm>
        </p:spPr>
        <p:txBody>
          <a:bodyPr/>
          <a:lstStyle/>
          <a:p>
            <a:r>
              <a:rPr lang="es-MX" dirty="0">
                <a:latin typeface="Arial Narrow" panose="020B0606020202030204" pitchFamily="34" charset="0"/>
              </a:rPr>
              <a:t>BIBLIOGRAFÍA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68036-7C2B-470A-B75D-4A3683844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825625"/>
            <a:ext cx="11277601" cy="25896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MX" u="sng" dirty="0"/>
              <a:t>M. EN C. MA. ELENA CRUZ MEZA, ANÁLISIS DE IMÁGENES: 2.2.1 AJUSTE DE BRILLO, NOTAS E CLASE.</a:t>
            </a:r>
          </a:p>
          <a:p>
            <a:pPr>
              <a:buFont typeface="Wingdings" panose="05000000000000000000" pitchFamily="2" charset="2"/>
              <a:buChar char="v"/>
            </a:pPr>
            <a:endParaRPr lang="es-MX" u="sng" dirty="0"/>
          </a:p>
          <a:p>
            <a:pPr>
              <a:buFont typeface="Wingdings" panose="05000000000000000000" pitchFamily="2" charset="2"/>
              <a:buChar char="v"/>
            </a:pPr>
            <a:r>
              <a:rPr lang="es-MX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CATALÁN URZÚA, ANDRÉS</a:t>
            </a:r>
            <a:r>
              <a:rPr lang="es-MX" u="sng" dirty="0"/>
              <a:t>, REVISTA DE MARINA, </a:t>
            </a:r>
            <a:r>
              <a:rPr lang="es-MX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MAR-ABR 2019</a:t>
            </a:r>
            <a:r>
              <a:rPr lang="es-MX" u="sng" dirty="0"/>
              <a:t>, #978 ULTIMA EDICIÓN, HTTPS://REVISTAMARINA.CL/CIENCIA-Y-TECNOLOGIA/TECNICAS-DE-PROCESAMIENTO-DIGITAL-DE-IMAGENES/</a:t>
            </a:r>
          </a:p>
        </p:txBody>
      </p:sp>
    </p:spTree>
    <p:extLst>
      <p:ext uri="{BB962C8B-B14F-4D97-AF65-F5344CB8AC3E}">
        <p14:creationId xmlns:p14="http://schemas.microsoft.com/office/powerpoint/2010/main" val="102210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9E8119-AA8E-467A-BC25-B2CF1DAE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13" y="1796866"/>
            <a:ext cx="11396084" cy="4820942"/>
          </a:xfrm>
        </p:spPr>
        <p:txBody>
          <a:bodyPr>
            <a:normAutofit/>
          </a:bodyPr>
          <a:lstStyle/>
          <a:p>
            <a:r>
              <a:rPr lang="es-MX" sz="3000" b="1" dirty="0">
                <a:ln w="12700">
                  <a:solidFill>
                    <a:srgbClr val="FFFF00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OBJETIVO</a:t>
            </a:r>
          </a:p>
          <a:p>
            <a:pPr lvl="1"/>
            <a:r>
              <a:rPr lang="es-MX" sz="3000" b="1" dirty="0">
                <a:ln w="12700">
                  <a:solidFill>
                    <a:srgbClr val="FFFF00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MARCO TEORICO</a:t>
            </a:r>
          </a:p>
          <a:p>
            <a:pPr lvl="2"/>
            <a:r>
              <a:rPr lang="es-MX" sz="3000" b="1" dirty="0">
                <a:ln w="12700">
                  <a:solidFill>
                    <a:srgbClr val="FFFF00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PROPUESTA DE SOLUCIÓN</a:t>
            </a:r>
          </a:p>
          <a:p>
            <a:pPr lvl="3"/>
            <a:r>
              <a:rPr lang="es-MX" sz="3000" b="1" dirty="0">
                <a:ln w="12700">
                  <a:solidFill>
                    <a:srgbClr val="FFFF00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CONJUNTO DE IMAGENES</a:t>
            </a:r>
          </a:p>
          <a:p>
            <a:pPr lvl="4"/>
            <a:r>
              <a:rPr lang="es-MX" sz="3000" b="1" dirty="0">
                <a:ln w="12700">
                  <a:solidFill>
                    <a:srgbClr val="FFFF00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DESARROLLO</a:t>
            </a:r>
          </a:p>
          <a:p>
            <a:pPr lvl="5"/>
            <a:r>
              <a:rPr lang="es-MX" sz="3000" b="1" dirty="0">
                <a:ln w="12700">
                  <a:solidFill>
                    <a:srgbClr val="FFFF00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COMPARACIÓN DE RESULTADOS</a:t>
            </a:r>
          </a:p>
          <a:p>
            <a:pPr lvl="6"/>
            <a:r>
              <a:rPr lang="es-MX" sz="3000" b="1" dirty="0">
                <a:ln w="12700">
                  <a:solidFill>
                    <a:srgbClr val="FFFF00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CONCLUSIONES</a:t>
            </a:r>
          </a:p>
          <a:p>
            <a:pPr lvl="7"/>
            <a:r>
              <a:rPr lang="es-MX" sz="3000" b="1" dirty="0">
                <a:ln w="12700">
                  <a:solidFill>
                    <a:srgbClr val="FFFF00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Narrow" panose="020B0606020202030204" pitchFamily="34" charset="0"/>
              </a:rPr>
              <a:t>BIBLIOGRAFIA</a:t>
            </a:r>
          </a:p>
          <a:p>
            <a:endParaRPr lang="es-MX" sz="3000" b="1" dirty="0">
              <a:ln w="12700">
                <a:solidFill>
                  <a:srgbClr val="FFFF00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4E2CCAE-2228-4194-AD13-0C6DB9E9379F}"/>
              </a:ext>
            </a:extLst>
          </p:cNvPr>
          <p:cNvSpPr txBox="1"/>
          <p:nvPr/>
        </p:nvSpPr>
        <p:spPr>
          <a:xfrm>
            <a:off x="0" y="240192"/>
            <a:ext cx="248734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sz="3600" b="1" dirty="0">
                <a:ln w="0"/>
                <a:solidFill>
                  <a:srgbClr val="4A312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79242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4503" y="182881"/>
            <a:ext cx="2351314" cy="849086"/>
          </a:xfrm>
        </p:spPr>
        <p:txBody>
          <a:bodyPr rtlCol="0">
            <a:normAutofit/>
          </a:bodyPr>
          <a:lstStyle/>
          <a:p>
            <a:pPr rtl="0"/>
            <a:r>
              <a:rPr lang="es-ES" b="0" dirty="0">
                <a:solidFill>
                  <a:srgbClr val="4A3128"/>
                </a:solidFill>
                <a:latin typeface="Arial Narrow" panose="020B0606020202030204" pitchFamily="34" charset="0"/>
              </a:rPr>
              <a:t>OBJETIVO</a:t>
            </a:r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>
          <a:xfrm>
            <a:off x="457199" y="2748902"/>
            <a:ext cx="11207931" cy="2151571"/>
          </a:xfrm>
        </p:spPr>
        <p:txBody>
          <a:bodyPr rtlCol="0">
            <a:normAutofit/>
          </a:bodyPr>
          <a:lstStyle/>
          <a:p>
            <a:pPr algn="just" rtl="0"/>
            <a:r>
              <a:rPr lang="es-MX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Implementar las técnicas de manipulación del histograma con el fin de identificar los conceptos y elementos que intervienen en el proceso para resolver problemas en imágenes oscuras, brillantes, con bajo o alto contraste, con el fin de señalar las diferencias, ventajas y desventajas entre las distintas técnicas al resolver un problema para mejora de una imagen.</a:t>
            </a:r>
            <a:endParaRPr lang="es-E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8943"/>
            <a:ext cx="2338251" cy="1150907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MARCO TEÓRICO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055B4B-27A6-4278-819A-01C8A87B9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3" y="431707"/>
            <a:ext cx="2244307" cy="3890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Ajuste de Brillo.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88268F-BDC5-418D-9E84-7F0FAFCC5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540" y="180141"/>
            <a:ext cx="4505972" cy="18647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B93A8B-7F6C-4612-ADAF-4A5B25C55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54" y="3642187"/>
            <a:ext cx="5682112" cy="12853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7BE812E-9884-4F5E-A9D0-DB7D32F3C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55" y="5159326"/>
            <a:ext cx="5682111" cy="10724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D4FFA28-1361-4C7E-8B2D-30557B881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9835" y="4402342"/>
            <a:ext cx="5682111" cy="1239283"/>
          </a:xfrm>
          <a:prstGeom prst="rect">
            <a:avLst/>
          </a:prstGeom>
        </p:spPr>
      </p:pic>
      <p:sp>
        <p:nvSpPr>
          <p:cNvPr id="9" name="Signo más 8">
            <a:extLst>
              <a:ext uri="{FF2B5EF4-FFF2-40B4-BE49-F238E27FC236}">
                <a16:creationId xmlns:a16="http://schemas.microsoft.com/office/drawing/2014/main" id="{C67C555B-12AE-4B0C-A7DE-2D58C7198D75}"/>
              </a:ext>
            </a:extLst>
          </p:cNvPr>
          <p:cNvSpPr/>
          <p:nvPr/>
        </p:nvSpPr>
        <p:spPr>
          <a:xfrm>
            <a:off x="416759" y="4760941"/>
            <a:ext cx="631802" cy="564948"/>
          </a:xfrm>
          <a:prstGeom prst="mathPlu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Es igual a 10">
            <a:extLst>
              <a:ext uri="{FF2B5EF4-FFF2-40B4-BE49-F238E27FC236}">
                <a16:creationId xmlns:a16="http://schemas.microsoft.com/office/drawing/2014/main" id="{111652C7-C80E-4049-824C-661F5E40E850}"/>
              </a:ext>
            </a:extLst>
          </p:cNvPr>
          <p:cNvSpPr/>
          <p:nvPr/>
        </p:nvSpPr>
        <p:spPr>
          <a:xfrm>
            <a:off x="5672245" y="4807866"/>
            <a:ext cx="631802" cy="445428"/>
          </a:xfrm>
          <a:prstGeom prst="mathEqual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6B3199-04F8-42F2-8661-061F21FE25DC}"/>
              </a:ext>
            </a:extLst>
          </p:cNvPr>
          <p:cNvSpPr txBox="1"/>
          <p:nvPr/>
        </p:nvSpPr>
        <p:spPr>
          <a:xfrm>
            <a:off x="176354" y="2692593"/>
            <a:ext cx="117055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 		+	 	N	 	= 				C</a:t>
            </a:r>
            <a:endParaRPr lang="es-MX" sz="2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E9EFE40-94D0-400E-9553-600D5D1E318C}"/>
              </a:ext>
            </a:extLst>
          </p:cNvPr>
          <p:cNvSpPr txBox="1"/>
          <p:nvPr/>
        </p:nvSpPr>
        <p:spPr>
          <a:xfrm>
            <a:off x="7582540" y="2044857"/>
            <a:ext cx="273521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/>
              <a:t>Fig</a:t>
            </a:r>
            <a:r>
              <a:rPr lang="es-MX" dirty="0"/>
              <a:t> (4) Matriz de ejemplo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D00E54-8F68-4876-915E-7660BE022CA0}"/>
              </a:ext>
            </a:extLst>
          </p:cNvPr>
          <p:cNvSpPr txBox="1"/>
          <p:nvPr/>
        </p:nvSpPr>
        <p:spPr>
          <a:xfrm>
            <a:off x="176354" y="3264401"/>
            <a:ext cx="1609223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 err="1"/>
              <a:t>Fig</a:t>
            </a:r>
            <a:r>
              <a:rPr lang="es-MX" dirty="0"/>
              <a:t> (1) Matriz 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E3FFB62-CD3C-4668-A8CD-4957CEAD5379}"/>
              </a:ext>
            </a:extLst>
          </p:cNvPr>
          <p:cNvSpPr txBox="1"/>
          <p:nvPr/>
        </p:nvSpPr>
        <p:spPr>
          <a:xfrm>
            <a:off x="176354" y="6227336"/>
            <a:ext cx="233031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Fig</a:t>
            </a:r>
            <a:r>
              <a:rPr lang="es-MX" dirty="0">
                <a:solidFill>
                  <a:schemeClr val="bg1"/>
                </a:solidFill>
              </a:rPr>
              <a:t> (2) Matriz de ajuste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AACDB56-657B-4AF5-9BAF-6FA130D210E2}"/>
              </a:ext>
            </a:extLst>
          </p:cNvPr>
          <p:cNvSpPr txBox="1"/>
          <p:nvPr/>
        </p:nvSpPr>
        <p:spPr>
          <a:xfrm>
            <a:off x="6199835" y="5659970"/>
            <a:ext cx="236160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 err="1"/>
              <a:t>Fig</a:t>
            </a:r>
            <a:r>
              <a:rPr lang="es-MX" dirty="0"/>
              <a:t> (3) Matriz resultado</a:t>
            </a:r>
          </a:p>
        </p:txBody>
      </p:sp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6D475-DA68-4295-A517-886D21BD2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25" y="1711696"/>
            <a:ext cx="5010945" cy="2520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Función discreta que representa el número de píxeles en la imagen en función de los niveles de intensidad, g”.</a:t>
            </a:r>
            <a:endParaRPr lang="es-MX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MX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Así, la probabilidad de ocurrencia de un determinado píxel g, se define como:</a:t>
            </a:r>
            <a:endParaRPr lang="es-MX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67102CE7-99D2-4B6B-9EED-A9C0A7E6D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16" y="835322"/>
            <a:ext cx="5886974" cy="33322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E7D2C0E-67EE-4CAD-AD6A-D62330198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50" y="4684399"/>
            <a:ext cx="1524000" cy="61912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B618955-380E-4987-9241-1BECEBB310BF}"/>
              </a:ext>
            </a:extLst>
          </p:cNvPr>
          <p:cNvSpPr txBox="1"/>
          <p:nvPr/>
        </p:nvSpPr>
        <p:spPr>
          <a:xfrm>
            <a:off x="6479177" y="4167571"/>
            <a:ext cx="5010945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/>
              <a:t>Fig</a:t>
            </a:r>
            <a:r>
              <a:rPr lang="es-MX" dirty="0"/>
              <a:t> (5) Ejemplo de Histograma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B4239C-7D27-423F-AA81-B1AC59D9BE46}"/>
              </a:ext>
            </a:extLst>
          </p:cNvPr>
          <p:cNvSpPr txBox="1"/>
          <p:nvPr/>
        </p:nvSpPr>
        <p:spPr>
          <a:xfrm>
            <a:off x="1612230" y="5302696"/>
            <a:ext cx="3880040" cy="2616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1100" dirty="0"/>
              <a:t>Ecuación 1. Probabilidad de ocurrencia de determinado pixel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D5031AB-EDEA-47D7-8ECB-C2A691F8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943"/>
            <a:ext cx="2338251" cy="1150907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MARCO TEÓRICO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C85F5057-1560-4E33-B5DA-139BAE690AE9}"/>
              </a:ext>
            </a:extLst>
          </p:cNvPr>
          <p:cNvSpPr txBox="1">
            <a:spLocks/>
          </p:cNvSpPr>
          <p:nvPr/>
        </p:nvSpPr>
        <p:spPr>
          <a:xfrm>
            <a:off x="1890676" y="402296"/>
            <a:ext cx="4205324" cy="389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Histograma de una imagen:</a:t>
            </a:r>
          </a:p>
        </p:txBody>
      </p:sp>
    </p:spTree>
    <p:extLst>
      <p:ext uri="{BB962C8B-B14F-4D97-AF65-F5344CB8AC3E}">
        <p14:creationId xmlns:p14="http://schemas.microsoft.com/office/powerpoint/2010/main" val="425583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14F3CE-4A2C-452B-BF5F-4F5802238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208" y="347654"/>
            <a:ext cx="10631793" cy="1807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Tipo de imágenes según la distribución de los niveles de gris del histograma:</a:t>
            </a:r>
            <a:endParaRPr lang="es-MX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1800" dirty="0"/>
              <a:t>Alto contraste</a:t>
            </a:r>
          </a:p>
          <a:p>
            <a:r>
              <a:rPr lang="es-MX" sz="1800" dirty="0"/>
              <a:t>Bajo contraste</a:t>
            </a:r>
          </a:p>
          <a:p>
            <a:r>
              <a:rPr lang="es-MX" sz="1800" dirty="0"/>
              <a:t>Oscura</a:t>
            </a:r>
          </a:p>
          <a:p>
            <a:r>
              <a:rPr lang="es-MX" sz="1800" dirty="0"/>
              <a:t>Brillante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D07504-2682-49F6-8A80-F6655CB5F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208" y="2357519"/>
            <a:ext cx="8666924" cy="3631201"/>
          </a:xfrm>
          <a:prstGeom prst="rect">
            <a:avLst/>
          </a:prstGeom>
        </p:spPr>
      </p:pic>
      <p:sp>
        <p:nvSpPr>
          <p:cNvPr id="5" name="Flecha: doblada 4">
            <a:extLst>
              <a:ext uri="{FF2B5EF4-FFF2-40B4-BE49-F238E27FC236}">
                <a16:creationId xmlns:a16="http://schemas.microsoft.com/office/drawing/2014/main" id="{297B9D74-0EE5-4D49-8497-0F3B692C8BB7}"/>
              </a:ext>
            </a:extLst>
          </p:cNvPr>
          <p:cNvSpPr/>
          <p:nvPr/>
        </p:nvSpPr>
        <p:spPr>
          <a:xfrm flipV="1">
            <a:off x="1196502" y="3307404"/>
            <a:ext cx="1235413" cy="1186775"/>
          </a:xfrm>
          <a:prstGeom prst="ben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33DE319-0BBB-4D1A-BC0A-5BCDA1F56221}"/>
              </a:ext>
            </a:extLst>
          </p:cNvPr>
          <p:cNvSpPr txBox="1"/>
          <p:nvPr/>
        </p:nvSpPr>
        <p:spPr>
          <a:xfrm>
            <a:off x="2967208" y="5988720"/>
            <a:ext cx="369947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 err="1"/>
              <a:t>Fig</a:t>
            </a:r>
            <a:r>
              <a:rPr lang="es-MX" dirty="0"/>
              <a:t> (6) Tipos de niveles de histograma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B1B25C3-21B6-4FF0-A662-218CD2CD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943"/>
            <a:ext cx="2338251" cy="1150907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MARCO TEÓRICO</a:t>
            </a:r>
          </a:p>
        </p:txBody>
      </p:sp>
    </p:spTree>
    <p:extLst>
      <p:ext uri="{BB962C8B-B14F-4D97-AF65-F5344CB8AC3E}">
        <p14:creationId xmlns:p14="http://schemas.microsoft.com/office/powerpoint/2010/main" val="410192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1957903" y="313178"/>
            <a:ext cx="7579454" cy="472958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es-ES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Técnicas básicas para la modificación del histograma:</a:t>
            </a:r>
          </a:p>
          <a:p>
            <a:pPr rtl="0"/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E1835EF-14BF-4335-AC76-16CA5CB88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57902" y="661853"/>
            <a:ext cx="10234097" cy="5455685"/>
          </a:xfrm>
        </p:spPr>
        <p:txBody>
          <a:bodyPr>
            <a:normAutofit lnSpcReduction="10000"/>
          </a:bodyPr>
          <a:lstStyle/>
          <a:p>
            <a:r>
              <a:rPr lang="es-MX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Desplazamiento del histograma: </a:t>
            </a:r>
            <a:r>
              <a:rPr lang="es-MX" dirty="0"/>
              <a:t>Útil para aclarar u oscurecer una imagen, manteniendo la relación entre los valores de los ng.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Expansión del histograma</a:t>
            </a:r>
            <a:r>
              <a:rPr lang="es-MX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Útil para realce de la imagen, da un aumento del contraste de los ng presentes  en la imagen.</a:t>
            </a:r>
          </a:p>
          <a:p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MX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Contracción del histograma</a:t>
            </a:r>
            <a:r>
              <a:rPr lang="es-MX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Útil para reducir el contraste de los ng presentes  en la imagen, hace una disminución del brillo.</a:t>
            </a:r>
          </a:p>
          <a:p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MX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s-MX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Ecualización del histograma: </a:t>
            </a:r>
            <a:r>
              <a:rPr lang="es-MX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 principal función es la de distribuir el brillo en la escena (imagen)</a:t>
            </a:r>
          </a:p>
          <a:p>
            <a:endParaRPr lang="es-MX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2FB3821-16A1-43B1-9A30-5339BD26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13" y="5844869"/>
            <a:ext cx="3461990" cy="70255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E072AE9-578C-4BDE-813A-DAEA75ACA8AB}"/>
              </a:ext>
            </a:extLst>
          </p:cNvPr>
          <p:cNvSpPr txBox="1"/>
          <p:nvPr/>
        </p:nvSpPr>
        <p:spPr>
          <a:xfrm>
            <a:off x="4521067" y="1957955"/>
            <a:ext cx="2664512" cy="2616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sz="1100" dirty="0"/>
              <a:t>Ecuación 2. Desplazamiento del histograma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5F26BC2-C691-4A91-ABCE-C3464CE7C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614" y="1383376"/>
            <a:ext cx="2076625" cy="59513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77F60FA-BEFA-4EB0-A5CE-CA12F600C434}"/>
              </a:ext>
            </a:extLst>
          </p:cNvPr>
          <p:cNvSpPr txBox="1"/>
          <p:nvPr/>
        </p:nvSpPr>
        <p:spPr>
          <a:xfrm>
            <a:off x="4806614" y="3429000"/>
            <a:ext cx="2135521" cy="2462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sz="1000" dirty="0"/>
              <a:t>Ecuación 3. Expansión del histograma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48019E9-CD59-4956-8AD9-9121502BC82A}"/>
              </a:ext>
            </a:extLst>
          </p:cNvPr>
          <p:cNvSpPr txBox="1"/>
          <p:nvPr/>
        </p:nvSpPr>
        <p:spPr>
          <a:xfrm>
            <a:off x="4757722" y="4823387"/>
            <a:ext cx="2233304" cy="2462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sz="1000" dirty="0"/>
              <a:t>Ecuación 4. Contracción del histograma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660CC02-7DCD-4098-B4D7-63667050D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288" y="2832650"/>
            <a:ext cx="4105275" cy="6215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F483584-22CA-4094-A477-7A44E7268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288" y="4394008"/>
            <a:ext cx="4105275" cy="4381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09EE83C-5B05-4EED-8159-195E77F3E048}"/>
              </a:ext>
            </a:extLst>
          </p:cNvPr>
          <p:cNvSpPr txBox="1"/>
          <p:nvPr/>
        </p:nvSpPr>
        <p:spPr>
          <a:xfrm>
            <a:off x="5138846" y="6569006"/>
            <a:ext cx="1914307" cy="2462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Ecuación 5 Ecualización uniforme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EA274E3-6DFE-49B1-B369-3B243FE7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943"/>
            <a:ext cx="2338251" cy="1150907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MARCO TEÓRICO</a:t>
            </a:r>
          </a:p>
        </p:txBody>
      </p:sp>
    </p:spTree>
    <p:extLst>
      <p:ext uri="{BB962C8B-B14F-4D97-AF65-F5344CB8AC3E}">
        <p14:creationId xmlns:p14="http://schemas.microsoft.com/office/powerpoint/2010/main" val="329006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2969"/>
            <a:ext cx="6013096" cy="53731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latin typeface="Arial Narrow" panose="020B0606020202030204" pitchFamily="34" charset="0"/>
              </a:rPr>
              <a:t>PROPUESTA DE SOLUCIÓN</a:t>
            </a:r>
          </a:p>
        </p:txBody>
      </p:sp>
      <p:graphicFrame>
        <p:nvGraphicFramePr>
          <p:cNvPr id="8" name="Marcador de contenido 7" descr="Lista de viñetas vertical en la que se muestran 3 grupos organizados uno debajo del otro con viñetas presentes en cada gru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78910296"/>
              </p:ext>
            </p:extLst>
          </p:nvPr>
        </p:nvGraphicFramePr>
        <p:xfrm>
          <a:off x="616591" y="1225173"/>
          <a:ext cx="4039299" cy="4827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5087003" y="2054005"/>
            <a:ext cx="6488406" cy="3169439"/>
          </a:xfrm>
        </p:spPr>
        <p:txBody>
          <a:bodyPr rtlCol="0">
            <a:normAutofit/>
          </a:bodyPr>
          <a:lstStyle/>
          <a:p>
            <a:pPr algn="just"/>
            <a:r>
              <a:rPr lang="es-MX" sz="2000" b="0" i="0" dirty="0">
                <a:effectLst/>
                <a:latin typeface="Arial Narrow" panose="020B0606020202030204" pitchFamily="34" charset="0"/>
              </a:rPr>
              <a:t>Primero expandimos la imagen original</a:t>
            </a:r>
          </a:p>
          <a:p>
            <a:pPr algn="just"/>
            <a:r>
              <a:rPr lang="es-MX" sz="2000" b="0" i="0" dirty="0">
                <a:effectLst/>
                <a:latin typeface="Arial Narrow" panose="020B0606020202030204" pitchFamily="34" charset="0"/>
              </a:rPr>
              <a:t>Después, al resultado de la expansión se le aplico una ecualización uniforme</a:t>
            </a:r>
          </a:p>
          <a:p>
            <a:pPr algn="just"/>
            <a:r>
              <a:rPr lang="es-MX" sz="2000" b="0" i="0" dirty="0">
                <a:effectLst/>
                <a:latin typeface="Arial Narrow" panose="020B0606020202030204" pitchFamily="34" charset="0"/>
              </a:rPr>
              <a:t>Posteriormente, se le aplicó una contracción, pero no hubo cambio alguno</a:t>
            </a:r>
          </a:p>
          <a:p>
            <a:pPr algn="just"/>
            <a:r>
              <a:rPr lang="es-MX" sz="2000" b="0" i="0" dirty="0">
                <a:effectLst/>
                <a:latin typeface="Arial Narrow" panose="020B0606020202030204" pitchFamily="34" charset="0"/>
              </a:rPr>
              <a:t>Entonces, se que aplicó un desplazamiento de -25 niveles de grises a la imagen previamente expandida y ecualizada</a:t>
            </a:r>
          </a:p>
          <a:p>
            <a:pPr algn="just"/>
            <a:r>
              <a:rPr lang="es-MX" sz="2000" b="0" i="0" dirty="0">
                <a:effectLst/>
                <a:latin typeface="Arial Narrow" panose="020B0606020202030204" pitchFamily="34" charset="0"/>
              </a:rPr>
              <a:t>Lo que nos dio por resultado una imagen con un alto contraste, con un histograma considerablemente ideal</a:t>
            </a:r>
          </a:p>
          <a:p>
            <a:pPr algn="just"/>
            <a:endParaRPr lang="es-MX" b="0" i="0" dirty="0">
              <a:effectLst/>
              <a:latin typeface="Arial Narrow" panose="020B0606020202030204" pitchFamily="34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9982DCC-D179-45C9-8500-EA4BD2F40793}"/>
              </a:ext>
            </a:extLst>
          </p:cNvPr>
          <p:cNvCxnSpPr/>
          <p:nvPr/>
        </p:nvCxnSpPr>
        <p:spPr>
          <a:xfrm>
            <a:off x="1602297" y="2214693"/>
            <a:ext cx="0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01DD8C6-552A-449C-831D-8ABCF7A4ED55}"/>
              </a:ext>
            </a:extLst>
          </p:cNvPr>
          <p:cNvCxnSpPr/>
          <p:nvPr/>
        </p:nvCxnSpPr>
        <p:spPr>
          <a:xfrm>
            <a:off x="2090117" y="3009550"/>
            <a:ext cx="0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04E3E1B-395B-4E78-9711-A6F6822710E9}"/>
              </a:ext>
            </a:extLst>
          </p:cNvPr>
          <p:cNvCxnSpPr/>
          <p:nvPr/>
        </p:nvCxnSpPr>
        <p:spPr>
          <a:xfrm>
            <a:off x="2901212" y="3914023"/>
            <a:ext cx="0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1D0E3E2-659F-4CAE-A007-3498632BE393}"/>
              </a:ext>
            </a:extLst>
          </p:cNvPr>
          <p:cNvCxnSpPr/>
          <p:nvPr/>
        </p:nvCxnSpPr>
        <p:spPr>
          <a:xfrm>
            <a:off x="3502662" y="4707461"/>
            <a:ext cx="0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06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contenido 7" descr="Lista de viñetas vertical en la que se muestran 3 grupos organizados uno debajo del otro con viñetas presentes en cada gru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2071143"/>
              </p:ext>
            </p:extLst>
          </p:nvPr>
        </p:nvGraphicFramePr>
        <p:xfrm>
          <a:off x="633848" y="1380850"/>
          <a:ext cx="4039299" cy="4827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5490956" y="1907019"/>
            <a:ext cx="5863905" cy="3043961"/>
          </a:xfrm>
        </p:spPr>
        <p:txBody>
          <a:bodyPr rtlCol="0">
            <a:normAutofit/>
          </a:bodyPr>
          <a:lstStyle/>
          <a:p>
            <a:pPr algn="l"/>
            <a:r>
              <a:rPr lang="es-MX" sz="2000" b="0" i="0" dirty="0">
                <a:effectLst/>
                <a:latin typeface="Arial Narrow" panose="020B0606020202030204" pitchFamily="34" charset="0"/>
              </a:rPr>
              <a:t>Por ultimo, podemos decir que el camino adecuado a seguir fue el siguiente:</a:t>
            </a:r>
          </a:p>
          <a:p>
            <a:pPr algn="l"/>
            <a:endParaRPr lang="es-MX" sz="2000" b="0" i="0" dirty="0">
              <a:effectLst/>
              <a:latin typeface="Arial Narrow" panose="020B0606020202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s-MX" sz="2000" b="0" i="0" dirty="0">
                <a:effectLst/>
                <a:latin typeface="Arial Narrow" panose="020B0606020202030204" pitchFamily="34" charset="0"/>
              </a:rPr>
              <a:t>Expansión</a:t>
            </a:r>
          </a:p>
          <a:p>
            <a:pPr>
              <a:buFont typeface="+mj-lt"/>
              <a:buAutoNum type="arabicPeriod"/>
            </a:pPr>
            <a:endParaRPr lang="es-MX" sz="2000" dirty="0">
              <a:latin typeface="Arial Narrow" panose="020B0606020202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s-MX" sz="2000" dirty="0">
                <a:latin typeface="Arial Narrow" panose="020B0606020202030204" pitchFamily="34" charset="0"/>
              </a:rPr>
              <a:t>Ecualización</a:t>
            </a:r>
            <a:r>
              <a:rPr lang="es-MX" sz="2000" b="0" i="0" dirty="0">
                <a:effectLst/>
                <a:latin typeface="Arial Narrow" panose="020B0606020202030204" pitchFamily="34" charset="0"/>
              </a:rPr>
              <a:t> uniforme</a:t>
            </a:r>
          </a:p>
          <a:p>
            <a:pPr>
              <a:buFont typeface="+mj-lt"/>
              <a:buAutoNum type="arabicPeriod"/>
            </a:pPr>
            <a:endParaRPr lang="es-MX" sz="2000" dirty="0">
              <a:latin typeface="Arial Narrow" panose="020B0606020202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s-MX" sz="2000" dirty="0">
                <a:latin typeface="Arial Narrow" panose="020B0606020202030204" pitchFamily="34" charset="0"/>
              </a:rPr>
              <a:t>D</a:t>
            </a:r>
            <a:r>
              <a:rPr lang="es-MX" sz="2000" b="0" i="0" dirty="0">
                <a:effectLst/>
                <a:latin typeface="Arial Narrow" panose="020B0606020202030204" pitchFamily="34" charset="0"/>
              </a:rPr>
              <a:t>esplazamiento -25 ng</a:t>
            </a:r>
          </a:p>
          <a:p>
            <a:pPr algn="l"/>
            <a:endParaRPr lang="es-MX" sz="2000" b="0" i="0" dirty="0">
              <a:effectLst/>
              <a:latin typeface="Arial Narrow" panose="020B0606020202030204" pitchFamily="34" charset="0"/>
            </a:endParaRPr>
          </a:p>
          <a:p>
            <a:pPr marL="0" indent="0" algn="l">
              <a:buNone/>
            </a:pPr>
            <a:endParaRPr lang="es-MX" sz="2000" b="0" i="0" dirty="0">
              <a:effectLst/>
              <a:latin typeface="Arial Narrow" panose="020B0606020202030204" pitchFamily="34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9982DCC-D179-45C9-8500-EA4BD2F40793}"/>
              </a:ext>
            </a:extLst>
          </p:cNvPr>
          <p:cNvCxnSpPr/>
          <p:nvPr/>
        </p:nvCxnSpPr>
        <p:spPr>
          <a:xfrm>
            <a:off x="1595826" y="2856212"/>
            <a:ext cx="0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01DD8C6-552A-449C-831D-8ABCF7A4ED55}"/>
              </a:ext>
            </a:extLst>
          </p:cNvPr>
          <p:cNvCxnSpPr/>
          <p:nvPr/>
        </p:nvCxnSpPr>
        <p:spPr>
          <a:xfrm>
            <a:off x="2653498" y="3794401"/>
            <a:ext cx="0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04E3E1B-395B-4E78-9711-A6F6822710E9}"/>
              </a:ext>
            </a:extLst>
          </p:cNvPr>
          <p:cNvCxnSpPr/>
          <p:nvPr/>
        </p:nvCxnSpPr>
        <p:spPr>
          <a:xfrm>
            <a:off x="3454048" y="4666834"/>
            <a:ext cx="0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A5F4D0A9-1CD1-4323-AB5E-4274998F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2969"/>
            <a:ext cx="6013096" cy="53731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latin typeface="Arial Narrow" panose="020B0606020202030204" pitchFamily="34" charset="0"/>
              </a:rPr>
              <a:t>PROPUESTA DE SOLUCIÓN</a:t>
            </a:r>
          </a:p>
        </p:txBody>
      </p:sp>
    </p:spTree>
    <p:extLst>
      <p:ext uri="{BB962C8B-B14F-4D97-AF65-F5344CB8AC3E}">
        <p14:creationId xmlns:p14="http://schemas.microsoft.com/office/powerpoint/2010/main" val="2396341225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de diseño de lexicón vertica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247159_TF03460611.potx" id="{838D6409-B5BA-40D4-8E3B-52F822F4023F}" vid="{C0ACC690-7D25-4299-BB73-68C1D574114E}"/>
    </a:ext>
  </a:extLst>
</a:theme>
</file>

<file path=ppt/theme/theme2.xml><?xml version="1.0" encoding="utf-8"?>
<a:theme xmlns:a="http://schemas.openxmlformats.org/drawingml/2006/main" name="Tema d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Diapositivas con diseño de léxico vertical</Template>
  <TotalTime>464</TotalTime>
  <Words>925</Words>
  <Application>Microsoft Office PowerPoint</Application>
  <PresentationFormat>Panorámica</PresentationFormat>
  <Paragraphs>151</Paragraphs>
  <Slides>18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Calibri</vt:lpstr>
      <vt:lpstr>Wingdings</vt:lpstr>
      <vt:lpstr>Plantilla de diseño de lexicón vertical</vt:lpstr>
      <vt:lpstr>Mejora de una imagen mediante la manipulación del histograma</vt:lpstr>
      <vt:lpstr>Presentación de PowerPoint</vt:lpstr>
      <vt:lpstr>OBJETIVO</vt:lpstr>
      <vt:lpstr>MARCO TEÓRICO</vt:lpstr>
      <vt:lpstr>MARCO TEÓRICO</vt:lpstr>
      <vt:lpstr>MARCO TEÓRICO</vt:lpstr>
      <vt:lpstr>MARCO TEÓRICO</vt:lpstr>
      <vt:lpstr>PROPUESTA DE SOLUCIÓN</vt:lpstr>
      <vt:lpstr>PROPUESTA DE SOLUCIÓN</vt:lpstr>
      <vt:lpstr>CONJUNTO DE IMÁGENES</vt:lpstr>
      <vt:lpstr>DESARROLLO</vt:lpstr>
      <vt:lpstr>Presentación de PowerPoint</vt:lpstr>
      <vt:lpstr>DESARROLLO</vt:lpstr>
      <vt:lpstr>DESARROLLO</vt:lpstr>
      <vt:lpstr>DESARROLLO</vt:lpstr>
      <vt:lpstr>COMPARACIÓN DE RESULTADOS</vt:lpstr>
      <vt:lpstr>CONCLUSIONES:</vt:lpstr>
      <vt:lpstr>BIBLIOGRAFÍA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Mejora de una imagen mediante la manipulación del histograma</dc:title>
  <dc:creator>Melvin Delgadillo</dc:creator>
  <cp:lastModifiedBy>Jorge Eduardo Castro Cruces</cp:lastModifiedBy>
  <cp:revision>40</cp:revision>
  <dcterms:created xsi:type="dcterms:W3CDTF">2020-11-26T13:28:12Z</dcterms:created>
  <dcterms:modified xsi:type="dcterms:W3CDTF">2020-11-27T02:43:51Z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