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7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2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103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71303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02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38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0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91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8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4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33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6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9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2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3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9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28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mailto:rebajiru87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h/8jiiv54u0yq0dot/AACADsaR9S34Q5VJgkGUWHm-a?dl=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h/zo2sulgeu39f4u5/AAB-GJG6F1oyT2kDo6SVreIca?dl=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Systems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René </a:t>
            </a:r>
            <a:r>
              <a:rPr lang="en-US" dirty="0" err="1" smtClean="0"/>
              <a:t>baltazar</a:t>
            </a:r>
            <a:r>
              <a:rPr lang="en-US" dirty="0" smtClean="0"/>
              <a:t> Jiménez </a:t>
            </a:r>
            <a:r>
              <a:rPr lang="en-US" dirty="0" err="1" smtClean="0"/>
              <a:t>ruíz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77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M. </a:t>
            </a:r>
            <a:r>
              <a:rPr lang="en-US" dirty="0" err="1" smtClean="0"/>
              <a:t>en</a:t>
            </a:r>
            <a:r>
              <a:rPr lang="en-US" dirty="0" smtClean="0"/>
              <a:t> C. </a:t>
            </a:r>
            <a:r>
              <a:rPr lang="en-US" dirty="0"/>
              <a:t>René </a:t>
            </a:r>
            <a:r>
              <a:rPr lang="en-US" dirty="0" err="1"/>
              <a:t>B</a:t>
            </a:r>
            <a:r>
              <a:rPr lang="en-US" dirty="0" err="1" smtClean="0"/>
              <a:t>altazar</a:t>
            </a:r>
            <a:r>
              <a:rPr lang="en-US" dirty="0" smtClean="0"/>
              <a:t> Jiménez </a:t>
            </a:r>
            <a:r>
              <a:rPr lang="en-US" dirty="0" err="1" smtClean="0"/>
              <a:t>Ruíz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rebajiru87@gmail.com</a:t>
            </a:r>
            <a:endParaRPr lang="en-US" dirty="0"/>
          </a:p>
          <a:p>
            <a:r>
              <a:rPr lang="en-US" dirty="0" err="1"/>
              <a:t>FaceBook</a:t>
            </a:r>
            <a:r>
              <a:rPr lang="en-US" dirty="0"/>
              <a:t>:  </a:t>
            </a:r>
            <a:r>
              <a:rPr lang="en-US" dirty="0" err="1"/>
              <a:t>Baltazar</a:t>
            </a:r>
            <a:r>
              <a:rPr lang="en-US" dirty="0"/>
              <a:t> Jiménez</a:t>
            </a:r>
          </a:p>
          <a:p>
            <a:r>
              <a:rPr lang="en-US" dirty="0" smtClean="0"/>
              <a:t>Monday </a:t>
            </a:r>
            <a:r>
              <a:rPr lang="en-US" dirty="0"/>
              <a:t>and Thursday </a:t>
            </a:r>
            <a:r>
              <a:rPr lang="en-US" dirty="0" smtClean="0"/>
              <a:t>at 18h30 – 20h00</a:t>
            </a:r>
            <a:endParaRPr lang="en-US" dirty="0"/>
          </a:p>
          <a:p>
            <a:r>
              <a:rPr lang="en-US" dirty="0" smtClean="0"/>
              <a:t>Tuesday: 16h30 – 18h00</a:t>
            </a:r>
            <a:endParaRPr lang="en-US" dirty="0"/>
          </a:p>
        </p:txBody>
      </p:sp>
      <p:pic>
        <p:nvPicPr>
          <p:cNvPr id="4" name="Picture 2" descr="Tlaloc Dios de la lluvia . mascara de... - Miguel Ángel Arte en madera |  Faceb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709" y="2561782"/>
            <a:ext cx="2777566" cy="349973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89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Evaluación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EXAMEN (PROYECTO) = 50%        --------</a:t>
            </a:r>
            <a:r>
              <a:rPr lang="en-US" dirty="0" err="1"/>
              <a:t>uno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parcial</a:t>
            </a:r>
            <a:r>
              <a:rPr lang="en-US" dirty="0"/>
              <a:t> </a:t>
            </a:r>
          </a:p>
          <a:p>
            <a:r>
              <a:rPr lang="en-US" dirty="0"/>
              <a:t>PRÁCTICAS = 50%			-------</a:t>
            </a:r>
            <a:r>
              <a:rPr lang="en-US" dirty="0" err="1"/>
              <a:t>aproximadamente</a:t>
            </a:r>
            <a:r>
              <a:rPr lang="en-US" dirty="0"/>
              <a:t> 4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parcial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5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 de </a:t>
            </a:r>
            <a:r>
              <a:rPr lang="en-US" dirty="0" err="1"/>
              <a:t>trabajo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Exámenes</a:t>
            </a:r>
            <a:r>
              <a:rPr lang="en-US" dirty="0"/>
              <a:t> y </a:t>
            </a:r>
            <a:r>
              <a:rPr lang="en-US" dirty="0" err="1"/>
              <a:t>practicas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equipos</a:t>
            </a:r>
            <a:r>
              <a:rPr lang="en-US" dirty="0"/>
              <a:t> de 3 personas.</a:t>
            </a:r>
          </a:p>
          <a:p>
            <a:r>
              <a:rPr lang="en-US" dirty="0" smtClean="0"/>
              <a:t>Para el </a:t>
            </a:r>
            <a:r>
              <a:rPr lang="en-US" dirty="0" err="1" smtClean="0"/>
              <a:t>examen</a:t>
            </a:r>
            <a:r>
              <a:rPr lang="en-US" dirty="0" smtClean="0"/>
              <a:t> se </a:t>
            </a:r>
            <a:r>
              <a:rPr lang="en-US" dirty="0" err="1"/>
              <a:t>evalúa</a:t>
            </a:r>
            <a:r>
              <a:rPr lang="en-US" dirty="0"/>
              <a:t> </a:t>
            </a:r>
            <a:r>
              <a:rPr lang="en-US" dirty="0" err="1"/>
              <a:t>teoría</a:t>
            </a:r>
            <a:r>
              <a:rPr lang="en-US" dirty="0"/>
              <a:t> y </a:t>
            </a:r>
            <a:r>
              <a:rPr lang="en-US" dirty="0" err="1"/>
              <a:t>práctica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327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www.dropbox.com/sh/8jiiv54u0yq0dot/AACADsaR9S34Q5VJgkGUWHm-a?dl=0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7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Galaxy 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www.dropbox.com/sh/zo2sulgeu39f4u5/AAB-GJG6F1oyT2kDo6SVreIca?dl=0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Simulador</a:t>
            </a:r>
            <a:r>
              <a:rPr lang="en-US" dirty="0" smtClean="0"/>
              <a:t>: Proteus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4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149</TotalTime>
  <Words>82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Digital Systems Design</vt:lpstr>
      <vt:lpstr>M. en C. René Baltazar Jiménez Ruíz</vt:lpstr>
      <vt:lpstr>Evaluación</vt:lpstr>
      <vt:lpstr>Forma de trabajo</vt:lpstr>
      <vt:lpstr>Libros</vt:lpstr>
      <vt:lpstr>Programas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Systems Design</dc:title>
  <dc:creator>BALTAZAR JIMENEZ</dc:creator>
  <cp:lastModifiedBy>BALTAZAR JIMENEZ</cp:lastModifiedBy>
  <cp:revision>6</cp:revision>
  <dcterms:created xsi:type="dcterms:W3CDTF">2020-09-28T19:58:30Z</dcterms:created>
  <dcterms:modified xsi:type="dcterms:W3CDTF">2020-09-29T00:54:09Z</dcterms:modified>
</cp:coreProperties>
</file>