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8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8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23BF18-0209-4468-8B80-50771062CD84}" type="datetime1">
              <a:rPr lang="es-ES" smtClean="0"/>
              <a:t>15/03/2019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91AF14-1CFC-4955-9C8E-FB628ADB1A7F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B91549-43BF-425A-AF25-7526201920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B91549-43BF-425A-AF25-75262019208C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34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686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175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7127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666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2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75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ángulo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 rtlCol="0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0ABC749-D890-4FAD-8F9E-74EF6406EA2F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 bwMode="ltGray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5F665-47FF-4981-A959-20C3D291A3D7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EDB7D9-F356-448A-85D5-C2EAA8CABC64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contenido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 rtlCol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D3DE7-0BDE-4D30-9AE1-B54BDDC332C9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7A7F5F-6D77-4D8D-9E47-A78342E1157B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CABBD8-1E0D-4AAE-8073-BC697296B063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4D05F4-8840-432D-A02E-1A84D77156D7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FEBF60-86C4-4641-B6BC-CE79C2AB4176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9581E-B2F6-43B3-A522-0D44E3CE6715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1D5DC-78E1-4C0A-8D72-54B654E9072F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943D8-17D4-41BA-AE1E-C1EB7639D418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3F31473-23EB-4724-8B59-FE6D21D89FA4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94A7BB7-9D04-4153-B1C6-5B5DED9CC659}" type="datetime1">
              <a:rPr lang="es-ES" noProof="0" smtClean="0"/>
              <a:t>15/03/2019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A3F31473-23EB-4724-8B59-FE6D21D89FA4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acionaldemarketing.com/blog/las-redes-sociales-mas-usadas-mexico-caracteristica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tertrafordigital.com/tendencias-redes-sociales-2018/" TargetMode="External"/><Relationship Id="rId4" Type="http://schemas.openxmlformats.org/officeDocument/2006/relationships/hyperlink" Target="https://es.wikipedia.org/wiki/Redes_sociales_en_Inter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9756" y="609600"/>
            <a:ext cx="4380657" cy="4724399"/>
          </a:xfrm>
        </p:spPr>
        <p:txBody>
          <a:bodyPr rtlCol="0"/>
          <a:lstStyle/>
          <a:p>
            <a:pPr rtl="0"/>
            <a:r>
              <a:rPr lang="es-ES" dirty="0"/>
              <a:t>PRINCIPALES DEMANDAS TECNOLÓGICAS </a:t>
            </a:r>
            <a:r>
              <a:rPr lang="es-ES" sz="1400" dirty="0"/>
              <a:t>EN LAS REDES SOCIALES</a:t>
            </a:r>
            <a:br>
              <a:rPr lang="es-ES" sz="1400" dirty="0"/>
            </a:b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es-ES" dirty="0"/>
              <a:t>JORGE EDUARDO CASTRO CRUCES</a:t>
            </a:r>
          </a:p>
          <a:p>
            <a:pPr rtl="0"/>
            <a:r>
              <a:rPr lang="es-ES" dirty="0"/>
              <a:t>2CM2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pPr rtl="0"/>
            <a:r>
              <a:rPr lang="es-ES" dirty="0"/>
              <a:t>CON ESTA INVESTIGACIÓN SE PRETENDE DAR A CONOCER LAS PRINCIPALES DEMANDAS TECNOLÓGICAS QUE SE OFRECEN A TRAVÉS DE LAS REDES SOCIALES.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TAMBIÉN SE PRETENDE DAR UNA PEQUEÑA EXPLICACIÓN DE LA FORMA EN QUE LAS REDES SOCIALES INFLUYEN EN EL ESTILO DE VIDA DE LAS PERSONAS.</a:t>
            </a:r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REDES SOCIALES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3"/>
          </p:nvPr>
        </p:nvSpPr>
        <p:spPr>
          <a:xfrm>
            <a:off x="158825" y="266701"/>
            <a:ext cx="10287000" cy="4190999"/>
          </a:xfrm>
        </p:spPr>
        <p:txBody>
          <a:bodyPr rtlCol="0">
            <a:normAutofit/>
          </a:bodyPr>
          <a:lstStyle/>
          <a:p>
            <a:r>
              <a:rPr lang="es-MX" b="1" dirty="0"/>
              <a:t>Redes sociales </a:t>
            </a:r>
            <a:r>
              <a:rPr lang="es-MX" dirty="0"/>
              <a:t>es un término originado en la comunicación.</a:t>
            </a:r>
          </a:p>
          <a:p>
            <a:r>
              <a:rPr lang="es-MX" dirty="0"/>
              <a:t>Estas se refieren al conjunto de grupos, comunidades y organizaciones vinculados unos a otros a través de relaciones sociales.</a:t>
            </a:r>
          </a:p>
          <a:p>
            <a:r>
              <a:rPr lang="es-MX" dirty="0"/>
              <a:t>Esto fue el resultado de la convergencia de los medios, la economía política de los mismos y el desarrollo de tecnologías, teniendo como objetivo la interacción de dos o más canales.</a:t>
            </a:r>
            <a:br>
              <a:rPr lang="es-ES" dirty="0"/>
            </a:br>
            <a:endParaRPr lang="es-ES" dirty="0"/>
          </a:p>
        </p:txBody>
      </p:sp>
      <p:pic>
        <p:nvPicPr>
          <p:cNvPr id="1034" name="Picture 10" descr="https://upload.wikimedia.org/wikipedia/commons/b/bf/Socialmedia-pm.png">
            <a:extLst>
              <a:ext uri="{FF2B5EF4-FFF2-40B4-BE49-F238E27FC236}">
                <a16:creationId xmlns:a16="http://schemas.microsoft.com/office/drawing/2014/main" id="{9953C850-4414-41F1-805B-625CFD734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" t="4873" r="10959" b="7418"/>
          <a:stretch/>
        </p:blipFill>
        <p:spPr bwMode="auto">
          <a:xfrm>
            <a:off x="6022404" y="3284333"/>
            <a:ext cx="6187245" cy="353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EC5DC6D-D58E-4FB7-BF28-7D08C8E2E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48135"/>
            <a:ext cx="11665296" cy="65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SEGÚN SU USO	 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75D96CE7-826E-4684-9522-12259B7FEC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7441730"/>
              </p:ext>
            </p:extLst>
          </p:nvPr>
        </p:nvGraphicFramePr>
        <p:xfrm>
          <a:off x="190500" y="188913"/>
          <a:ext cx="11807826" cy="503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903913">
                  <a:extLst>
                    <a:ext uri="{9D8B030D-6E8A-4147-A177-3AD203B41FA5}">
                      <a16:colId xmlns:a16="http://schemas.microsoft.com/office/drawing/2014/main" val="3001912859"/>
                    </a:ext>
                  </a:extLst>
                </a:gridCol>
                <a:gridCol w="5903913">
                  <a:extLst>
                    <a:ext uri="{9D8B030D-6E8A-4147-A177-3AD203B41FA5}">
                      <a16:colId xmlns:a16="http://schemas.microsoft.com/office/drawing/2014/main" val="950156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Profesionales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Ciencia y educación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03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Uso profesional en general: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Linkedin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About.me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Viadeo</a:t>
                      </a:r>
                      <a:endParaRPr lang="es-MX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s-MX" dirty="0"/>
                        <a:t>Científicas: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Academia.edu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dirty="0" err="1"/>
                        <a:t>ResearchGate</a:t>
                      </a:r>
                      <a:r>
                        <a:rPr lang="es-MX" dirty="0"/>
                        <a:t> (en inglés)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Mendeley (en inglés)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s-MX" dirty="0" err="1"/>
                        <a:t>MethodSpace</a:t>
                      </a:r>
                      <a:r>
                        <a:rPr lang="es-MX" dirty="0"/>
                        <a:t> (en inglés)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00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Médicos: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err="1"/>
                        <a:t>Sermo</a:t>
                      </a:r>
                      <a:endParaRPr lang="es-MX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err="1"/>
                        <a:t>Esanum</a:t>
                      </a:r>
                      <a:endParaRPr lang="es-MX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err="1"/>
                        <a:t>Doximity</a:t>
                      </a:r>
                      <a:r>
                        <a:rPr lang="es-MX" dirty="0"/>
                        <a:t> (en inglés)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err="1"/>
                        <a:t>ResearchGate</a:t>
                      </a:r>
                      <a:r>
                        <a:rPr lang="es-MX" dirty="0"/>
                        <a:t> (en inglés)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2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Programadores: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La Web del programador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err="1"/>
                        <a:t>NotasWeb</a:t>
                      </a:r>
                      <a:endParaRPr lang="es-MX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err="1"/>
                        <a:t>Domestika</a:t>
                      </a:r>
                      <a:endParaRPr lang="es-MX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err="1"/>
                        <a:t>CoderWall</a:t>
                      </a:r>
                      <a:endParaRPr lang="es-MX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err="1"/>
                        <a:t>Codepad</a:t>
                      </a:r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42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TENDENCIAS EN REDES SOCIALES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8CA0ED6-7F09-4A3F-8B89-6352D0E5B9D7}"/>
              </a:ext>
            </a:extLst>
          </p:cNvPr>
          <p:cNvSpPr txBox="1">
            <a:spLocks/>
          </p:cNvSpPr>
          <p:nvPr/>
        </p:nvSpPr>
        <p:spPr>
          <a:xfrm>
            <a:off x="158824" y="266701"/>
            <a:ext cx="11840243" cy="5250531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8134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MX" cap="all" dirty="0"/>
              <a:t>CONTENIDO CADA VEZ MÁS PERSONALIZADO PARA AUMENTAR EL NÚMERO DE VISITAS</a:t>
            </a:r>
          </a:p>
          <a:p>
            <a:pPr marL="514350" indent="-514350">
              <a:buFont typeface="+mj-lt"/>
              <a:buAutoNum type="arabicPeriod"/>
            </a:pPr>
            <a:r>
              <a:rPr lang="es-MX" cap="all" dirty="0"/>
              <a:t>REALIDAD VIRTUAL</a:t>
            </a:r>
          </a:p>
          <a:p>
            <a:pPr marL="514350" indent="-514350">
              <a:buFont typeface="+mj-lt"/>
              <a:buAutoNum type="arabicPeriod"/>
            </a:pPr>
            <a:r>
              <a:rPr lang="es-MX" cap="all" dirty="0"/>
              <a:t>AUGE DEL VÍDEO Y DEL LIVE STREAMING</a:t>
            </a:r>
          </a:p>
          <a:p>
            <a:pPr marL="514350" indent="-514350">
              <a:buFont typeface="+mj-lt"/>
              <a:buAutoNum type="arabicPeriod"/>
            </a:pPr>
            <a:r>
              <a:rPr lang="es-MX" cap="all" dirty="0"/>
              <a:t>PUBLICACIONES CON FECHA DE CADUCIDAD PARA OBTENER MÁS ALCANCE</a:t>
            </a:r>
          </a:p>
          <a:p>
            <a:pPr marL="514350" indent="-514350">
              <a:buFont typeface="+mj-lt"/>
              <a:buAutoNum type="arabicPeriod"/>
            </a:pPr>
            <a:r>
              <a:rPr lang="es-MX" cap="all" dirty="0"/>
              <a:t>INFLUENCERS</a:t>
            </a:r>
          </a:p>
          <a:p>
            <a:pPr marL="514350" indent="-514350">
              <a:buFont typeface="+mj-lt"/>
              <a:buAutoNum type="arabicPeriod"/>
            </a:pPr>
            <a:r>
              <a:rPr lang="es-MX" cap="all" dirty="0"/>
              <a:t>PUBLICACIONES PARA EL MÓVIL</a:t>
            </a:r>
          </a:p>
          <a:p>
            <a:pPr marL="514350" indent="-514350">
              <a:buFont typeface="+mj-lt"/>
              <a:buAutoNum type="arabicPeriod"/>
            </a:pPr>
            <a:r>
              <a:rPr lang="es-MX" cap="all" dirty="0"/>
              <a:t>LAS DIVERSAS REDES SE PARECERÁN CADA DÍA MAS</a:t>
            </a:r>
          </a:p>
          <a:p>
            <a:pPr marL="514350" indent="-514350">
              <a:buFont typeface="+mj-lt"/>
              <a:buAutoNum type="arabicPeriod"/>
            </a:pPr>
            <a:r>
              <a:rPr lang="es-MX" cap="all" dirty="0"/>
              <a:t>CHATBOTS</a:t>
            </a:r>
          </a:p>
          <a:p>
            <a:pPr marL="514350" indent="-514350">
              <a:buFont typeface="+mj-lt"/>
              <a:buAutoNum type="arabicPeriod"/>
            </a:pPr>
            <a:r>
              <a:rPr lang="es-MX" cap="all" dirty="0"/>
              <a:t>ENFOCADAS AL COMERCIO</a:t>
            </a:r>
          </a:p>
          <a:p>
            <a:pPr marL="514350" indent="-514350">
              <a:buFont typeface="+mj-lt"/>
              <a:buAutoNum type="arabicPeriod"/>
            </a:pPr>
            <a:r>
              <a:rPr lang="es-MX" cap="all" dirty="0"/>
              <a:t>CAMPAÑAS DE PAGO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PRINCIPALES DEMANDAS TECNOLÓGICAS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3"/>
          </p:nvPr>
        </p:nvSpPr>
        <p:spPr/>
        <p:txBody>
          <a:bodyPr rtlCol="0">
            <a:normAutofit fontScale="62500" lnSpcReduction="20000"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es-ES" dirty="0"/>
              <a:t>SMARTPHONES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EQUIPOS DE CÓMPUTO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GADGETS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VIDEOJUEGOS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ELECTRODOMÉSTICOS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EQUIPOS DE SONIDO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ACCESORIOS PARA PC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CONSOLAS DE VIDEOJUEGOS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EQUIPOS DE CONEXIÓN A INTERNET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VENTA DE AUTOMOVILES</a:t>
            </a:r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INGRESOS QUE PERCIBEN LOS COMPRADORES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493" y="124208"/>
            <a:ext cx="2963583" cy="5184576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/>
              <a:t>LOS CONSUMIDORES DE PRODUCTOS OFRECIDOS EN REDES SOCIALES, EN SU MAYORIA SON PERTENECIENTES A LA CLASE MEDIA ALTA, YA QUE CUENTAN CON LOS RECURSOS PARA ADQUIR LOS MISMOS.</a:t>
            </a:r>
            <a:endParaRPr lang="es-ES" dirty="0"/>
          </a:p>
        </p:txBody>
      </p:sp>
      <p:pic>
        <p:nvPicPr>
          <p:cNvPr id="3074" name="Picture 2" descr="Image result for redes sociales">
            <a:extLst>
              <a:ext uri="{FF2B5EF4-FFF2-40B4-BE49-F238E27FC236}">
                <a16:creationId xmlns:a16="http://schemas.microsoft.com/office/drawing/2014/main" id="{C8CD4D64-374D-4D57-AA82-9B1FDC8D7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35" y="188640"/>
            <a:ext cx="8916331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Referencias electrónicas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r>
              <a:rPr lang="es-ES" dirty="0">
                <a:hlinkClick r:id="rId3"/>
              </a:rPr>
              <a:t>https://www.internacionaldemarketing.com/blog/las-redes-sociales-mas-usadas-mexico-caracteristicas/</a:t>
            </a:r>
            <a:endParaRPr lang="es-ES" dirty="0"/>
          </a:p>
          <a:p>
            <a:r>
              <a:rPr lang="es-ES" dirty="0">
                <a:hlinkClick r:id="rId4"/>
              </a:rPr>
              <a:t>https://es.wikipedia.org/wiki/Redes_sociales_en_Internet</a:t>
            </a:r>
            <a:endParaRPr lang="es-ES" dirty="0"/>
          </a:p>
          <a:p>
            <a:r>
              <a:rPr lang="es-ES" dirty="0">
                <a:hlinkClick r:id="rId5"/>
              </a:rPr>
              <a:t>https://intertrafordigital.com/tendencias-redes-sociales-2018/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ción de ventas de un producto o servici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459640_TF03460555.potx" id="{FA3E7FC6-7BA9-4570-A96D-C67D226C4EE9}" vid="{83158E41-F78A-4578-91E7-752984E370D1}"/>
    </a:ext>
  </a:extLst>
</a:theme>
</file>

<file path=ppt/theme/theme2.xml><?xml version="1.0" encoding="utf-8"?>
<a:theme xmlns:a="http://schemas.openxmlformats.org/drawingml/2006/main" name="Tema de Off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de un producto o servicio para empresas</Template>
  <TotalTime>170</TotalTime>
  <Words>353</Words>
  <Application>Microsoft Office PowerPoint</Application>
  <PresentationFormat>Personalizado</PresentationFormat>
  <Paragraphs>72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Corbel</vt:lpstr>
      <vt:lpstr>Presentación de ventas de un producto o servicio</vt:lpstr>
      <vt:lpstr>PRINCIPALES DEMANDAS TECNOLÓGICAS EN LAS REDES SOCIALES </vt:lpstr>
      <vt:lpstr>INTRODUCCIÓN</vt:lpstr>
      <vt:lpstr>REDES SOCIALES</vt:lpstr>
      <vt:lpstr>Presentación de PowerPoint</vt:lpstr>
      <vt:lpstr>SEGÚN SU USO  </vt:lpstr>
      <vt:lpstr>TENDENCIAS EN REDES SOCIALES</vt:lpstr>
      <vt:lpstr>PRINCIPALES DEMANDAS TECNOLÓGICAS</vt:lpstr>
      <vt:lpstr>INGRESOS QUE PERCIBEN LOS COMPRADORES</vt:lpstr>
      <vt:lpstr>Referencias electrónicas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PRINCIPALES DEMANDAS TECNOLÓGICAS EN LAS REDES SOCIALES</dc:title>
  <dc:creator>Jorge Eduardo Castro Cruces</dc:creator>
  <cp:lastModifiedBy>Jorge Eduardo Castro Cruces</cp:lastModifiedBy>
  <cp:revision>11</cp:revision>
  <dcterms:created xsi:type="dcterms:W3CDTF">2019-03-16T03:06:05Z</dcterms:created>
  <dcterms:modified xsi:type="dcterms:W3CDTF">2019-03-16T05:56:20Z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