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Jua"/>
      <p:regular r:id="rId29"/>
    </p:embeddedFont>
    <p:embeddedFont>
      <p:font typeface="Sansit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Ju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ansita-bold.fntdata"/><Relationship Id="rId30" Type="http://schemas.openxmlformats.org/officeDocument/2006/relationships/font" Target="fonts/Sansita-regular.fntdata"/><Relationship Id="rId11" Type="http://schemas.openxmlformats.org/officeDocument/2006/relationships/slide" Target="slides/slide7.xml"/><Relationship Id="rId33" Type="http://schemas.openxmlformats.org/officeDocument/2006/relationships/font" Target="fonts/Sansita-boldItalic.fntdata"/><Relationship Id="rId10" Type="http://schemas.openxmlformats.org/officeDocument/2006/relationships/slide" Target="slides/slide6.xml"/><Relationship Id="rId32" Type="http://schemas.openxmlformats.org/officeDocument/2006/relationships/font" Target="fonts/Sansit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a777c80c3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a777c80c3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a777c80c3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a777c80c3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a777c80c3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a777c80c3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a777d08e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a777d08e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a777d08ee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a777d08ee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777d08ee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777d08ee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add68f0a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add68f0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add68f0a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add68f0a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a777c80c3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a777c80c3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a777c80c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a777c80c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a777d08e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a777d08e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a777d08ee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a777d08ee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a777d08ee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a777d08ee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a777d08ee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a777d08ee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a777d08ee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a777d08ee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a777c80c3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a777c80c3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a777c80c30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a777c80c30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871974">
            <a:off x="6927020" y="676935"/>
            <a:ext cx="1881892" cy="1143355"/>
            <a:chOff x="4422200" y="1605489"/>
            <a:chExt cx="3671784" cy="2230815"/>
          </a:xfrm>
        </p:grpSpPr>
        <p:sp>
          <p:nvSpPr>
            <p:cNvPr id="10" name="Google Shape;10;p2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flipH="1" rot="-1871974">
            <a:off x="335095" y="676935"/>
            <a:ext cx="1881892" cy="1143355"/>
            <a:chOff x="4422200" y="1605489"/>
            <a:chExt cx="3671784" cy="2230815"/>
          </a:xfrm>
        </p:grpSpPr>
        <p:sp>
          <p:nvSpPr>
            <p:cNvPr id="29" name="Google Shape;29;p2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191764">
            <a:off x="96892" y="2812553"/>
            <a:ext cx="2074547" cy="1949796"/>
            <a:chOff x="39161" y="2569289"/>
            <a:chExt cx="2207289" cy="2074556"/>
          </a:xfrm>
        </p:grpSpPr>
        <p:sp>
          <p:nvSpPr>
            <p:cNvPr id="48" name="Google Shape;48;p2"/>
            <p:cNvSpPr/>
            <p:nvPr/>
          </p:nvSpPr>
          <p:spPr>
            <a:xfrm flipH="1" rot="376776">
              <a:off x="135373" y="2672421"/>
              <a:ext cx="1988222" cy="1868294"/>
            </a:xfrm>
            <a:custGeom>
              <a:rect b="b" l="l" r="r" t="t"/>
              <a:pathLst>
                <a:path extrusionOk="0" h="55911" w="5950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 rot="376776">
              <a:off x="1688275" y="4022649"/>
              <a:ext cx="218604" cy="585348"/>
            </a:xfrm>
            <a:custGeom>
              <a:rect b="b" l="l" r="r" t="t"/>
              <a:pathLst>
                <a:path extrusionOk="0" h="16968" w="6542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 rot="376748">
              <a:off x="1485677" y="3577206"/>
              <a:ext cx="218654" cy="625325"/>
            </a:xfrm>
            <a:custGeom>
              <a:rect b="b" l="l" r="r" t="t"/>
              <a:pathLst>
                <a:path extrusionOk="0" h="17720" w="6543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 rot="376776">
              <a:off x="1284459" y="3145767"/>
              <a:ext cx="218604" cy="612897"/>
            </a:xfrm>
            <a:custGeom>
              <a:rect b="b" l="l" r="r" t="t"/>
              <a:pathLst>
                <a:path extrusionOk="0" h="17746" w="6542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 rot="376776">
              <a:off x="1078967" y="2779772"/>
              <a:ext cx="217802" cy="546449"/>
            </a:xfrm>
            <a:custGeom>
              <a:rect b="b" l="l" r="r" t="t"/>
              <a:pathLst>
                <a:path extrusionOk="0" h="15791" w="6518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 rot="376798">
              <a:off x="496526" y="3476634"/>
              <a:ext cx="125298" cy="239556"/>
            </a:xfrm>
            <a:custGeom>
              <a:rect b="b" l="l" r="r" t="t"/>
              <a:pathLst>
                <a:path extrusionOk="0" h="7169" w="356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 rot="376776">
              <a:off x="791432" y="2635135"/>
              <a:ext cx="235345" cy="320570"/>
            </a:xfrm>
            <a:custGeom>
              <a:rect b="b" l="l" r="r" t="t"/>
              <a:pathLst>
                <a:path extrusionOk="0" h="9324" w="7043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 rot="376804">
              <a:off x="260070" y="2611373"/>
              <a:ext cx="377701" cy="1044490"/>
            </a:xfrm>
            <a:custGeom>
              <a:rect b="b" l="l" r="r" t="t"/>
              <a:pathLst>
                <a:path extrusionOk="0" h="30678" w="11304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 rot="376776">
              <a:off x="1266619" y="4060058"/>
              <a:ext cx="284767" cy="322292"/>
            </a:xfrm>
            <a:custGeom>
              <a:rect b="b" l="l" r="r" t="t"/>
              <a:pathLst>
                <a:path extrusionOk="0" h="9645" w="8522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 rot="376776">
              <a:off x="1779390" y="3939080"/>
              <a:ext cx="333353" cy="251518"/>
            </a:xfrm>
            <a:custGeom>
              <a:rect b="b" l="l" r="r" t="t"/>
              <a:pathLst>
                <a:path extrusionOk="0" h="7527" w="9976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 rot="376776">
              <a:off x="1112618" y="3877158"/>
              <a:ext cx="548582" cy="285836"/>
            </a:xfrm>
            <a:custGeom>
              <a:rect b="b" l="l" r="r" t="t"/>
              <a:pathLst>
                <a:path extrusionOk="0" h="8554" w="16417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 rot="376776">
              <a:off x="1091256" y="4006289"/>
              <a:ext cx="558373" cy="175665"/>
            </a:xfrm>
            <a:custGeom>
              <a:rect b="b" l="l" r="r" t="t"/>
              <a:pathLst>
                <a:path extrusionOk="0" h="5257" w="1671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 rot="376776">
              <a:off x="1673051" y="3634359"/>
              <a:ext cx="458126" cy="457258"/>
            </a:xfrm>
            <a:custGeom>
              <a:rect b="b" l="l" r="r" t="t"/>
              <a:pathLst>
                <a:path extrusionOk="0" h="13684" w="1371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 rot="376776">
              <a:off x="1727081" y="3733750"/>
              <a:ext cx="500831" cy="366434"/>
            </a:xfrm>
            <a:custGeom>
              <a:rect b="b" l="l" r="r" t="t"/>
              <a:pathLst>
                <a:path extrusionOk="0" h="10966" w="14988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 rot="376776">
              <a:off x="1511572" y="3871653"/>
              <a:ext cx="296496" cy="274742"/>
            </a:xfrm>
            <a:custGeom>
              <a:rect b="b" l="l" r="r" t="t"/>
              <a:pathLst>
                <a:path extrusionOk="0" h="8222" w="8873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726877" y="2429202"/>
            <a:ext cx="2361547" cy="2389462"/>
            <a:chOff x="6726877" y="2429202"/>
            <a:chExt cx="2361547" cy="2389462"/>
          </a:xfrm>
        </p:grpSpPr>
        <p:grpSp>
          <p:nvGrpSpPr>
            <p:cNvPr id="64" name="Google Shape;64;p2"/>
            <p:cNvGrpSpPr/>
            <p:nvPr/>
          </p:nvGrpSpPr>
          <p:grpSpPr>
            <a:xfrm rot="1294701">
              <a:off x="7004782" y="2696235"/>
              <a:ext cx="1805736" cy="1855395"/>
              <a:chOff x="961225" y="311200"/>
              <a:chExt cx="884525" cy="90885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961225" y="639725"/>
                <a:ext cx="884525" cy="580325"/>
              </a:xfrm>
              <a:custGeom>
                <a:rect b="b" l="l" r="r" t="t"/>
                <a:pathLst>
                  <a:path extrusionOk="0" h="23213" w="35381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032775" y="794875"/>
                <a:ext cx="734875" cy="224075"/>
              </a:xfrm>
              <a:custGeom>
                <a:rect b="b" l="l" r="r" t="t"/>
                <a:pathLst>
                  <a:path extrusionOk="0" h="8963" w="29395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071725" y="725525"/>
                <a:ext cx="672550" cy="134525"/>
              </a:xfrm>
              <a:custGeom>
                <a:rect b="b" l="l" r="r" t="t"/>
                <a:pathLst>
                  <a:path extrusionOk="0" h="5381" w="26902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007000" y="951450"/>
                <a:ext cx="724750" cy="139700"/>
              </a:xfrm>
              <a:custGeom>
                <a:rect b="b" l="l" r="r" t="t"/>
                <a:pathLst>
                  <a:path extrusionOk="0" h="5588" w="28990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135225" y="921025"/>
                <a:ext cx="50775" cy="38850"/>
              </a:xfrm>
              <a:custGeom>
                <a:rect b="b" l="l" r="r" t="t"/>
                <a:pathLst>
                  <a:path extrusionOk="0" h="1554" w="2031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276200" y="961125"/>
                <a:ext cx="50775" cy="38850"/>
              </a:xfrm>
              <a:custGeom>
                <a:rect b="b" l="l" r="r" t="t"/>
                <a:pathLst>
                  <a:path extrusionOk="0" h="1554" w="2031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427825" y="981800"/>
                <a:ext cx="50775" cy="38875"/>
              </a:xfrm>
              <a:custGeom>
                <a:rect b="b" l="l" r="r" t="t"/>
                <a:pathLst>
                  <a:path extrusionOk="0" h="1555" w="2031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73825" y="995575"/>
                <a:ext cx="50775" cy="39500"/>
              </a:xfrm>
              <a:custGeom>
                <a:rect b="b" l="l" r="r" t="t"/>
                <a:pathLst>
                  <a:path extrusionOk="0" h="1580" w="2031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640225" y="896575"/>
                <a:ext cx="50800" cy="38875"/>
              </a:xfrm>
              <a:custGeom>
                <a:rect b="b" l="l" r="r" t="t"/>
                <a:pathLst>
                  <a:path extrusionOk="0" h="1555" w="2032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503025" y="891575"/>
                <a:ext cx="50150" cy="38875"/>
              </a:xfrm>
              <a:custGeom>
                <a:rect b="b" l="l" r="r" t="t"/>
                <a:pathLst>
                  <a:path extrusionOk="0" h="1555" w="2006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362050" y="879025"/>
                <a:ext cx="50150" cy="39500"/>
              </a:xfrm>
              <a:custGeom>
                <a:rect b="b" l="l" r="r" t="t"/>
                <a:pathLst>
                  <a:path extrusionOk="0" h="1580" w="2006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4850" y="852725"/>
                <a:ext cx="50150" cy="39500"/>
              </a:xfrm>
              <a:custGeom>
                <a:rect b="b" l="l" r="r" t="t"/>
                <a:pathLst>
                  <a:path extrusionOk="0" h="1580" w="2006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172363" y="686820"/>
                <a:ext cx="488658" cy="105819"/>
              </a:xfrm>
              <a:custGeom>
                <a:rect b="b" l="l" r="r" t="t"/>
                <a:pathLst>
                  <a:path extrusionOk="0" h="5435" w="25098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90695" y="1029472"/>
                <a:ext cx="536639" cy="119577"/>
              </a:xfrm>
              <a:custGeom>
                <a:rect b="b" l="l" r="r" t="t"/>
                <a:pathLst>
                  <a:path extrusionOk="0" h="5941" w="26662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7300966" y="3491252"/>
              <a:ext cx="86544" cy="68165"/>
            </a:xfrm>
            <a:custGeom>
              <a:rect b="b" l="l" r="r" t="t"/>
              <a:pathLst>
                <a:path extrusionOk="0" h="1580" w="2006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8393050" y="4392815"/>
            <a:ext cx="424193" cy="496557"/>
            <a:chOff x="5827575" y="3641525"/>
            <a:chExt cx="202450" cy="236975"/>
          </a:xfrm>
        </p:grpSpPr>
        <p:sp>
          <p:nvSpPr>
            <p:cNvPr id="84" name="Google Shape;84;p2"/>
            <p:cNvSpPr/>
            <p:nvPr/>
          </p:nvSpPr>
          <p:spPr>
            <a:xfrm>
              <a:off x="5942475" y="3641525"/>
              <a:ext cx="87550" cy="58425"/>
            </a:xfrm>
            <a:custGeom>
              <a:rect b="b" l="l" r="r" t="t"/>
              <a:pathLst>
                <a:path extrusionOk="0" h="2337" w="3502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827575" y="3833275"/>
              <a:ext cx="67350" cy="45225"/>
            </a:xfrm>
            <a:custGeom>
              <a:rect b="b" l="l" r="r" t="t"/>
              <a:pathLst>
                <a:path extrusionOk="0" h="1809" w="2694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87" name="Google Shape;87;p2"/>
            <p:cNvSpPr/>
            <p:nvPr/>
          </p:nvSpPr>
          <p:spPr>
            <a:xfrm>
              <a:off x="5942475" y="3641525"/>
              <a:ext cx="87550" cy="58425"/>
            </a:xfrm>
            <a:custGeom>
              <a:rect b="b" l="l" r="r" t="t"/>
              <a:pathLst>
                <a:path extrusionOk="0" h="2337" w="3502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27575" y="3833275"/>
              <a:ext cx="67350" cy="45225"/>
            </a:xfrm>
            <a:custGeom>
              <a:rect b="b" l="l" r="r" t="t"/>
              <a:pathLst>
                <a:path extrusionOk="0" h="1809" w="2694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79492" y="4377086"/>
            <a:ext cx="260546" cy="398110"/>
          </a:xfrm>
          <a:custGeom>
            <a:rect b="b" l="l" r="r" t="t"/>
            <a:pathLst>
              <a:path extrusionOk="0" h="11605" w="7595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353510" y="4775192"/>
            <a:ext cx="119251" cy="80225"/>
          </a:xfrm>
          <a:custGeom>
            <a:rect b="b" l="l" r="r" t="t"/>
            <a:pathLst>
              <a:path extrusionOk="0" h="2362" w="3511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 flipH="1" rot="-2430099">
            <a:off x="8283998" y="325010"/>
            <a:ext cx="260546" cy="398108"/>
          </a:xfrm>
          <a:custGeom>
            <a:rect b="b" l="l" r="r" t="t"/>
            <a:pathLst>
              <a:path extrusionOk="0" h="11605" w="7595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 flipH="1" rot="-2430259">
            <a:off x="8659499" y="538097"/>
            <a:ext cx="119249" cy="80224"/>
          </a:xfrm>
          <a:custGeom>
            <a:rect b="b" l="l" r="r" t="t"/>
            <a:pathLst>
              <a:path extrusionOk="0" h="2362" w="3511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 txBox="1"/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2"/>
          <p:cNvSpPr txBox="1"/>
          <p:nvPr>
            <p:ph idx="1" type="subTitle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>
          <a:xfrm flipH="1" rot="10800000">
            <a:off x="3757235" y="3896278"/>
            <a:ext cx="1629538" cy="990036"/>
            <a:chOff x="4422200" y="1605489"/>
            <a:chExt cx="3671784" cy="2230815"/>
          </a:xfrm>
        </p:grpSpPr>
        <p:sp>
          <p:nvSpPr>
            <p:cNvPr id="299" name="Google Shape;299;p11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11"/>
          <p:cNvSpPr txBox="1"/>
          <p:nvPr>
            <p:ph hasCustomPrompt="1" type="title"/>
          </p:nvPr>
        </p:nvSpPr>
        <p:spPr>
          <a:xfrm>
            <a:off x="1296450" y="1586050"/>
            <a:ext cx="6551100" cy="16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8" name="Google Shape;318;p11"/>
          <p:cNvSpPr txBox="1"/>
          <p:nvPr>
            <p:ph idx="1" type="body"/>
          </p:nvPr>
        </p:nvSpPr>
        <p:spPr>
          <a:xfrm>
            <a:off x="1296450" y="3004538"/>
            <a:ext cx="65511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9" name="Google Shape;319;p11"/>
          <p:cNvSpPr/>
          <p:nvPr/>
        </p:nvSpPr>
        <p:spPr>
          <a:xfrm rot="5117222">
            <a:off x="1729078" y="-292184"/>
            <a:ext cx="1018588" cy="1147422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1"/>
          <p:cNvSpPr/>
          <p:nvPr/>
        </p:nvSpPr>
        <p:spPr>
          <a:xfrm flipH="1" rot="-5117222">
            <a:off x="6396328" y="-292184"/>
            <a:ext cx="1018588" cy="1147422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11"/>
          <p:cNvGrpSpPr/>
          <p:nvPr/>
        </p:nvGrpSpPr>
        <p:grpSpPr>
          <a:xfrm flipH="1" rot="-1053861">
            <a:off x="653310" y="3804207"/>
            <a:ext cx="597044" cy="926540"/>
            <a:chOff x="7686063" y="677323"/>
            <a:chExt cx="781665" cy="1213051"/>
          </a:xfrm>
        </p:grpSpPr>
        <p:sp>
          <p:nvSpPr>
            <p:cNvPr id="322" name="Google Shape;322;p11"/>
            <p:cNvSpPr/>
            <p:nvPr/>
          </p:nvSpPr>
          <p:spPr>
            <a:xfrm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11"/>
          <p:cNvGrpSpPr/>
          <p:nvPr/>
        </p:nvGrpSpPr>
        <p:grpSpPr>
          <a:xfrm rot="928098">
            <a:off x="7931699" y="3804236"/>
            <a:ext cx="597009" cy="926486"/>
            <a:chOff x="7686063" y="677323"/>
            <a:chExt cx="781665" cy="1213051"/>
          </a:xfrm>
        </p:grpSpPr>
        <p:sp>
          <p:nvSpPr>
            <p:cNvPr id="328" name="Google Shape;328;p11"/>
            <p:cNvSpPr/>
            <p:nvPr/>
          </p:nvSpPr>
          <p:spPr>
            <a:xfrm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3"/>
          <p:cNvGrpSpPr/>
          <p:nvPr/>
        </p:nvGrpSpPr>
        <p:grpSpPr>
          <a:xfrm>
            <a:off x="720000" y="1483024"/>
            <a:ext cx="918301" cy="746602"/>
            <a:chOff x="260850" y="3988099"/>
            <a:chExt cx="918301" cy="746602"/>
          </a:xfrm>
        </p:grpSpPr>
        <p:sp>
          <p:nvSpPr>
            <p:cNvPr id="336" name="Google Shape;336;p13"/>
            <p:cNvSpPr/>
            <p:nvPr/>
          </p:nvSpPr>
          <p:spPr>
            <a:xfrm>
              <a:off x="502271" y="4094616"/>
              <a:ext cx="322199" cy="492313"/>
            </a:xfrm>
            <a:custGeom>
              <a:rect b="b" l="l" r="r" t="t"/>
              <a:pathLst>
                <a:path extrusionOk="0" h="11605" w="7595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910832" y="3988099"/>
              <a:ext cx="198537" cy="133122"/>
            </a:xfrm>
            <a:custGeom>
              <a:rect b="b" l="l" r="r" t="t"/>
              <a:pathLst>
                <a:path extrusionOk="0" h="3138" w="468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60850" y="4634499"/>
              <a:ext cx="148945" cy="100202"/>
            </a:xfrm>
            <a:custGeom>
              <a:rect b="b" l="l" r="r" t="t"/>
              <a:pathLst>
                <a:path extrusionOk="0" h="2362" w="3511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1064865" y="4582492"/>
              <a:ext cx="114286" cy="76700"/>
            </a:xfrm>
            <a:custGeom>
              <a:rect b="b" l="l" r="r" t="t"/>
              <a:pathLst>
                <a:path extrusionOk="0" h="1808" w="2694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13"/>
          <p:cNvGrpSpPr/>
          <p:nvPr/>
        </p:nvGrpSpPr>
        <p:grpSpPr>
          <a:xfrm flipH="1" rot="10800000">
            <a:off x="7505700" y="1483024"/>
            <a:ext cx="918301" cy="746602"/>
            <a:chOff x="260850" y="3988099"/>
            <a:chExt cx="918301" cy="746602"/>
          </a:xfrm>
        </p:grpSpPr>
        <p:sp>
          <p:nvSpPr>
            <p:cNvPr id="341" name="Google Shape;341;p13"/>
            <p:cNvSpPr/>
            <p:nvPr/>
          </p:nvSpPr>
          <p:spPr>
            <a:xfrm>
              <a:off x="502271" y="4094616"/>
              <a:ext cx="322199" cy="492313"/>
            </a:xfrm>
            <a:custGeom>
              <a:rect b="b" l="l" r="r" t="t"/>
              <a:pathLst>
                <a:path extrusionOk="0" h="11605" w="7595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910832" y="3988099"/>
              <a:ext cx="198537" cy="133122"/>
            </a:xfrm>
            <a:custGeom>
              <a:rect b="b" l="l" r="r" t="t"/>
              <a:pathLst>
                <a:path extrusionOk="0" h="3138" w="468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60850" y="4634499"/>
              <a:ext cx="148945" cy="100202"/>
            </a:xfrm>
            <a:custGeom>
              <a:rect b="b" l="l" r="r" t="t"/>
              <a:pathLst>
                <a:path extrusionOk="0" h="2362" w="3511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1064865" y="4582492"/>
              <a:ext cx="114286" cy="76700"/>
            </a:xfrm>
            <a:custGeom>
              <a:rect b="b" l="l" r="r" t="t"/>
              <a:pathLst>
                <a:path extrusionOk="0" h="1808" w="2694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3"/>
          <p:cNvSpPr/>
          <p:nvPr/>
        </p:nvSpPr>
        <p:spPr>
          <a:xfrm>
            <a:off x="-95252" y="3660048"/>
            <a:ext cx="1504976" cy="1695353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"/>
          <p:cNvSpPr/>
          <p:nvPr/>
        </p:nvSpPr>
        <p:spPr>
          <a:xfrm rot="10243476">
            <a:off x="7858133" y="-250571"/>
            <a:ext cx="1504966" cy="1695342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"/>
          <p:cNvSpPr txBox="1"/>
          <p:nvPr>
            <p:ph idx="1" type="body"/>
          </p:nvPr>
        </p:nvSpPr>
        <p:spPr>
          <a:xfrm>
            <a:off x="3573598" y="3071162"/>
            <a:ext cx="1996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13"/>
          <p:cNvSpPr txBox="1"/>
          <p:nvPr>
            <p:ph idx="2" type="body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9" name="Google Shape;349;p13"/>
          <p:cNvSpPr txBox="1"/>
          <p:nvPr>
            <p:ph idx="3" type="subTitle"/>
          </p:nvPr>
        </p:nvSpPr>
        <p:spPr>
          <a:xfrm>
            <a:off x="3573598" y="2604713"/>
            <a:ext cx="19968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0" name="Google Shape;350;p13"/>
          <p:cNvSpPr txBox="1"/>
          <p:nvPr>
            <p:ph idx="4" type="subTitle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1" name="Google Shape;351;p13"/>
          <p:cNvSpPr txBox="1"/>
          <p:nvPr>
            <p:ph idx="5" type="body"/>
          </p:nvPr>
        </p:nvSpPr>
        <p:spPr>
          <a:xfrm>
            <a:off x="1193950" y="3907675"/>
            <a:ext cx="1996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2" name="Google Shape;352;p13"/>
          <p:cNvSpPr txBox="1"/>
          <p:nvPr>
            <p:ph idx="6" type="subTitle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3" name="Google Shape;353;p13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/>
          <p:nvPr>
            <p:ph type="title"/>
          </p:nvPr>
        </p:nvSpPr>
        <p:spPr>
          <a:xfrm>
            <a:off x="1580400" y="1576050"/>
            <a:ext cx="598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0" sz="27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356" name="Google Shape;356;p14"/>
          <p:cNvSpPr txBox="1"/>
          <p:nvPr>
            <p:ph idx="2" type="title"/>
          </p:nvPr>
        </p:nvSpPr>
        <p:spPr>
          <a:xfrm>
            <a:off x="4754850" y="3147438"/>
            <a:ext cx="27147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grpSp>
        <p:nvGrpSpPr>
          <p:cNvPr id="357" name="Google Shape;357;p14"/>
          <p:cNvGrpSpPr/>
          <p:nvPr/>
        </p:nvGrpSpPr>
        <p:grpSpPr>
          <a:xfrm rot="-4413678">
            <a:off x="824053" y="3492505"/>
            <a:ext cx="951297" cy="1102850"/>
            <a:chOff x="1667110" y="1547045"/>
            <a:chExt cx="1047905" cy="1214977"/>
          </a:xfrm>
        </p:grpSpPr>
        <p:grpSp>
          <p:nvGrpSpPr>
            <p:cNvPr id="358" name="Google Shape;358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59" name="Google Shape;359;p14"/>
              <p:cNvSpPr/>
              <p:nvPr/>
            </p:nvSpPr>
            <p:spPr>
              <a:xfrm rot="4809657">
                <a:off x="1769563" y="2297034"/>
                <a:ext cx="189896" cy="290095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2" name="Google Shape;362;p14"/>
            <p:cNvSpPr/>
            <p:nvPr/>
          </p:nvSpPr>
          <p:spPr>
            <a:xfrm rot="4728916">
              <a:off x="2018395" y="2469136"/>
              <a:ext cx="315263" cy="231564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14"/>
          <p:cNvGrpSpPr/>
          <p:nvPr/>
        </p:nvGrpSpPr>
        <p:grpSpPr>
          <a:xfrm flipH="1" rot="-1078009">
            <a:off x="7450815" y="384975"/>
            <a:ext cx="1062628" cy="1169759"/>
            <a:chOff x="1667110" y="1547045"/>
            <a:chExt cx="1047905" cy="1153660"/>
          </a:xfrm>
        </p:grpSpPr>
        <p:grpSp>
          <p:nvGrpSpPr>
            <p:cNvPr id="364" name="Google Shape;364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65" name="Google Shape;365;p14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8" name="Google Shape;368;p14"/>
            <p:cNvSpPr/>
            <p:nvPr/>
          </p:nvSpPr>
          <p:spPr>
            <a:xfrm>
              <a:off x="2018423" y="2469101"/>
              <a:ext cx="315207" cy="231605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14"/>
          <p:cNvGrpSpPr/>
          <p:nvPr/>
        </p:nvGrpSpPr>
        <p:grpSpPr>
          <a:xfrm flipH="1" rot="-3789647">
            <a:off x="-294615" y="-1373674"/>
            <a:ext cx="2144455" cy="3370062"/>
            <a:chOff x="3524150" y="1726375"/>
            <a:chExt cx="2144400" cy="3369975"/>
          </a:xfrm>
        </p:grpSpPr>
        <p:sp>
          <p:nvSpPr>
            <p:cNvPr id="370" name="Google Shape;370;p14"/>
            <p:cNvSpPr/>
            <p:nvPr/>
          </p:nvSpPr>
          <p:spPr>
            <a:xfrm>
              <a:off x="3524150" y="1726375"/>
              <a:ext cx="2144400" cy="2886025"/>
            </a:xfrm>
            <a:custGeom>
              <a:rect b="b" l="l" r="r" t="t"/>
              <a:pathLst>
                <a:path extrusionOk="0" h="115441" w="85776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3828250" y="4498575"/>
              <a:ext cx="134125" cy="142700"/>
            </a:xfrm>
            <a:custGeom>
              <a:rect b="b" l="l" r="r" t="t"/>
              <a:pathLst>
                <a:path extrusionOk="0" h="5708" w="5365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3877325" y="4594450"/>
              <a:ext cx="394325" cy="476850"/>
            </a:xfrm>
            <a:custGeom>
              <a:rect b="b" l="l" r="r" t="t"/>
              <a:pathLst>
                <a:path extrusionOk="0" h="19074" w="15773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912225" y="4571125"/>
              <a:ext cx="388525" cy="525225"/>
            </a:xfrm>
            <a:custGeom>
              <a:rect b="b" l="l" r="r" t="t"/>
              <a:pathLst>
                <a:path extrusionOk="0" h="21009" w="15541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3917275" y="4681975"/>
              <a:ext cx="130925" cy="244075"/>
            </a:xfrm>
            <a:custGeom>
              <a:rect b="b" l="l" r="r" t="t"/>
              <a:pathLst>
                <a:path extrusionOk="0" h="9763" w="5237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031375" y="4920275"/>
              <a:ext cx="50250" cy="38825"/>
            </a:xfrm>
            <a:custGeom>
              <a:rect b="b" l="l" r="r" t="t"/>
              <a:pathLst>
                <a:path extrusionOk="0" h="1553" w="201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191175" y="3900000"/>
              <a:ext cx="134125" cy="107300"/>
            </a:xfrm>
            <a:custGeom>
              <a:rect b="b" l="l" r="r" t="t"/>
              <a:pathLst>
                <a:path extrusionOk="0" h="4292" w="5365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305300" y="3885550"/>
              <a:ext cx="557525" cy="289075"/>
            </a:xfrm>
            <a:custGeom>
              <a:rect b="b" l="l" r="r" t="t"/>
              <a:pathLst>
                <a:path extrusionOk="0" h="11563" w="22301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269975" y="3890675"/>
              <a:ext cx="621225" cy="241375"/>
            </a:xfrm>
            <a:custGeom>
              <a:rect b="b" l="l" r="r" t="t"/>
              <a:pathLst>
                <a:path extrusionOk="0" h="9655" w="24849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348075" y="4005000"/>
              <a:ext cx="254850" cy="137925"/>
            </a:xfrm>
            <a:custGeom>
              <a:rect b="b" l="l" r="r" t="t"/>
              <a:pathLst>
                <a:path extrusionOk="0" h="5517" w="10194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596875" y="4107700"/>
              <a:ext cx="50825" cy="38825"/>
            </a:xfrm>
            <a:custGeom>
              <a:rect b="b" l="l" r="r" t="t"/>
              <a:pathLst>
                <a:path extrusionOk="0" h="1553" w="203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757800" y="2957300"/>
              <a:ext cx="135275" cy="143250"/>
            </a:xfrm>
            <a:custGeom>
              <a:rect b="b" l="l" r="r" t="t"/>
              <a:pathLst>
                <a:path extrusionOk="0" h="5730" w="5411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4817150" y="3052025"/>
              <a:ext cx="396000" cy="470000"/>
            </a:xfrm>
            <a:custGeom>
              <a:rect b="b" l="l" r="r" t="t"/>
              <a:pathLst>
                <a:path extrusionOk="0" h="18800" w="1584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4832650" y="3035700"/>
              <a:ext cx="407925" cy="514950"/>
            </a:xfrm>
            <a:custGeom>
              <a:rect b="b" l="l" r="r" t="t"/>
              <a:pathLst>
                <a:path extrusionOk="0" h="20598" w="16317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850475" y="3139025"/>
              <a:ext cx="135925" cy="243125"/>
            </a:xfrm>
            <a:custGeom>
              <a:rect b="b" l="l" r="r" t="t"/>
              <a:pathLst>
                <a:path extrusionOk="0" h="9725" w="5437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970075" y="3375000"/>
              <a:ext cx="50250" cy="39400"/>
            </a:xfrm>
            <a:custGeom>
              <a:rect b="b" l="l" r="r" t="t"/>
              <a:pathLst>
                <a:path extrusionOk="0" h="1576" w="201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-10213102">
            <a:off x="7052312" y="2638539"/>
            <a:ext cx="2144482" cy="3370103"/>
            <a:chOff x="3524150" y="1726375"/>
            <a:chExt cx="2144400" cy="3369975"/>
          </a:xfrm>
        </p:grpSpPr>
        <p:sp>
          <p:nvSpPr>
            <p:cNvPr id="387" name="Google Shape;387;p14"/>
            <p:cNvSpPr/>
            <p:nvPr/>
          </p:nvSpPr>
          <p:spPr>
            <a:xfrm>
              <a:off x="3524150" y="1726375"/>
              <a:ext cx="2144400" cy="2886025"/>
            </a:xfrm>
            <a:custGeom>
              <a:rect b="b" l="l" r="r" t="t"/>
              <a:pathLst>
                <a:path extrusionOk="0" h="115441" w="85776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3828250" y="4498575"/>
              <a:ext cx="134125" cy="142700"/>
            </a:xfrm>
            <a:custGeom>
              <a:rect b="b" l="l" r="r" t="t"/>
              <a:pathLst>
                <a:path extrusionOk="0" h="5708" w="5365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3877325" y="4594450"/>
              <a:ext cx="394325" cy="476850"/>
            </a:xfrm>
            <a:custGeom>
              <a:rect b="b" l="l" r="r" t="t"/>
              <a:pathLst>
                <a:path extrusionOk="0" h="19074" w="15773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3912225" y="4571125"/>
              <a:ext cx="388525" cy="525225"/>
            </a:xfrm>
            <a:custGeom>
              <a:rect b="b" l="l" r="r" t="t"/>
              <a:pathLst>
                <a:path extrusionOk="0" h="21009" w="15541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3917275" y="4681975"/>
              <a:ext cx="130925" cy="244075"/>
            </a:xfrm>
            <a:custGeom>
              <a:rect b="b" l="l" r="r" t="t"/>
              <a:pathLst>
                <a:path extrusionOk="0" h="9763" w="5237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031375" y="4920275"/>
              <a:ext cx="50250" cy="38825"/>
            </a:xfrm>
            <a:custGeom>
              <a:rect b="b" l="l" r="r" t="t"/>
              <a:pathLst>
                <a:path extrusionOk="0" h="1553" w="201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191175" y="3900000"/>
              <a:ext cx="134125" cy="107300"/>
            </a:xfrm>
            <a:custGeom>
              <a:rect b="b" l="l" r="r" t="t"/>
              <a:pathLst>
                <a:path extrusionOk="0" h="4292" w="5365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305300" y="3885550"/>
              <a:ext cx="557525" cy="289075"/>
            </a:xfrm>
            <a:custGeom>
              <a:rect b="b" l="l" r="r" t="t"/>
              <a:pathLst>
                <a:path extrusionOk="0" h="11563" w="22301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269975" y="3890675"/>
              <a:ext cx="621225" cy="241375"/>
            </a:xfrm>
            <a:custGeom>
              <a:rect b="b" l="l" r="r" t="t"/>
              <a:pathLst>
                <a:path extrusionOk="0" h="9655" w="24849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4348075" y="4005000"/>
              <a:ext cx="254850" cy="137925"/>
            </a:xfrm>
            <a:custGeom>
              <a:rect b="b" l="l" r="r" t="t"/>
              <a:pathLst>
                <a:path extrusionOk="0" h="5517" w="10194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596875" y="4107700"/>
              <a:ext cx="50825" cy="38825"/>
            </a:xfrm>
            <a:custGeom>
              <a:rect b="b" l="l" r="r" t="t"/>
              <a:pathLst>
                <a:path extrusionOk="0" h="1553" w="203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757800" y="2957300"/>
              <a:ext cx="135275" cy="143250"/>
            </a:xfrm>
            <a:custGeom>
              <a:rect b="b" l="l" r="r" t="t"/>
              <a:pathLst>
                <a:path extrusionOk="0" h="5730" w="5411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4817150" y="3052025"/>
              <a:ext cx="396000" cy="470000"/>
            </a:xfrm>
            <a:custGeom>
              <a:rect b="b" l="l" r="r" t="t"/>
              <a:pathLst>
                <a:path extrusionOk="0" h="18800" w="1584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832650" y="3035700"/>
              <a:ext cx="407925" cy="514950"/>
            </a:xfrm>
            <a:custGeom>
              <a:rect b="b" l="l" r="r" t="t"/>
              <a:pathLst>
                <a:path extrusionOk="0" h="20598" w="16317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4850475" y="3139025"/>
              <a:ext cx="135925" cy="243125"/>
            </a:xfrm>
            <a:custGeom>
              <a:rect b="b" l="l" r="r" t="t"/>
              <a:pathLst>
                <a:path extrusionOk="0" h="9725" w="5437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970075" y="3375000"/>
              <a:ext cx="50250" cy="39400"/>
            </a:xfrm>
            <a:custGeom>
              <a:rect b="b" l="l" r="r" t="t"/>
              <a:pathLst>
                <a:path extrusionOk="0" h="1576" w="201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point">
  <p:cSld name="CUSTOM_2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/>
          <p:nvPr/>
        </p:nvSpPr>
        <p:spPr>
          <a:xfrm flipH="1">
            <a:off x="7965866" y="3660048"/>
            <a:ext cx="1504976" cy="1695353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5"/>
          <p:cNvSpPr/>
          <p:nvPr/>
        </p:nvSpPr>
        <p:spPr>
          <a:xfrm flipH="1" rot="-10243476">
            <a:off x="12490" y="-250571"/>
            <a:ext cx="1504966" cy="1695342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5"/>
          <p:cNvSpPr txBox="1"/>
          <p:nvPr>
            <p:ph idx="1" type="subTitle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15"/>
          <p:cNvSpPr txBox="1"/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point 2">
  <p:cSld name="CUSTOM_2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16"/>
          <p:cNvGrpSpPr/>
          <p:nvPr/>
        </p:nvGrpSpPr>
        <p:grpSpPr>
          <a:xfrm rot="2199938">
            <a:off x="6911763" y="-445232"/>
            <a:ext cx="1641243" cy="1466815"/>
            <a:chOff x="3536075" y="659925"/>
            <a:chExt cx="2759951" cy="2466630"/>
          </a:xfrm>
        </p:grpSpPr>
        <p:sp>
          <p:nvSpPr>
            <p:cNvPr id="410" name="Google Shape;410;p16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6"/>
          <p:cNvGrpSpPr/>
          <p:nvPr/>
        </p:nvGrpSpPr>
        <p:grpSpPr>
          <a:xfrm flipH="1" rot="-2199938">
            <a:off x="672888" y="-445232"/>
            <a:ext cx="1641243" cy="1466815"/>
            <a:chOff x="3536075" y="659925"/>
            <a:chExt cx="2759951" cy="2466630"/>
          </a:xfrm>
        </p:grpSpPr>
        <p:sp>
          <p:nvSpPr>
            <p:cNvPr id="422" name="Google Shape;422;p16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16"/>
          <p:cNvSpPr/>
          <p:nvPr/>
        </p:nvSpPr>
        <p:spPr>
          <a:xfrm flipH="1">
            <a:off x="7848598" y="3415023"/>
            <a:ext cx="1504976" cy="1695353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6"/>
          <p:cNvSpPr txBox="1"/>
          <p:nvPr>
            <p:ph idx="1" type="subTitle"/>
          </p:nvPr>
        </p:nvSpPr>
        <p:spPr>
          <a:xfrm>
            <a:off x="720000" y="1200150"/>
            <a:ext cx="77859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435" name="Google Shape;435;p16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 txBox="1"/>
          <p:nvPr>
            <p:ph idx="1" type="body"/>
          </p:nvPr>
        </p:nvSpPr>
        <p:spPr>
          <a:xfrm>
            <a:off x="3573600" y="2385520"/>
            <a:ext cx="19968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8" name="Google Shape;438;p17"/>
          <p:cNvSpPr txBox="1"/>
          <p:nvPr>
            <p:ph idx="2" type="body"/>
          </p:nvPr>
        </p:nvSpPr>
        <p:spPr>
          <a:xfrm>
            <a:off x="5953250" y="2385419"/>
            <a:ext cx="19968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9" name="Google Shape;439;p17"/>
          <p:cNvSpPr txBox="1"/>
          <p:nvPr>
            <p:ph idx="3" type="subTitle"/>
          </p:nvPr>
        </p:nvSpPr>
        <p:spPr>
          <a:xfrm>
            <a:off x="3573595" y="2041763"/>
            <a:ext cx="19968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40" name="Google Shape;440;p17"/>
          <p:cNvSpPr txBox="1"/>
          <p:nvPr>
            <p:ph idx="4" type="subTitle"/>
          </p:nvPr>
        </p:nvSpPr>
        <p:spPr>
          <a:xfrm>
            <a:off x="5953250" y="2041775"/>
            <a:ext cx="19968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41" name="Google Shape;441;p17"/>
          <p:cNvSpPr txBox="1"/>
          <p:nvPr>
            <p:ph idx="5" type="body"/>
          </p:nvPr>
        </p:nvSpPr>
        <p:spPr>
          <a:xfrm>
            <a:off x="1193950" y="2385519"/>
            <a:ext cx="19968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2" name="Google Shape;442;p17"/>
          <p:cNvSpPr txBox="1"/>
          <p:nvPr>
            <p:ph idx="6" type="subTitle"/>
          </p:nvPr>
        </p:nvSpPr>
        <p:spPr>
          <a:xfrm>
            <a:off x="1193950" y="2041763"/>
            <a:ext cx="19968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43" name="Google Shape;443;p17"/>
          <p:cNvSpPr txBox="1"/>
          <p:nvPr>
            <p:ph idx="7" type="body"/>
          </p:nvPr>
        </p:nvSpPr>
        <p:spPr>
          <a:xfrm>
            <a:off x="3573598" y="4092520"/>
            <a:ext cx="19968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4" name="Google Shape;444;p17"/>
          <p:cNvSpPr txBox="1"/>
          <p:nvPr>
            <p:ph idx="8" type="body"/>
          </p:nvPr>
        </p:nvSpPr>
        <p:spPr>
          <a:xfrm>
            <a:off x="5953250" y="4092419"/>
            <a:ext cx="19968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5" name="Google Shape;445;p17"/>
          <p:cNvSpPr txBox="1"/>
          <p:nvPr>
            <p:ph idx="9" type="subTitle"/>
          </p:nvPr>
        </p:nvSpPr>
        <p:spPr>
          <a:xfrm>
            <a:off x="3573598" y="3758288"/>
            <a:ext cx="19968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46" name="Google Shape;446;p17"/>
          <p:cNvSpPr txBox="1"/>
          <p:nvPr>
            <p:ph idx="13" type="subTitle"/>
          </p:nvPr>
        </p:nvSpPr>
        <p:spPr>
          <a:xfrm>
            <a:off x="5953250" y="3758300"/>
            <a:ext cx="19968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47" name="Google Shape;447;p17"/>
          <p:cNvSpPr txBox="1"/>
          <p:nvPr>
            <p:ph idx="14" type="body"/>
          </p:nvPr>
        </p:nvSpPr>
        <p:spPr>
          <a:xfrm>
            <a:off x="1193950" y="4092520"/>
            <a:ext cx="19968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8" name="Google Shape;448;p17"/>
          <p:cNvSpPr txBox="1"/>
          <p:nvPr>
            <p:ph idx="15" type="subTitle"/>
          </p:nvPr>
        </p:nvSpPr>
        <p:spPr>
          <a:xfrm>
            <a:off x="1193950" y="3758288"/>
            <a:ext cx="19968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449" name="Google Shape;449;p17"/>
          <p:cNvGrpSpPr/>
          <p:nvPr/>
        </p:nvGrpSpPr>
        <p:grpSpPr>
          <a:xfrm flipH="1">
            <a:off x="311083" y="3936264"/>
            <a:ext cx="597036" cy="926528"/>
            <a:chOff x="7686063" y="677323"/>
            <a:chExt cx="781665" cy="1213051"/>
          </a:xfrm>
        </p:grpSpPr>
        <p:sp>
          <p:nvSpPr>
            <p:cNvPr id="450" name="Google Shape;450;p17"/>
            <p:cNvSpPr/>
            <p:nvPr/>
          </p:nvSpPr>
          <p:spPr>
            <a:xfrm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17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8"/>
          <p:cNvSpPr txBox="1"/>
          <p:nvPr>
            <p:ph idx="1" type="body"/>
          </p:nvPr>
        </p:nvSpPr>
        <p:spPr>
          <a:xfrm>
            <a:off x="2928445" y="2186093"/>
            <a:ext cx="19800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8" name="Google Shape;458;p18"/>
          <p:cNvSpPr txBox="1"/>
          <p:nvPr>
            <p:ph idx="2" type="subTitle"/>
          </p:nvPr>
        </p:nvSpPr>
        <p:spPr>
          <a:xfrm>
            <a:off x="2928435" y="1798225"/>
            <a:ext cx="1980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59" name="Google Shape;459;p18"/>
          <p:cNvSpPr txBox="1"/>
          <p:nvPr>
            <p:ph idx="3" type="body"/>
          </p:nvPr>
        </p:nvSpPr>
        <p:spPr>
          <a:xfrm>
            <a:off x="720000" y="2186093"/>
            <a:ext cx="19800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0" name="Google Shape;460;p18"/>
          <p:cNvSpPr txBox="1"/>
          <p:nvPr>
            <p:ph idx="4" type="subTitle"/>
          </p:nvPr>
        </p:nvSpPr>
        <p:spPr>
          <a:xfrm>
            <a:off x="720000" y="1798225"/>
            <a:ext cx="1980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61" name="Google Shape;461;p18"/>
          <p:cNvSpPr txBox="1"/>
          <p:nvPr>
            <p:ph idx="5" type="body"/>
          </p:nvPr>
        </p:nvSpPr>
        <p:spPr>
          <a:xfrm>
            <a:off x="2928438" y="3594850"/>
            <a:ext cx="19800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2" name="Google Shape;462;p18"/>
          <p:cNvSpPr txBox="1"/>
          <p:nvPr>
            <p:ph idx="6" type="subTitle"/>
          </p:nvPr>
        </p:nvSpPr>
        <p:spPr>
          <a:xfrm>
            <a:off x="2928435" y="3201247"/>
            <a:ext cx="1980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63" name="Google Shape;463;p18"/>
          <p:cNvSpPr txBox="1"/>
          <p:nvPr>
            <p:ph idx="7" type="body"/>
          </p:nvPr>
        </p:nvSpPr>
        <p:spPr>
          <a:xfrm>
            <a:off x="720000" y="3594846"/>
            <a:ext cx="19800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4" name="Google Shape;464;p18"/>
          <p:cNvSpPr txBox="1"/>
          <p:nvPr>
            <p:ph idx="8" type="subTitle"/>
          </p:nvPr>
        </p:nvSpPr>
        <p:spPr>
          <a:xfrm>
            <a:off x="720000" y="3201247"/>
            <a:ext cx="1980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65" name="Google Shape;465;p18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9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468" name="Google Shape;468;p19"/>
            <p:cNvSpPr/>
            <p:nvPr/>
          </p:nvSpPr>
          <p:spPr>
            <a:xfrm>
              <a:off x="3524150" y="1726375"/>
              <a:ext cx="2144400" cy="2886025"/>
            </a:xfrm>
            <a:custGeom>
              <a:rect b="b" l="l" r="r" t="t"/>
              <a:pathLst>
                <a:path extrusionOk="0" h="115441" w="85776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828250" y="4498575"/>
              <a:ext cx="134125" cy="142700"/>
            </a:xfrm>
            <a:custGeom>
              <a:rect b="b" l="l" r="r" t="t"/>
              <a:pathLst>
                <a:path extrusionOk="0" h="5708" w="5365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877325" y="4594450"/>
              <a:ext cx="394325" cy="476850"/>
            </a:xfrm>
            <a:custGeom>
              <a:rect b="b" l="l" r="r" t="t"/>
              <a:pathLst>
                <a:path extrusionOk="0" h="19074" w="15773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3912225" y="4571125"/>
              <a:ext cx="388525" cy="525225"/>
            </a:xfrm>
            <a:custGeom>
              <a:rect b="b" l="l" r="r" t="t"/>
              <a:pathLst>
                <a:path extrusionOk="0" h="21009" w="15541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3917275" y="4681975"/>
              <a:ext cx="130925" cy="244075"/>
            </a:xfrm>
            <a:custGeom>
              <a:rect b="b" l="l" r="r" t="t"/>
              <a:pathLst>
                <a:path extrusionOk="0" h="9763" w="5237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031375" y="4920275"/>
              <a:ext cx="50250" cy="38825"/>
            </a:xfrm>
            <a:custGeom>
              <a:rect b="b" l="l" r="r" t="t"/>
              <a:pathLst>
                <a:path extrusionOk="0" h="1553" w="201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4191175" y="3900000"/>
              <a:ext cx="134125" cy="107300"/>
            </a:xfrm>
            <a:custGeom>
              <a:rect b="b" l="l" r="r" t="t"/>
              <a:pathLst>
                <a:path extrusionOk="0" h="4292" w="5365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4305300" y="3885550"/>
              <a:ext cx="557525" cy="289075"/>
            </a:xfrm>
            <a:custGeom>
              <a:rect b="b" l="l" r="r" t="t"/>
              <a:pathLst>
                <a:path extrusionOk="0" h="11563" w="22301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4269975" y="3890675"/>
              <a:ext cx="621225" cy="241375"/>
            </a:xfrm>
            <a:custGeom>
              <a:rect b="b" l="l" r="r" t="t"/>
              <a:pathLst>
                <a:path extrusionOk="0" h="9655" w="24849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4348075" y="4005000"/>
              <a:ext cx="254850" cy="137925"/>
            </a:xfrm>
            <a:custGeom>
              <a:rect b="b" l="l" r="r" t="t"/>
              <a:pathLst>
                <a:path extrusionOk="0" h="5517" w="10194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4596875" y="4107700"/>
              <a:ext cx="50825" cy="38825"/>
            </a:xfrm>
            <a:custGeom>
              <a:rect b="b" l="l" r="r" t="t"/>
              <a:pathLst>
                <a:path extrusionOk="0" h="1553" w="203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757800" y="2957300"/>
              <a:ext cx="135275" cy="143250"/>
            </a:xfrm>
            <a:custGeom>
              <a:rect b="b" l="l" r="r" t="t"/>
              <a:pathLst>
                <a:path extrusionOk="0" h="5730" w="5411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817150" y="3052025"/>
              <a:ext cx="396000" cy="470000"/>
            </a:xfrm>
            <a:custGeom>
              <a:rect b="b" l="l" r="r" t="t"/>
              <a:pathLst>
                <a:path extrusionOk="0" h="18800" w="1584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4832650" y="3035700"/>
              <a:ext cx="407925" cy="514950"/>
            </a:xfrm>
            <a:custGeom>
              <a:rect b="b" l="l" r="r" t="t"/>
              <a:pathLst>
                <a:path extrusionOk="0" h="20598" w="16317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4850475" y="3139025"/>
              <a:ext cx="135925" cy="243125"/>
            </a:xfrm>
            <a:custGeom>
              <a:rect b="b" l="l" r="r" t="t"/>
              <a:pathLst>
                <a:path extrusionOk="0" h="9725" w="5437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4970075" y="3375000"/>
              <a:ext cx="50250" cy="39400"/>
            </a:xfrm>
            <a:custGeom>
              <a:rect b="b" l="l" r="r" t="t"/>
              <a:pathLst>
                <a:path extrusionOk="0" h="1576" w="201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 flipH="1" rot="-1461756">
            <a:off x="7794194" y="4567731"/>
            <a:ext cx="345866" cy="315803"/>
            <a:chOff x="7898886" y="4124026"/>
            <a:chExt cx="525113" cy="479469"/>
          </a:xfrm>
        </p:grpSpPr>
        <p:sp>
          <p:nvSpPr>
            <p:cNvPr id="485" name="Google Shape;485;p19"/>
            <p:cNvSpPr/>
            <p:nvPr/>
          </p:nvSpPr>
          <p:spPr>
            <a:xfrm rot="-686089">
              <a:off x="8099038" y="4147996"/>
              <a:ext cx="285014" cy="431530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rot="-686089">
              <a:off x="7903763" y="4537723"/>
              <a:ext cx="86050" cy="57814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19"/>
          <p:cNvGrpSpPr/>
          <p:nvPr/>
        </p:nvGrpSpPr>
        <p:grpSpPr>
          <a:xfrm flipH="1">
            <a:off x="186539" y="463595"/>
            <a:ext cx="493642" cy="528561"/>
            <a:chOff x="7696154" y="463595"/>
            <a:chExt cx="493642" cy="528561"/>
          </a:xfrm>
        </p:grpSpPr>
        <p:sp>
          <p:nvSpPr>
            <p:cNvPr id="488" name="Google Shape;488;p19"/>
            <p:cNvSpPr/>
            <p:nvPr/>
          </p:nvSpPr>
          <p:spPr>
            <a:xfrm rot="-686089">
              <a:off x="8032136" y="537952"/>
              <a:ext cx="149199" cy="100296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rot="-686054">
              <a:off x="7824220" y="470126"/>
              <a:ext cx="70641" cy="47495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rot="-1571173">
              <a:off x="7740950" y="729674"/>
              <a:ext cx="158426" cy="23983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19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0"/>
          <p:cNvSpPr txBox="1"/>
          <p:nvPr>
            <p:ph type="title"/>
          </p:nvPr>
        </p:nvSpPr>
        <p:spPr>
          <a:xfrm>
            <a:off x="720000" y="540000"/>
            <a:ext cx="77166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4" name="Google Shape;494;p20"/>
          <p:cNvGrpSpPr/>
          <p:nvPr/>
        </p:nvGrpSpPr>
        <p:grpSpPr>
          <a:xfrm flipH="1" rot="-3789647">
            <a:off x="-53049" y="-1287224"/>
            <a:ext cx="2144455" cy="3370062"/>
            <a:chOff x="3524150" y="1726375"/>
            <a:chExt cx="2144400" cy="3369975"/>
          </a:xfrm>
        </p:grpSpPr>
        <p:sp>
          <p:nvSpPr>
            <p:cNvPr id="495" name="Google Shape;495;p20"/>
            <p:cNvSpPr/>
            <p:nvPr/>
          </p:nvSpPr>
          <p:spPr>
            <a:xfrm>
              <a:off x="3524150" y="1726375"/>
              <a:ext cx="2144400" cy="2886025"/>
            </a:xfrm>
            <a:custGeom>
              <a:rect b="b" l="l" r="r" t="t"/>
              <a:pathLst>
                <a:path extrusionOk="0" h="115441" w="85776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3828250" y="4498575"/>
              <a:ext cx="134125" cy="142700"/>
            </a:xfrm>
            <a:custGeom>
              <a:rect b="b" l="l" r="r" t="t"/>
              <a:pathLst>
                <a:path extrusionOk="0" h="5708" w="5365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3877325" y="4594450"/>
              <a:ext cx="394325" cy="476850"/>
            </a:xfrm>
            <a:custGeom>
              <a:rect b="b" l="l" r="r" t="t"/>
              <a:pathLst>
                <a:path extrusionOk="0" h="19074" w="15773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3912225" y="4571125"/>
              <a:ext cx="388525" cy="525225"/>
            </a:xfrm>
            <a:custGeom>
              <a:rect b="b" l="l" r="r" t="t"/>
              <a:pathLst>
                <a:path extrusionOk="0" h="21009" w="15541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3917275" y="4681975"/>
              <a:ext cx="130925" cy="244075"/>
            </a:xfrm>
            <a:custGeom>
              <a:rect b="b" l="l" r="r" t="t"/>
              <a:pathLst>
                <a:path extrusionOk="0" h="9763" w="5237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4031375" y="4920275"/>
              <a:ext cx="50250" cy="38825"/>
            </a:xfrm>
            <a:custGeom>
              <a:rect b="b" l="l" r="r" t="t"/>
              <a:pathLst>
                <a:path extrusionOk="0" h="1553" w="201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4191175" y="3900000"/>
              <a:ext cx="134125" cy="107300"/>
            </a:xfrm>
            <a:custGeom>
              <a:rect b="b" l="l" r="r" t="t"/>
              <a:pathLst>
                <a:path extrusionOk="0" h="4292" w="5365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4305300" y="3885550"/>
              <a:ext cx="557525" cy="289075"/>
            </a:xfrm>
            <a:custGeom>
              <a:rect b="b" l="l" r="r" t="t"/>
              <a:pathLst>
                <a:path extrusionOk="0" h="11563" w="22301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4269975" y="3890675"/>
              <a:ext cx="621225" cy="241375"/>
            </a:xfrm>
            <a:custGeom>
              <a:rect b="b" l="l" r="r" t="t"/>
              <a:pathLst>
                <a:path extrusionOk="0" h="9655" w="24849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4348075" y="4005000"/>
              <a:ext cx="254850" cy="137925"/>
            </a:xfrm>
            <a:custGeom>
              <a:rect b="b" l="l" r="r" t="t"/>
              <a:pathLst>
                <a:path extrusionOk="0" h="5517" w="10194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4596875" y="4107700"/>
              <a:ext cx="50825" cy="38825"/>
            </a:xfrm>
            <a:custGeom>
              <a:rect b="b" l="l" r="r" t="t"/>
              <a:pathLst>
                <a:path extrusionOk="0" h="1553" w="203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4757800" y="2957300"/>
              <a:ext cx="135275" cy="143250"/>
            </a:xfrm>
            <a:custGeom>
              <a:rect b="b" l="l" r="r" t="t"/>
              <a:pathLst>
                <a:path extrusionOk="0" h="5730" w="5411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4817150" y="3052025"/>
              <a:ext cx="396000" cy="470000"/>
            </a:xfrm>
            <a:custGeom>
              <a:rect b="b" l="l" r="r" t="t"/>
              <a:pathLst>
                <a:path extrusionOk="0" h="18800" w="1584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4832650" y="3035700"/>
              <a:ext cx="407925" cy="514950"/>
            </a:xfrm>
            <a:custGeom>
              <a:rect b="b" l="l" r="r" t="t"/>
              <a:pathLst>
                <a:path extrusionOk="0" h="20598" w="16317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4850475" y="3139025"/>
              <a:ext cx="135925" cy="243125"/>
            </a:xfrm>
            <a:custGeom>
              <a:rect b="b" l="l" r="r" t="t"/>
              <a:pathLst>
                <a:path extrusionOk="0" h="9725" w="5437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4970075" y="3375000"/>
              <a:ext cx="50250" cy="39400"/>
            </a:xfrm>
            <a:custGeom>
              <a:rect b="b" l="l" r="r" t="t"/>
              <a:pathLst>
                <a:path extrusionOk="0" h="1576" w="201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20"/>
          <p:cNvGrpSpPr/>
          <p:nvPr/>
        </p:nvGrpSpPr>
        <p:grpSpPr>
          <a:xfrm rot="1461756">
            <a:off x="236275" y="4567731"/>
            <a:ext cx="345866" cy="315803"/>
            <a:chOff x="7898886" y="4124026"/>
            <a:chExt cx="525113" cy="479469"/>
          </a:xfrm>
        </p:grpSpPr>
        <p:sp>
          <p:nvSpPr>
            <p:cNvPr id="512" name="Google Shape;512;p20"/>
            <p:cNvSpPr/>
            <p:nvPr/>
          </p:nvSpPr>
          <p:spPr>
            <a:xfrm rot="-686089">
              <a:off x="8099038" y="4147996"/>
              <a:ext cx="285014" cy="431530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 rot="-686089">
              <a:off x="7903763" y="4537723"/>
              <a:ext cx="86050" cy="57814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20"/>
          <p:cNvGrpSpPr/>
          <p:nvPr/>
        </p:nvGrpSpPr>
        <p:grpSpPr>
          <a:xfrm>
            <a:off x="7696154" y="463595"/>
            <a:ext cx="493642" cy="528561"/>
            <a:chOff x="7696154" y="463595"/>
            <a:chExt cx="493642" cy="528561"/>
          </a:xfrm>
        </p:grpSpPr>
        <p:sp>
          <p:nvSpPr>
            <p:cNvPr id="515" name="Google Shape;515;p20"/>
            <p:cNvSpPr/>
            <p:nvPr/>
          </p:nvSpPr>
          <p:spPr>
            <a:xfrm rot="-686089">
              <a:off x="8032136" y="537952"/>
              <a:ext cx="149199" cy="100296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 rot="-686054">
              <a:off x="7824220" y="470126"/>
              <a:ext cx="70641" cy="47495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 rot="-1571173">
              <a:off x="7740950" y="729674"/>
              <a:ext cx="158426" cy="23983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3"/>
          <p:cNvGrpSpPr/>
          <p:nvPr/>
        </p:nvGrpSpPr>
        <p:grpSpPr>
          <a:xfrm>
            <a:off x="290725" y="351915"/>
            <a:ext cx="1467343" cy="1274153"/>
            <a:chOff x="424563" y="201981"/>
            <a:chExt cx="1467343" cy="1274153"/>
          </a:xfrm>
        </p:grpSpPr>
        <p:sp>
          <p:nvSpPr>
            <p:cNvPr id="97" name="Google Shape;97;p3"/>
            <p:cNvSpPr/>
            <p:nvPr/>
          </p:nvSpPr>
          <p:spPr>
            <a:xfrm>
              <a:off x="523863" y="301875"/>
              <a:ext cx="1246375" cy="1050375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93275" y="201981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24563" y="1276331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3"/>
          <p:cNvGrpSpPr/>
          <p:nvPr/>
        </p:nvGrpSpPr>
        <p:grpSpPr>
          <a:xfrm rot="-5641879">
            <a:off x="7421423" y="282469"/>
            <a:ext cx="1358635" cy="1413044"/>
            <a:chOff x="7223535" y="3383638"/>
            <a:chExt cx="1358670" cy="1413080"/>
          </a:xfrm>
        </p:grpSpPr>
        <p:sp>
          <p:nvSpPr>
            <p:cNvPr id="101" name="Google Shape;101;p3"/>
            <p:cNvSpPr/>
            <p:nvPr/>
          </p:nvSpPr>
          <p:spPr>
            <a:xfrm flipH="1" rot="-5196720">
              <a:off x="7268368" y="3553113"/>
              <a:ext cx="1246435" cy="1050425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 rot="-5196764">
              <a:off x="7229815" y="4591765"/>
              <a:ext cx="198639" cy="199811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 rot="-5196764">
              <a:off x="8377286" y="3388782"/>
              <a:ext cx="198639" cy="199811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3"/>
          <p:cNvSpPr txBox="1"/>
          <p:nvPr>
            <p:ph type="title"/>
          </p:nvPr>
        </p:nvSpPr>
        <p:spPr>
          <a:xfrm>
            <a:off x="2962500" y="2533063"/>
            <a:ext cx="321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3"/>
          <p:cNvSpPr txBox="1"/>
          <p:nvPr>
            <p:ph hasCustomPrompt="1" idx="2" type="title"/>
          </p:nvPr>
        </p:nvSpPr>
        <p:spPr>
          <a:xfrm>
            <a:off x="3151500" y="1362612"/>
            <a:ext cx="2841000" cy="11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3"/>
          <p:cNvSpPr txBox="1"/>
          <p:nvPr>
            <p:ph idx="1" type="subTitle"/>
          </p:nvPr>
        </p:nvSpPr>
        <p:spPr>
          <a:xfrm>
            <a:off x="2610000" y="3382488"/>
            <a:ext cx="39240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6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1"/>
          <p:cNvSpPr txBox="1"/>
          <p:nvPr>
            <p:ph hasCustomPrompt="1" type="title"/>
          </p:nvPr>
        </p:nvSpPr>
        <p:spPr>
          <a:xfrm>
            <a:off x="720000" y="1803119"/>
            <a:ext cx="3852000" cy="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0" name="Google Shape;520;p21"/>
          <p:cNvSpPr txBox="1"/>
          <p:nvPr>
            <p:ph idx="1" type="subTitle"/>
          </p:nvPr>
        </p:nvSpPr>
        <p:spPr>
          <a:xfrm>
            <a:off x="720000" y="2390144"/>
            <a:ext cx="38520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21"/>
          <p:cNvSpPr txBox="1"/>
          <p:nvPr>
            <p:ph hasCustomPrompt="1" idx="2" type="title"/>
          </p:nvPr>
        </p:nvSpPr>
        <p:spPr>
          <a:xfrm>
            <a:off x="4572000" y="1803119"/>
            <a:ext cx="3852000" cy="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2" name="Google Shape;522;p21"/>
          <p:cNvSpPr txBox="1"/>
          <p:nvPr>
            <p:ph idx="3" type="subTitle"/>
          </p:nvPr>
        </p:nvSpPr>
        <p:spPr>
          <a:xfrm>
            <a:off x="4572000" y="2390144"/>
            <a:ext cx="38520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21"/>
          <p:cNvSpPr txBox="1"/>
          <p:nvPr>
            <p:ph hasCustomPrompt="1" idx="4" type="title"/>
          </p:nvPr>
        </p:nvSpPr>
        <p:spPr>
          <a:xfrm>
            <a:off x="2646000" y="3084088"/>
            <a:ext cx="3852000" cy="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4" name="Google Shape;524;p21"/>
          <p:cNvSpPr txBox="1"/>
          <p:nvPr>
            <p:ph idx="5" type="subTitle"/>
          </p:nvPr>
        </p:nvSpPr>
        <p:spPr>
          <a:xfrm>
            <a:off x="2646000" y="3670838"/>
            <a:ext cx="38520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5" name="Google Shape;525;p21"/>
          <p:cNvGrpSpPr/>
          <p:nvPr/>
        </p:nvGrpSpPr>
        <p:grpSpPr>
          <a:xfrm>
            <a:off x="3757235" y="260215"/>
            <a:ext cx="1629538" cy="990036"/>
            <a:chOff x="4422200" y="1605489"/>
            <a:chExt cx="3671784" cy="2230815"/>
          </a:xfrm>
        </p:grpSpPr>
        <p:sp>
          <p:nvSpPr>
            <p:cNvPr id="526" name="Google Shape;526;p21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21"/>
          <p:cNvSpPr/>
          <p:nvPr/>
        </p:nvSpPr>
        <p:spPr>
          <a:xfrm flipH="1" rot="5682778">
            <a:off x="1729078" y="4215091"/>
            <a:ext cx="1018588" cy="1147422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1"/>
          <p:cNvSpPr/>
          <p:nvPr/>
        </p:nvSpPr>
        <p:spPr>
          <a:xfrm rot="-5682778">
            <a:off x="6396328" y="4215091"/>
            <a:ext cx="1018588" cy="1147422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21"/>
          <p:cNvGrpSpPr/>
          <p:nvPr/>
        </p:nvGrpSpPr>
        <p:grpSpPr>
          <a:xfrm rot="-9746139">
            <a:off x="640873" y="520557"/>
            <a:ext cx="597044" cy="926540"/>
            <a:chOff x="7686063" y="677323"/>
            <a:chExt cx="781665" cy="1213051"/>
          </a:xfrm>
        </p:grpSpPr>
        <p:sp>
          <p:nvSpPr>
            <p:cNvPr id="547" name="Google Shape;547;p21"/>
            <p:cNvSpPr/>
            <p:nvPr/>
          </p:nvSpPr>
          <p:spPr>
            <a:xfrm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21"/>
          <p:cNvGrpSpPr/>
          <p:nvPr/>
        </p:nvGrpSpPr>
        <p:grpSpPr>
          <a:xfrm flipH="1" rot="9871902">
            <a:off x="7919261" y="520582"/>
            <a:ext cx="597009" cy="926486"/>
            <a:chOff x="7686063" y="677323"/>
            <a:chExt cx="781665" cy="1213051"/>
          </a:xfrm>
        </p:grpSpPr>
        <p:sp>
          <p:nvSpPr>
            <p:cNvPr id="553" name="Google Shape;553;p21"/>
            <p:cNvSpPr/>
            <p:nvPr/>
          </p:nvSpPr>
          <p:spPr>
            <a:xfrm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CUSTOM_7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2"/>
          <p:cNvSpPr txBox="1"/>
          <p:nvPr>
            <p:ph hasCustomPrompt="1" type="title"/>
          </p:nvPr>
        </p:nvSpPr>
        <p:spPr>
          <a:xfrm>
            <a:off x="1588450" y="2193469"/>
            <a:ext cx="1235400" cy="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60" name="Google Shape;560;p22"/>
          <p:cNvSpPr txBox="1"/>
          <p:nvPr>
            <p:ph hasCustomPrompt="1" idx="2" type="title"/>
          </p:nvPr>
        </p:nvSpPr>
        <p:spPr>
          <a:xfrm>
            <a:off x="3959100" y="2193469"/>
            <a:ext cx="1235400" cy="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61" name="Google Shape;561;p22"/>
          <p:cNvSpPr txBox="1"/>
          <p:nvPr>
            <p:ph hasCustomPrompt="1" idx="3" type="title"/>
          </p:nvPr>
        </p:nvSpPr>
        <p:spPr>
          <a:xfrm>
            <a:off x="6320150" y="2193469"/>
            <a:ext cx="1235400" cy="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62" name="Google Shape;562;p22"/>
          <p:cNvSpPr txBox="1"/>
          <p:nvPr>
            <p:ph idx="1" type="body"/>
          </p:nvPr>
        </p:nvSpPr>
        <p:spPr>
          <a:xfrm>
            <a:off x="3553950" y="3636663"/>
            <a:ext cx="2045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3" name="Google Shape;563;p22"/>
          <p:cNvSpPr txBox="1"/>
          <p:nvPr>
            <p:ph idx="4" type="body"/>
          </p:nvPr>
        </p:nvSpPr>
        <p:spPr>
          <a:xfrm>
            <a:off x="5915000" y="3636663"/>
            <a:ext cx="2045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4" name="Google Shape;564;p22"/>
          <p:cNvSpPr txBox="1"/>
          <p:nvPr>
            <p:ph idx="5" type="subTitle"/>
          </p:nvPr>
        </p:nvSpPr>
        <p:spPr>
          <a:xfrm>
            <a:off x="3541800" y="3275050"/>
            <a:ext cx="2070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65" name="Google Shape;565;p22"/>
          <p:cNvSpPr txBox="1"/>
          <p:nvPr>
            <p:ph idx="6" type="subTitle"/>
          </p:nvPr>
        </p:nvSpPr>
        <p:spPr>
          <a:xfrm>
            <a:off x="5902850" y="3275075"/>
            <a:ext cx="2070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66" name="Google Shape;566;p22"/>
          <p:cNvSpPr txBox="1"/>
          <p:nvPr>
            <p:ph idx="7" type="body"/>
          </p:nvPr>
        </p:nvSpPr>
        <p:spPr>
          <a:xfrm>
            <a:off x="1183300" y="3636663"/>
            <a:ext cx="2045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7" name="Google Shape;567;p22"/>
          <p:cNvSpPr txBox="1"/>
          <p:nvPr>
            <p:ph idx="8" type="subTitle"/>
          </p:nvPr>
        </p:nvSpPr>
        <p:spPr>
          <a:xfrm>
            <a:off x="1171150" y="3275050"/>
            <a:ext cx="2070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568" name="Google Shape;568;p22"/>
          <p:cNvGrpSpPr/>
          <p:nvPr/>
        </p:nvGrpSpPr>
        <p:grpSpPr>
          <a:xfrm rot="2199938">
            <a:off x="6911763" y="-445232"/>
            <a:ext cx="1641243" cy="1466815"/>
            <a:chOff x="3536075" y="659925"/>
            <a:chExt cx="2759951" cy="2466630"/>
          </a:xfrm>
        </p:grpSpPr>
        <p:sp>
          <p:nvSpPr>
            <p:cNvPr id="569" name="Google Shape;569;p22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 flipH="1" rot="-2199938">
            <a:off x="672888" y="-445232"/>
            <a:ext cx="1641243" cy="1466815"/>
            <a:chOff x="3536075" y="659925"/>
            <a:chExt cx="2759951" cy="2466630"/>
          </a:xfrm>
        </p:grpSpPr>
        <p:sp>
          <p:nvSpPr>
            <p:cNvPr id="581" name="Google Shape;581;p22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22"/>
          <p:cNvGrpSpPr/>
          <p:nvPr/>
        </p:nvGrpSpPr>
        <p:grpSpPr>
          <a:xfrm rot="92202">
            <a:off x="3721718" y="4423049"/>
            <a:ext cx="1085071" cy="540908"/>
            <a:chOff x="-346136" y="3857977"/>
            <a:chExt cx="1254256" cy="625246"/>
          </a:xfrm>
        </p:grpSpPr>
        <p:grpSp>
          <p:nvGrpSpPr>
            <p:cNvPr id="593" name="Google Shape;593;p22"/>
            <p:cNvGrpSpPr/>
            <p:nvPr/>
          </p:nvGrpSpPr>
          <p:grpSpPr>
            <a:xfrm flipH="1">
              <a:off x="-284473" y="3884877"/>
              <a:ext cx="1192593" cy="598347"/>
              <a:chOff x="7686063" y="610045"/>
              <a:chExt cx="1561394" cy="783382"/>
            </a:xfrm>
          </p:grpSpPr>
          <p:sp>
            <p:nvSpPr>
              <p:cNvPr id="594" name="Google Shape;594;p22"/>
              <p:cNvSpPr/>
              <p:nvPr/>
            </p:nvSpPr>
            <p:spPr>
              <a:xfrm>
                <a:off x="7867565" y="740675"/>
                <a:ext cx="380187" cy="575627"/>
              </a:xfrm>
              <a:custGeom>
                <a:rect b="b" l="l" r="r" t="t"/>
                <a:pathLst>
                  <a:path extrusionOk="0" h="13510" w="8923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rect b="b" l="l" r="r" t="t"/>
                <a:pathLst>
                  <a:path extrusionOk="0" h="3140" w="4671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rect b="b" l="l" r="r" t="t"/>
                <a:pathLst>
                  <a:path extrusionOk="0" h="2361" w="3512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2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rect b="b" l="l" r="r" t="t"/>
                <a:pathLst>
                  <a:path extrusionOk="0" h="1810" w="2694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2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rect b="b" l="l" r="r" t="t"/>
                <a:pathLst>
                  <a:path extrusionOk="0" h="13510" w="8923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9" name="Google Shape;599;p22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 flipH="1">
              <a:off x="235823" y="3857977"/>
              <a:ext cx="116600" cy="7839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22"/>
          <p:cNvGrpSpPr/>
          <p:nvPr/>
        </p:nvGrpSpPr>
        <p:grpSpPr>
          <a:xfrm flipH="1" rot="-161783">
            <a:off x="4341697" y="4453575"/>
            <a:ext cx="1085129" cy="540937"/>
            <a:chOff x="-346136" y="3857977"/>
            <a:chExt cx="1254256" cy="625246"/>
          </a:xfrm>
        </p:grpSpPr>
        <p:grpSp>
          <p:nvGrpSpPr>
            <p:cNvPr id="602" name="Google Shape;602;p22"/>
            <p:cNvGrpSpPr/>
            <p:nvPr/>
          </p:nvGrpSpPr>
          <p:grpSpPr>
            <a:xfrm flipH="1">
              <a:off x="-284473" y="3884877"/>
              <a:ext cx="1192593" cy="598347"/>
              <a:chOff x="7686063" y="610045"/>
              <a:chExt cx="1561394" cy="783382"/>
            </a:xfrm>
          </p:grpSpPr>
          <p:sp>
            <p:nvSpPr>
              <p:cNvPr id="603" name="Google Shape;603;p22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rect b="b" l="l" r="r" t="t"/>
                <a:pathLst>
                  <a:path extrusionOk="0" h="3140" w="4671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rect b="b" l="l" r="r" t="t"/>
                <a:pathLst>
                  <a:path extrusionOk="0" h="2361" w="3512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rect b="b" l="l" r="r" t="t"/>
                <a:pathLst>
                  <a:path extrusionOk="0" h="1810" w="2694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rect b="b" l="l" r="r" t="t"/>
                <a:pathLst>
                  <a:path extrusionOk="0" h="13510" w="8923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7" name="Google Shape;607;p22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 flipH="1">
              <a:off x="235823" y="3857977"/>
              <a:ext cx="116600" cy="7839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22"/>
          <p:cNvGrpSpPr/>
          <p:nvPr/>
        </p:nvGrpSpPr>
        <p:grpSpPr>
          <a:xfrm rot="92266">
            <a:off x="7472127" y="1271844"/>
            <a:ext cx="706541" cy="667373"/>
            <a:chOff x="-346136" y="3884877"/>
            <a:chExt cx="571106" cy="539446"/>
          </a:xfrm>
        </p:grpSpPr>
        <p:grpSp>
          <p:nvGrpSpPr>
            <p:cNvPr id="610" name="Google Shape;610;p22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611" name="Google Shape;611;p22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rect b="b" l="l" r="r" t="t"/>
                <a:pathLst>
                  <a:path extrusionOk="0" h="3140" w="4671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2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rect b="b" l="l" r="r" t="t"/>
                <a:pathLst>
                  <a:path extrusionOk="0" h="2361" w="3512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2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rect b="b" l="l" r="r" t="t"/>
                <a:pathLst>
                  <a:path extrusionOk="0" h="13510" w="8923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4" name="Google Shape;614;p22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22"/>
          <p:cNvGrpSpPr/>
          <p:nvPr/>
        </p:nvGrpSpPr>
        <p:grpSpPr>
          <a:xfrm flipH="1" rot="-92266">
            <a:off x="728827" y="1271844"/>
            <a:ext cx="706541" cy="667373"/>
            <a:chOff x="-346136" y="3884877"/>
            <a:chExt cx="571106" cy="539446"/>
          </a:xfrm>
        </p:grpSpPr>
        <p:grpSp>
          <p:nvGrpSpPr>
            <p:cNvPr id="616" name="Google Shape;616;p22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617" name="Google Shape;617;p22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rect b="b" l="l" r="r" t="t"/>
                <a:pathLst>
                  <a:path extrusionOk="0" h="3140" w="4671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rect b="b" l="l" r="r" t="t"/>
                <a:pathLst>
                  <a:path extrusionOk="0" h="2361" w="3512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rect b="b" l="l" r="r" t="t"/>
                <a:pathLst>
                  <a:path extrusionOk="0" h="13510" w="8923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0" name="Google Shape;620;p22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22"/>
          <p:cNvSpPr txBox="1"/>
          <p:nvPr>
            <p:ph idx="9"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3"/>
          <p:cNvSpPr txBox="1"/>
          <p:nvPr>
            <p:ph idx="1" type="body"/>
          </p:nvPr>
        </p:nvSpPr>
        <p:spPr>
          <a:xfrm>
            <a:off x="3573600" y="3663062"/>
            <a:ext cx="19968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4" name="Google Shape;624;p23"/>
          <p:cNvSpPr txBox="1"/>
          <p:nvPr>
            <p:ph idx="2" type="body"/>
          </p:nvPr>
        </p:nvSpPr>
        <p:spPr>
          <a:xfrm>
            <a:off x="6274800" y="3663062"/>
            <a:ext cx="19968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5" name="Google Shape;625;p23"/>
          <p:cNvSpPr txBox="1"/>
          <p:nvPr>
            <p:ph idx="3" type="subTitle"/>
          </p:nvPr>
        </p:nvSpPr>
        <p:spPr>
          <a:xfrm>
            <a:off x="3573591" y="3272819"/>
            <a:ext cx="19968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26" name="Google Shape;626;p23"/>
          <p:cNvSpPr txBox="1"/>
          <p:nvPr>
            <p:ph idx="4" type="subTitle"/>
          </p:nvPr>
        </p:nvSpPr>
        <p:spPr>
          <a:xfrm>
            <a:off x="6274800" y="3272819"/>
            <a:ext cx="19968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27" name="Google Shape;627;p23"/>
          <p:cNvSpPr txBox="1"/>
          <p:nvPr>
            <p:ph idx="5" type="body"/>
          </p:nvPr>
        </p:nvSpPr>
        <p:spPr>
          <a:xfrm>
            <a:off x="872400" y="3663062"/>
            <a:ext cx="19968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8" name="Google Shape;628;p23"/>
          <p:cNvSpPr txBox="1"/>
          <p:nvPr>
            <p:ph idx="6" type="subTitle"/>
          </p:nvPr>
        </p:nvSpPr>
        <p:spPr>
          <a:xfrm>
            <a:off x="872400" y="3272819"/>
            <a:ext cx="19968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29" name="Google Shape;629;p23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">
  <p:cSld name="CUSTOM_10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4"/>
          <p:cNvSpPr txBox="1"/>
          <p:nvPr>
            <p:ph type="title"/>
          </p:nvPr>
        </p:nvSpPr>
        <p:spPr>
          <a:xfrm>
            <a:off x="917388" y="1754400"/>
            <a:ext cx="3423000" cy="7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2" name="Google Shape;632;p24"/>
          <p:cNvSpPr txBox="1"/>
          <p:nvPr>
            <p:ph idx="1" type="body"/>
          </p:nvPr>
        </p:nvSpPr>
        <p:spPr>
          <a:xfrm>
            <a:off x="917388" y="2288850"/>
            <a:ext cx="34230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633" name="Google Shape;633;p24"/>
          <p:cNvGrpSpPr/>
          <p:nvPr/>
        </p:nvGrpSpPr>
        <p:grpSpPr>
          <a:xfrm>
            <a:off x="311875" y="3537041"/>
            <a:ext cx="1431154" cy="1530267"/>
            <a:chOff x="274564" y="3629519"/>
            <a:chExt cx="1192231" cy="1243008"/>
          </a:xfrm>
        </p:grpSpPr>
        <p:sp>
          <p:nvSpPr>
            <p:cNvPr id="634" name="Google Shape;634;p24"/>
            <p:cNvSpPr/>
            <p:nvPr/>
          </p:nvSpPr>
          <p:spPr>
            <a:xfrm rot="-1920905">
              <a:off x="372142" y="4003809"/>
              <a:ext cx="997076" cy="654168"/>
            </a:xfrm>
            <a:custGeom>
              <a:rect b="b" l="l" r="r" t="t"/>
              <a:pathLst>
                <a:path extrusionOk="0" h="23213" w="35381">
                  <a:moveTo>
                    <a:pt x="16002" y="1"/>
                  </a:moveTo>
                  <a:cubicBezTo>
                    <a:pt x="0" y="1"/>
                    <a:pt x="433" y="23213"/>
                    <a:pt x="16675" y="23213"/>
                  </a:cubicBezTo>
                  <a:cubicBezTo>
                    <a:pt x="16819" y="23213"/>
                    <a:pt x="16964" y="23211"/>
                    <a:pt x="17111" y="23207"/>
                  </a:cubicBezTo>
                  <a:cubicBezTo>
                    <a:pt x="35381" y="22737"/>
                    <a:pt x="33306" y="13"/>
                    <a:pt x="17479" y="13"/>
                  </a:cubicBezTo>
                  <a:cubicBezTo>
                    <a:pt x="17283" y="13"/>
                    <a:pt x="17085" y="17"/>
                    <a:pt x="16885" y="24"/>
                  </a:cubicBezTo>
                  <a:cubicBezTo>
                    <a:pt x="16585" y="9"/>
                    <a:pt x="16291" y="1"/>
                    <a:pt x="16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rot="-1920905">
              <a:off x="439627" y="4184590"/>
              <a:ext cx="828384" cy="252587"/>
            </a:xfrm>
            <a:custGeom>
              <a:rect b="b" l="l" r="r" t="t"/>
              <a:pathLst>
                <a:path extrusionOk="0" h="8963" w="29395">
                  <a:moveTo>
                    <a:pt x="1176" y="0"/>
                  </a:moveTo>
                  <a:cubicBezTo>
                    <a:pt x="549" y="0"/>
                    <a:pt x="1" y="807"/>
                    <a:pt x="590" y="1337"/>
                  </a:cubicBezTo>
                  <a:cubicBezTo>
                    <a:pt x="1692" y="2314"/>
                    <a:pt x="665" y="4745"/>
                    <a:pt x="2620" y="5121"/>
                  </a:cubicBezTo>
                  <a:cubicBezTo>
                    <a:pt x="2694" y="5134"/>
                    <a:pt x="2769" y="5140"/>
                    <a:pt x="2845" y="5140"/>
                  </a:cubicBezTo>
                  <a:cubicBezTo>
                    <a:pt x="3500" y="5140"/>
                    <a:pt x="4160" y="4684"/>
                    <a:pt x="4700" y="4369"/>
                  </a:cubicBezTo>
                  <a:cubicBezTo>
                    <a:pt x="5064" y="4155"/>
                    <a:pt x="5336" y="4062"/>
                    <a:pt x="5547" y="4062"/>
                  </a:cubicBezTo>
                  <a:cubicBezTo>
                    <a:pt x="6150" y="4062"/>
                    <a:pt x="6265" y="4819"/>
                    <a:pt x="6655" y="5673"/>
                  </a:cubicBezTo>
                  <a:cubicBezTo>
                    <a:pt x="7063" y="6563"/>
                    <a:pt x="7616" y="6986"/>
                    <a:pt x="8269" y="6986"/>
                  </a:cubicBezTo>
                  <a:cubicBezTo>
                    <a:pt x="8738" y="6986"/>
                    <a:pt x="9258" y="6768"/>
                    <a:pt x="9813" y="6349"/>
                  </a:cubicBezTo>
                  <a:cubicBezTo>
                    <a:pt x="10434" y="5884"/>
                    <a:pt x="10814" y="5571"/>
                    <a:pt x="11141" y="5571"/>
                  </a:cubicBezTo>
                  <a:cubicBezTo>
                    <a:pt x="11446" y="5571"/>
                    <a:pt x="11705" y="5846"/>
                    <a:pt x="12068" y="6525"/>
                  </a:cubicBezTo>
                  <a:cubicBezTo>
                    <a:pt x="12369" y="7101"/>
                    <a:pt x="12770" y="7828"/>
                    <a:pt x="13397" y="8054"/>
                  </a:cubicBezTo>
                  <a:cubicBezTo>
                    <a:pt x="13591" y="8130"/>
                    <a:pt x="13783" y="8166"/>
                    <a:pt x="13970" y="8166"/>
                  </a:cubicBezTo>
                  <a:cubicBezTo>
                    <a:pt x="14337" y="8166"/>
                    <a:pt x="14685" y="8027"/>
                    <a:pt x="15001" y="7778"/>
                  </a:cubicBezTo>
                  <a:cubicBezTo>
                    <a:pt x="15578" y="7335"/>
                    <a:pt x="16215" y="6257"/>
                    <a:pt x="16831" y="6257"/>
                  </a:cubicBezTo>
                  <a:cubicBezTo>
                    <a:pt x="17017" y="6257"/>
                    <a:pt x="17201" y="6356"/>
                    <a:pt x="17382" y="6600"/>
                  </a:cubicBezTo>
                  <a:cubicBezTo>
                    <a:pt x="18031" y="7505"/>
                    <a:pt x="18680" y="8672"/>
                    <a:pt x="19692" y="8672"/>
                  </a:cubicBezTo>
                  <a:cubicBezTo>
                    <a:pt x="19970" y="8672"/>
                    <a:pt x="20275" y="8584"/>
                    <a:pt x="20615" y="8379"/>
                  </a:cubicBezTo>
                  <a:cubicBezTo>
                    <a:pt x="21009" y="8139"/>
                    <a:pt x="21995" y="6540"/>
                    <a:pt x="22640" y="6540"/>
                  </a:cubicBezTo>
                  <a:cubicBezTo>
                    <a:pt x="22733" y="6540"/>
                    <a:pt x="22819" y="6574"/>
                    <a:pt x="22895" y="6650"/>
                  </a:cubicBezTo>
                  <a:cubicBezTo>
                    <a:pt x="23572" y="7352"/>
                    <a:pt x="23923" y="8154"/>
                    <a:pt x="24725" y="8705"/>
                  </a:cubicBezTo>
                  <a:cubicBezTo>
                    <a:pt x="24986" y="8886"/>
                    <a:pt x="25228" y="8963"/>
                    <a:pt x="25454" y="8963"/>
                  </a:cubicBezTo>
                  <a:cubicBezTo>
                    <a:pt x="26705" y="8963"/>
                    <a:pt x="27487" y="6608"/>
                    <a:pt x="28484" y="6374"/>
                  </a:cubicBezTo>
                  <a:cubicBezTo>
                    <a:pt x="29394" y="6141"/>
                    <a:pt x="29110" y="4823"/>
                    <a:pt x="28258" y="4823"/>
                  </a:cubicBezTo>
                  <a:cubicBezTo>
                    <a:pt x="28195" y="4823"/>
                    <a:pt x="28128" y="4830"/>
                    <a:pt x="28058" y="4846"/>
                  </a:cubicBezTo>
                  <a:cubicBezTo>
                    <a:pt x="27407" y="5021"/>
                    <a:pt x="27006" y="5422"/>
                    <a:pt x="26580" y="5948"/>
                  </a:cubicBezTo>
                  <a:cubicBezTo>
                    <a:pt x="26053" y="6562"/>
                    <a:pt x="25746" y="6882"/>
                    <a:pt x="25436" y="6882"/>
                  </a:cubicBezTo>
                  <a:cubicBezTo>
                    <a:pt x="25126" y="6882"/>
                    <a:pt x="24813" y="6562"/>
                    <a:pt x="24274" y="5898"/>
                  </a:cubicBezTo>
                  <a:cubicBezTo>
                    <a:pt x="23727" y="5221"/>
                    <a:pt x="23171" y="4842"/>
                    <a:pt x="22574" y="4842"/>
                  </a:cubicBezTo>
                  <a:cubicBezTo>
                    <a:pt x="22132" y="4842"/>
                    <a:pt x="21667" y="5050"/>
                    <a:pt x="21166" y="5497"/>
                  </a:cubicBezTo>
                  <a:cubicBezTo>
                    <a:pt x="20648" y="5981"/>
                    <a:pt x="20260" y="6811"/>
                    <a:pt x="19757" y="6811"/>
                  </a:cubicBezTo>
                  <a:cubicBezTo>
                    <a:pt x="19531" y="6811"/>
                    <a:pt x="19281" y="6642"/>
                    <a:pt x="18986" y="6199"/>
                  </a:cubicBezTo>
                  <a:cubicBezTo>
                    <a:pt x="18610" y="5623"/>
                    <a:pt x="18159" y="4795"/>
                    <a:pt x="17457" y="4570"/>
                  </a:cubicBezTo>
                  <a:cubicBezTo>
                    <a:pt x="17273" y="4506"/>
                    <a:pt x="17091" y="4475"/>
                    <a:pt x="16913" y="4475"/>
                  </a:cubicBezTo>
                  <a:cubicBezTo>
                    <a:pt x="16533" y="4475"/>
                    <a:pt x="16169" y="4615"/>
                    <a:pt x="15828" y="4871"/>
                  </a:cubicBezTo>
                  <a:cubicBezTo>
                    <a:pt x="15335" y="5265"/>
                    <a:pt x="14626" y="6386"/>
                    <a:pt x="14053" y="6386"/>
                  </a:cubicBezTo>
                  <a:cubicBezTo>
                    <a:pt x="13897" y="6386"/>
                    <a:pt x="13751" y="6303"/>
                    <a:pt x="13622" y="6099"/>
                  </a:cubicBezTo>
                  <a:cubicBezTo>
                    <a:pt x="13177" y="5387"/>
                    <a:pt x="12515" y="3628"/>
                    <a:pt x="11390" y="3628"/>
                  </a:cubicBezTo>
                  <a:cubicBezTo>
                    <a:pt x="11248" y="3628"/>
                    <a:pt x="11098" y="3656"/>
                    <a:pt x="10941" y="3718"/>
                  </a:cubicBezTo>
                  <a:cubicBezTo>
                    <a:pt x="10289" y="3993"/>
                    <a:pt x="9763" y="4394"/>
                    <a:pt x="9211" y="4846"/>
                  </a:cubicBezTo>
                  <a:cubicBezTo>
                    <a:pt x="8913" y="5091"/>
                    <a:pt x="8679" y="5193"/>
                    <a:pt x="8490" y="5193"/>
                  </a:cubicBezTo>
                  <a:cubicBezTo>
                    <a:pt x="7869" y="5193"/>
                    <a:pt x="7733" y="4086"/>
                    <a:pt x="7407" y="3317"/>
                  </a:cubicBezTo>
                  <a:cubicBezTo>
                    <a:pt x="7058" y="2566"/>
                    <a:pt x="6523" y="2289"/>
                    <a:pt x="5929" y="2289"/>
                  </a:cubicBezTo>
                  <a:cubicBezTo>
                    <a:pt x="5411" y="2289"/>
                    <a:pt x="4849" y="2499"/>
                    <a:pt x="4324" y="2790"/>
                  </a:cubicBezTo>
                  <a:cubicBezTo>
                    <a:pt x="3873" y="3041"/>
                    <a:pt x="3447" y="3342"/>
                    <a:pt x="2945" y="3542"/>
                  </a:cubicBezTo>
                  <a:cubicBezTo>
                    <a:pt x="2941" y="3544"/>
                    <a:pt x="2936" y="3545"/>
                    <a:pt x="2931" y="3545"/>
                  </a:cubicBezTo>
                  <a:cubicBezTo>
                    <a:pt x="2759" y="3545"/>
                    <a:pt x="2569" y="2261"/>
                    <a:pt x="2544" y="2139"/>
                  </a:cubicBezTo>
                  <a:cubicBezTo>
                    <a:pt x="2419" y="1437"/>
                    <a:pt x="2244" y="735"/>
                    <a:pt x="1692" y="209"/>
                  </a:cubicBezTo>
                  <a:cubicBezTo>
                    <a:pt x="1529" y="62"/>
                    <a:pt x="1350" y="0"/>
                    <a:pt x="1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rot="-1920905">
              <a:off x="413994" y="4121330"/>
              <a:ext cx="758128" cy="151643"/>
            </a:xfrm>
            <a:custGeom>
              <a:rect b="b" l="l" r="r" t="t"/>
              <a:pathLst>
                <a:path extrusionOk="0" h="5381" w="26902">
                  <a:moveTo>
                    <a:pt x="691" y="0"/>
                  </a:moveTo>
                  <a:cubicBezTo>
                    <a:pt x="283" y="0"/>
                    <a:pt x="1" y="672"/>
                    <a:pt x="435" y="1003"/>
                  </a:cubicBezTo>
                  <a:cubicBezTo>
                    <a:pt x="5755" y="4867"/>
                    <a:pt x="12813" y="5380"/>
                    <a:pt x="19528" y="5380"/>
                  </a:cubicBezTo>
                  <a:cubicBezTo>
                    <a:pt x="21828" y="5380"/>
                    <a:pt x="24089" y="5320"/>
                    <a:pt x="26225" y="5314"/>
                  </a:cubicBezTo>
                  <a:cubicBezTo>
                    <a:pt x="26901" y="5314"/>
                    <a:pt x="26901" y="4286"/>
                    <a:pt x="26225" y="4286"/>
                  </a:cubicBezTo>
                  <a:cubicBezTo>
                    <a:pt x="24079" y="4286"/>
                    <a:pt x="21804" y="4348"/>
                    <a:pt x="19490" y="4348"/>
                  </a:cubicBezTo>
                  <a:cubicBezTo>
                    <a:pt x="12965" y="4348"/>
                    <a:pt x="6123" y="3856"/>
                    <a:pt x="961" y="101"/>
                  </a:cubicBezTo>
                  <a:cubicBezTo>
                    <a:pt x="869" y="31"/>
                    <a:pt x="777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rot="-1920905">
              <a:off x="484220" y="4359900"/>
              <a:ext cx="816970" cy="157476"/>
            </a:xfrm>
            <a:custGeom>
              <a:rect b="b" l="l" r="r" t="t"/>
              <a:pathLst>
                <a:path extrusionOk="0" h="5588" w="28990">
                  <a:moveTo>
                    <a:pt x="799" y="1"/>
                  </a:moveTo>
                  <a:cubicBezTo>
                    <a:pt x="318" y="1"/>
                    <a:pt x="0" y="705"/>
                    <a:pt x="518" y="964"/>
                  </a:cubicBezTo>
                  <a:cubicBezTo>
                    <a:pt x="8065" y="4636"/>
                    <a:pt x="16932" y="5588"/>
                    <a:pt x="25333" y="5588"/>
                  </a:cubicBezTo>
                  <a:cubicBezTo>
                    <a:pt x="26334" y="5588"/>
                    <a:pt x="27328" y="5574"/>
                    <a:pt x="28312" y="5550"/>
                  </a:cubicBezTo>
                  <a:cubicBezTo>
                    <a:pt x="28981" y="5525"/>
                    <a:pt x="28989" y="4497"/>
                    <a:pt x="28336" y="4497"/>
                  </a:cubicBezTo>
                  <a:cubicBezTo>
                    <a:pt x="28328" y="4497"/>
                    <a:pt x="28320" y="4497"/>
                    <a:pt x="28312" y="4497"/>
                  </a:cubicBezTo>
                  <a:cubicBezTo>
                    <a:pt x="27286" y="4523"/>
                    <a:pt x="26249" y="4538"/>
                    <a:pt x="25204" y="4538"/>
                  </a:cubicBezTo>
                  <a:cubicBezTo>
                    <a:pt x="17020" y="4538"/>
                    <a:pt x="8401" y="3640"/>
                    <a:pt x="1044" y="61"/>
                  </a:cubicBezTo>
                  <a:cubicBezTo>
                    <a:pt x="960" y="19"/>
                    <a:pt x="878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-1920905">
              <a:off x="616231" y="4464221"/>
              <a:ext cx="57236" cy="43793"/>
            </a:xfrm>
            <a:custGeom>
              <a:rect b="b" l="l" r="r" t="t"/>
              <a:pathLst>
                <a:path extrusionOk="0" h="1554" w="2031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0" y="1554"/>
                    <a:pt x="2030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rot="-1920905">
              <a:off x="774933" y="4418299"/>
              <a:ext cx="57236" cy="43793"/>
            </a:xfrm>
            <a:custGeom>
              <a:rect b="b" l="l" r="r" t="t"/>
              <a:pathLst>
                <a:path extrusionOk="0" h="1554" w="2031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1" y="1554"/>
                    <a:pt x="2031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rot="-1920905">
              <a:off x="932214" y="4347444"/>
              <a:ext cx="57236" cy="43822"/>
            </a:xfrm>
            <a:custGeom>
              <a:rect b="b" l="l" r="r" t="t"/>
              <a:pathLst>
                <a:path extrusionOk="0" h="1555" w="2031">
                  <a:moveTo>
                    <a:pt x="1003" y="0"/>
                  </a:moveTo>
                  <a:cubicBezTo>
                    <a:pt x="1" y="0"/>
                    <a:pt x="1" y="1554"/>
                    <a:pt x="1003" y="1554"/>
                  </a:cubicBezTo>
                  <a:cubicBezTo>
                    <a:pt x="2031" y="1554"/>
                    <a:pt x="2031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rot="-1920905">
              <a:off x="1080174" y="4273305"/>
              <a:ext cx="57236" cy="44526"/>
            </a:xfrm>
            <a:custGeom>
              <a:rect b="b" l="l" r="r" t="t"/>
              <a:pathLst>
                <a:path extrusionOk="0" h="1580" w="2031">
                  <a:moveTo>
                    <a:pt x="1028" y="1"/>
                  </a:moveTo>
                  <a:cubicBezTo>
                    <a:pt x="0" y="1"/>
                    <a:pt x="0" y="1580"/>
                    <a:pt x="1028" y="1580"/>
                  </a:cubicBezTo>
                  <a:cubicBezTo>
                    <a:pt x="2030" y="1580"/>
                    <a:pt x="2030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 rot="-1920905">
              <a:off x="1084284" y="4139049"/>
              <a:ext cx="57264" cy="43822"/>
            </a:xfrm>
            <a:custGeom>
              <a:rect b="b" l="l" r="r" t="t"/>
              <a:pathLst>
                <a:path extrusionOk="0" h="1555" w="2032">
                  <a:moveTo>
                    <a:pt x="1003" y="1"/>
                  </a:moveTo>
                  <a:cubicBezTo>
                    <a:pt x="1" y="1"/>
                    <a:pt x="1" y="1555"/>
                    <a:pt x="1003" y="1555"/>
                  </a:cubicBezTo>
                  <a:cubicBezTo>
                    <a:pt x="2031" y="1555"/>
                    <a:pt x="2031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rot="-1920905">
              <a:off x="950221" y="4216457"/>
              <a:ext cx="56531" cy="43822"/>
            </a:xfrm>
            <a:custGeom>
              <a:rect b="b" l="l" r="r" t="t"/>
              <a:pathLst>
                <a:path extrusionOk="0" h="1555" w="2006">
                  <a:moveTo>
                    <a:pt x="1003" y="0"/>
                  </a:moveTo>
                  <a:cubicBezTo>
                    <a:pt x="0" y="0"/>
                    <a:pt x="0" y="1554"/>
                    <a:pt x="1003" y="1554"/>
                  </a:cubicBezTo>
                  <a:cubicBezTo>
                    <a:pt x="2005" y="1554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rot="-1920905">
              <a:off x="808169" y="4288657"/>
              <a:ext cx="56531" cy="44526"/>
            </a:xfrm>
            <a:custGeom>
              <a:rect b="b" l="l" r="r" t="t"/>
              <a:pathLst>
                <a:path extrusionOk="0" h="1580" w="2006">
                  <a:moveTo>
                    <a:pt x="1003" y="1"/>
                  </a:moveTo>
                  <a:cubicBezTo>
                    <a:pt x="0" y="1"/>
                    <a:pt x="0" y="1580"/>
                    <a:pt x="1003" y="1580"/>
                  </a:cubicBezTo>
                  <a:cubicBezTo>
                    <a:pt x="2005" y="1580"/>
                    <a:pt x="2005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 rot="-1920905">
              <a:off x="670879" y="4339537"/>
              <a:ext cx="56531" cy="44526"/>
            </a:xfrm>
            <a:custGeom>
              <a:rect b="b" l="l" r="r" t="t"/>
              <a:pathLst>
                <a:path extrusionOk="0" h="1580" w="2006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 rot="-1920905">
              <a:off x="416025" y="4064667"/>
              <a:ext cx="707289" cy="153164"/>
            </a:xfrm>
            <a:custGeom>
              <a:rect b="b" l="l" r="r" t="t"/>
              <a:pathLst>
                <a:path extrusionOk="0" h="5435" w="25098">
                  <a:moveTo>
                    <a:pt x="1122" y="0"/>
                  </a:moveTo>
                  <a:cubicBezTo>
                    <a:pt x="452" y="0"/>
                    <a:pt x="0" y="1030"/>
                    <a:pt x="739" y="1473"/>
                  </a:cubicBezTo>
                  <a:cubicBezTo>
                    <a:pt x="5633" y="4377"/>
                    <a:pt x="11527" y="5435"/>
                    <a:pt x="17312" y="5435"/>
                  </a:cubicBezTo>
                  <a:cubicBezTo>
                    <a:pt x="19614" y="5435"/>
                    <a:pt x="21900" y="5267"/>
                    <a:pt x="24098" y="4982"/>
                  </a:cubicBezTo>
                  <a:cubicBezTo>
                    <a:pt x="25055" y="4862"/>
                    <a:pt x="25098" y="3418"/>
                    <a:pt x="24228" y="3418"/>
                  </a:cubicBezTo>
                  <a:cubicBezTo>
                    <a:pt x="24186" y="3418"/>
                    <a:pt x="24143" y="3421"/>
                    <a:pt x="24098" y="3428"/>
                  </a:cubicBezTo>
                  <a:cubicBezTo>
                    <a:pt x="21919" y="3706"/>
                    <a:pt x="19654" y="3872"/>
                    <a:pt x="17375" y="3872"/>
                  </a:cubicBezTo>
                  <a:cubicBezTo>
                    <a:pt x="11842" y="3872"/>
                    <a:pt x="6220" y="2889"/>
                    <a:pt x="1516" y="119"/>
                  </a:cubicBezTo>
                  <a:cubicBezTo>
                    <a:pt x="1381" y="36"/>
                    <a:pt x="1248" y="0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 rot="-1920905">
              <a:off x="547721" y="4426082"/>
              <a:ext cx="751365" cy="167424"/>
            </a:xfrm>
            <a:custGeom>
              <a:rect b="b" l="l" r="r" t="t"/>
              <a:pathLst>
                <a:path extrusionOk="0" h="5941" w="26662">
                  <a:moveTo>
                    <a:pt x="1166" y="1"/>
                  </a:moveTo>
                  <a:cubicBezTo>
                    <a:pt x="455" y="1"/>
                    <a:pt x="1" y="1047"/>
                    <a:pt x="771" y="1454"/>
                  </a:cubicBezTo>
                  <a:cubicBezTo>
                    <a:pt x="8516" y="5489"/>
                    <a:pt x="17087" y="5940"/>
                    <a:pt x="25659" y="5940"/>
                  </a:cubicBezTo>
                  <a:cubicBezTo>
                    <a:pt x="26661" y="5940"/>
                    <a:pt x="26661" y="4386"/>
                    <a:pt x="25659" y="4386"/>
                  </a:cubicBezTo>
                  <a:cubicBezTo>
                    <a:pt x="17388" y="4386"/>
                    <a:pt x="9042" y="4011"/>
                    <a:pt x="1548" y="101"/>
                  </a:cubicBezTo>
                  <a:cubicBezTo>
                    <a:pt x="1417" y="31"/>
                    <a:pt x="1288" y="1"/>
                    <a:pt x="1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 rot="-1920905">
              <a:off x="562427" y="3866362"/>
              <a:ext cx="295282" cy="175878"/>
            </a:xfrm>
            <a:custGeom>
              <a:rect b="b" l="l" r="r" t="t"/>
              <a:pathLst>
                <a:path extrusionOk="0" h="6241" w="10478">
                  <a:moveTo>
                    <a:pt x="4011" y="0"/>
                  </a:moveTo>
                  <a:cubicBezTo>
                    <a:pt x="1" y="0"/>
                    <a:pt x="1429" y="1504"/>
                    <a:pt x="1354" y="6015"/>
                  </a:cubicBezTo>
                  <a:lnTo>
                    <a:pt x="7194" y="6241"/>
                  </a:lnTo>
                  <a:cubicBezTo>
                    <a:pt x="8246" y="2406"/>
                    <a:pt x="10477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 rot="-1920905">
              <a:off x="586042" y="3975277"/>
              <a:ext cx="260647" cy="96774"/>
            </a:xfrm>
            <a:custGeom>
              <a:rect b="b" l="l" r="r" t="t"/>
              <a:pathLst>
                <a:path extrusionOk="0" h="3434" w="9249">
                  <a:moveTo>
                    <a:pt x="1028" y="0"/>
                  </a:moveTo>
                  <a:lnTo>
                    <a:pt x="1" y="2281"/>
                  </a:lnTo>
                  <a:cubicBezTo>
                    <a:pt x="928" y="2682"/>
                    <a:pt x="2006" y="2958"/>
                    <a:pt x="3209" y="3158"/>
                  </a:cubicBezTo>
                  <a:cubicBezTo>
                    <a:pt x="4387" y="3334"/>
                    <a:pt x="5665" y="3434"/>
                    <a:pt x="6868" y="3434"/>
                  </a:cubicBezTo>
                  <a:cubicBezTo>
                    <a:pt x="7695" y="3434"/>
                    <a:pt x="8522" y="3384"/>
                    <a:pt x="9249" y="3309"/>
                  </a:cubicBezTo>
                  <a:lnTo>
                    <a:pt x="8948" y="802"/>
                  </a:lnTo>
                  <a:cubicBezTo>
                    <a:pt x="8321" y="877"/>
                    <a:pt x="7620" y="928"/>
                    <a:pt x="6868" y="928"/>
                  </a:cubicBezTo>
                  <a:cubicBezTo>
                    <a:pt x="5790" y="928"/>
                    <a:pt x="4637" y="852"/>
                    <a:pt x="3584" y="677"/>
                  </a:cubicBezTo>
                  <a:cubicBezTo>
                    <a:pt x="2557" y="527"/>
                    <a:pt x="1630" y="276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 rot="-1920905">
              <a:off x="537260" y="3669588"/>
              <a:ext cx="226322" cy="261972"/>
            </a:xfrm>
            <a:custGeom>
              <a:rect b="b" l="l" r="r" t="t"/>
              <a:pathLst>
                <a:path extrusionOk="0" h="9296" w="8031">
                  <a:moveTo>
                    <a:pt x="3610" y="941"/>
                  </a:moveTo>
                  <a:cubicBezTo>
                    <a:pt x="4201" y="941"/>
                    <a:pt x="4597" y="1705"/>
                    <a:pt x="4597" y="2263"/>
                  </a:cubicBezTo>
                  <a:cubicBezTo>
                    <a:pt x="4622" y="3015"/>
                    <a:pt x="4321" y="3817"/>
                    <a:pt x="4046" y="4518"/>
                  </a:cubicBezTo>
                  <a:cubicBezTo>
                    <a:pt x="3690" y="5496"/>
                    <a:pt x="3221" y="6436"/>
                    <a:pt x="2746" y="7365"/>
                  </a:cubicBezTo>
                  <a:lnTo>
                    <a:pt x="2746" y="7365"/>
                  </a:lnTo>
                  <a:cubicBezTo>
                    <a:pt x="2671" y="6523"/>
                    <a:pt x="2559" y="5677"/>
                    <a:pt x="2492" y="4819"/>
                  </a:cubicBezTo>
                  <a:cubicBezTo>
                    <a:pt x="2417" y="3791"/>
                    <a:pt x="2116" y="1812"/>
                    <a:pt x="3118" y="1110"/>
                  </a:cubicBezTo>
                  <a:cubicBezTo>
                    <a:pt x="3293" y="992"/>
                    <a:pt x="3458" y="941"/>
                    <a:pt x="3610" y="941"/>
                  </a:cubicBezTo>
                  <a:close/>
                  <a:moveTo>
                    <a:pt x="3660" y="0"/>
                  </a:moveTo>
                  <a:cubicBezTo>
                    <a:pt x="0" y="0"/>
                    <a:pt x="1716" y="6488"/>
                    <a:pt x="1765" y="8604"/>
                  </a:cubicBezTo>
                  <a:cubicBezTo>
                    <a:pt x="1765" y="8927"/>
                    <a:pt x="2005" y="9095"/>
                    <a:pt x="2256" y="9110"/>
                  </a:cubicBezTo>
                  <a:lnTo>
                    <a:pt x="2256" y="9110"/>
                  </a:lnTo>
                  <a:cubicBezTo>
                    <a:pt x="2364" y="9224"/>
                    <a:pt x="2517" y="9295"/>
                    <a:pt x="2666" y="9295"/>
                  </a:cubicBezTo>
                  <a:cubicBezTo>
                    <a:pt x="2822" y="9295"/>
                    <a:pt x="2974" y="9217"/>
                    <a:pt x="3068" y="9030"/>
                  </a:cubicBezTo>
                  <a:cubicBezTo>
                    <a:pt x="3820" y="7526"/>
                    <a:pt x="8031" y="233"/>
                    <a:pt x="3870" y="7"/>
                  </a:cubicBezTo>
                  <a:cubicBezTo>
                    <a:pt x="3798" y="2"/>
                    <a:pt x="3728" y="0"/>
                    <a:pt x="3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 rot="-3215731">
              <a:off x="520160" y="4373132"/>
              <a:ext cx="47785" cy="37638"/>
            </a:xfrm>
            <a:custGeom>
              <a:rect b="b" l="l" r="r" t="t"/>
              <a:pathLst>
                <a:path extrusionOk="0" h="1580" w="2006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24"/>
          <p:cNvGrpSpPr/>
          <p:nvPr/>
        </p:nvGrpSpPr>
        <p:grpSpPr>
          <a:xfrm rot="2199938">
            <a:off x="587451" y="-411544"/>
            <a:ext cx="1641243" cy="1466815"/>
            <a:chOff x="3536075" y="659925"/>
            <a:chExt cx="2759951" cy="2466630"/>
          </a:xfrm>
        </p:grpSpPr>
        <p:sp>
          <p:nvSpPr>
            <p:cNvPr id="653" name="Google Shape;653;p24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onology 2">
  <p:cSld name="CUSTOM_1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5"/>
          <p:cNvSpPr txBox="1"/>
          <p:nvPr>
            <p:ph type="title"/>
          </p:nvPr>
        </p:nvSpPr>
        <p:spPr>
          <a:xfrm flipH="1">
            <a:off x="4784538" y="1748650"/>
            <a:ext cx="3423000" cy="7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6" name="Google Shape;666;p25"/>
          <p:cNvSpPr txBox="1"/>
          <p:nvPr>
            <p:ph idx="1" type="body"/>
          </p:nvPr>
        </p:nvSpPr>
        <p:spPr>
          <a:xfrm flipH="1">
            <a:off x="4784538" y="2283100"/>
            <a:ext cx="34230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667" name="Google Shape;667;p25"/>
          <p:cNvGrpSpPr/>
          <p:nvPr/>
        </p:nvGrpSpPr>
        <p:grpSpPr>
          <a:xfrm flipH="1" rot="-2199938">
            <a:off x="6483426" y="-440119"/>
            <a:ext cx="1641243" cy="1466815"/>
            <a:chOff x="3536075" y="659925"/>
            <a:chExt cx="2759951" cy="2466630"/>
          </a:xfrm>
        </p:grpSpPr>
        <p:sp>
          <p:nvSpPr>
            <p:cNvPr id="668" name="Google Shape;668;p25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6"/>
          <p:cNvSpPr txBox="1"/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1" name="Google Shape;681;p26"/>
          <p:cNvSpPr txBox="1"/>
          <p:nvPr>
            <p:ph idx="1" type="subTitle"/>
          </p:nvPr>
        </p:nvSpPr>
        <p:spPr>
          <a:xfrm>
            <a:off x="2628900" y="1589350"/>
            <a:ext cx="38673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2" name="Google Shape;682;p26"/>
          <p:cNvSpPr txBox="1"/>
          <p:nvPr/>
        </p:nvSpPr>
        <p:spPr>
          <a:xfrm>
            <a:off x="1889700" y="3633925"/>
            <a:ext cx="5364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</a:t>
            </a:r>
            <a:r>
              <a:rPr b="1"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83" name="Google Shape;683;p26"/>
          <p:cNvGrpSpPr/>
          <p:nvPr/>
        </p:nvGrpSpPr>
        <p:grpSpPr>
          <a:xfrm flipH="1" rot="-5400000">
            <a:off x="7651903" y="3829878"/>
            <a:ext cx="598287" cy="911009"/>
            <a:chOff x="7686063" y="677323"/>
            <a:chExt cx="781665" cy="1190239"/>
          </a:xfrm>
        </p:grpSpPr>
        <p:sp>
          <p:nvSpPr>
            <p:cNvPr id="684" name="Google Shape;684;p26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 rot="-4051685">
              <a:off x="7818735" y="1548808"/>
              <a:ext cx="211327" cy="319931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26"/>
          <p:cNvGrpSpPr/>
          <p:nvPr/>
        </p:nvGrpSpPr>
        <p:grpSpPr>
          <a:xfrm rot="5400000">
            <a:off x="888704" y="3824769"/>
            <a:ext cx="598287" cy="921227"/>
            <a:chOff x="7686063" y="677323"/>
            <a:chExt cx="781665" cy="1203589"/>
          </a:xfrm>
        </p:grpSpPr>
        <p:sp>
          <p:nvSpPr>
            <p:cNvPr id="690" name="Google Shape;690;p26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 rot="-3574165">
              <a:off x="7818749" y="1548808"/>
              <a:ext cx="211318" cy="319949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26"/>
          <p:cNvGrpSpPr/>
          <p:nvPr/>
        </p:nvGrpSpPr>
        <p:grpSpPr>
          <a:xfrm rot="-6329544">
            <a:off x="521511" y="2105442"/>
            <a:ext cx="1881870" cy="1143342"/>
            <a:chOff x="4422200" y="1605489"/>
            <a:chExt cx="3671784" cy="2230815"/>
          </a:xfrm>
        </p:grpSpPr>
        <p:sp>
          <p:nvSpPr>
            <p:cNvPr id="696" name="Google Shape;696;p26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26"/>
          <p:cNvGrpSpPr/>
          <p:nvPr/>
        </p:nvGrpSpPr>
        <p:grpSpPr>
          <a:xfrm flipH="1" rot="6743209">
            <a:off x="6655900" y="2105437"/>
            <a:ext cx="1881890" cy="1143354"/>
            <a:chOff x="4422200" y="1605489"/>
            <a:chExt cx="3671784" cy="2230815"/>
          </a:xfrm>
        </p:grpSpPr>
        <p:sp>
          <p:nvSpPr>
            <p:cNvPr id="715" name="Google Shape;715;p26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3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7"/>
          <p:cNvGrpSpPr/>
          <p:nvPr/>
        </p:nvGrpSpPr>
        <p:grpSpPr>
          <a:xfrm rot="1707513">
            <a:off x="1304904" y="699381"/>
            <a:ext cx="816953" cy="966276"/>
            <a:chOff x="1667110" y="1547045"/>
            <a:chExt cx="1047905" cy="1239657"/>
          </a:xfrm>
        </p:grpSpPr>
        <p:grpSp>
          <p:nvGrpSpPr>
            <p:cNvPr id="735" name="Google Shape;735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36" name="Google Shape;736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9" name="Google Shape;739;p27"/>
            <p:cNvSpPr/>
            <p:nvPr/>
          </p:nvSpPr>
          <p:spPr>
            <a:xfrm flipH="1" rot="-2271384">
              <a:off x="2009270" y="2471312"/>
              <a:ext cx="327094" cy="240288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0" name="Google Shape;740;p27"/>
          <p:cNvSpPr txBox="1"/>
          <p:nvPr>
            <p:ph idx="1" type="body"/>
          </p:nvPr>
        </p:nvSpPr>
        <p:spPr>
          <a:xfrm>
            <a:off x="2002188" y="4005711"/>
            <a:ext cx="22341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1" name="Google Shape;741;p27"/>
          <p:cNvSpPr txBox="1"/>
          <p:nvPr>
            <p:ph idx="2" type="subTitle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42" name="Google Shape;742;p27"/>
          <p:cNvSpPr txBox="1"/>
          <p:nvPr>
            <p:ph idx="3" type="body"/>
          </p:nvPr>
        </p:nvSpPr>
        <p:spPr>
          <a:xfrm>
            <a:off x="2002188" y="2310389"/>
            <a:ext cx="22341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3" name="Google Shape;743;p27"/>
          <p:cNvSpPr txBox="1"/>
          <p:nvPr>
            <p:ph idx="4" type="subTitle"/>
          </p:nvPr>
        </p:nvSpPr>
        <p:spPr>
          <a:xfrm>
            <a:off x="1892081" y="1664450"/>
            <a:ext cx="24534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44" name="Google Shape;744;p27"/>
          <p:cNvSpPr txBox="1"/>
          <p:nvPr>
            <p:ph hasCustomPrompt="1" type="title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5" name="Google Shape;745;p27"/>
          <p:cNvSpPr txBox="1"/>
          <p:nvPr>
            <p:ph hasCustomPrompt="1" idx="5" type="title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6" name="Google Shape;746;p27"/>
          <p:cNvSpPr txBox="1"/>
          <p:nvPr>
            <p:ph idx="6" type="body"/>
          </p:nvPr>
        </p:nvSpPr>
        <p:spPr>
          <a:xfrm>
            <a:off x="4903013" y="4005711"/>
            <a:ext cx="22341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7" name="Google Shape;747;p27"/>
          <p:cNvSpPr txBox="1"/>
          <p:nvPr>
            <p:ph idx="7" type="subTitle"/>
          </p:nvPr>
        </p:nvSpPr>
        <p:spPr>
          <a:xfrm>
            <a:off x="4793375" y="3358475"/>
            <a:ext cx="24534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48" name="Google Shape;748;p27"/>
          <p:cNvSpPr txBox="1"/>
          <p:nvPr>
            <p:ph idx="8" type="body"/>
          </p:nvPr>
        </p:nvSpPr>
        <p:spPr>
          <a:xfrm>
            <a:off x="4903013" y="2310389"/>
            <a:ext cx="22341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9" name="Google Shape;749;p27"/>
          <p:cNvSpPr txBox="1"/>
          <p:nvPr>
            <p:ph idx="9" type="subTitle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50" name="Google Shape;750;p27"/>
          <p:cNvSpPr txBox="1"/>
          <p:nvPr>
            <p:ph hasCustomPrompt="1" idx="13" type="title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1" name="Google Shape;751;p27"/>
          <p:cNvSpPr txBox="1"/>
          <p:nvPr>
            <p:ph hasCustomPrompt="1" idx="14" type="title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2" name="Google Shape;752;p27"/>
          <p:cNvSpPr/>
          <p:nvPr/>
        </p:nvSpPr>
        <p:spPr>
          <a:xfrm>
            <a:off x="-228602" y="3415023"/>
            <a:ext cx="1504976" cy="1695353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27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754" name="Google Shape;754;p27"/>
            <p:cNvSpPr/>
            <p:nvPr/>
          </p:nvSpPr>
          <p:spPr>
            <a:xfrm>
              <a:off x="3524150" y="1726375"/>
              <a:ext cx="2144400" cy="2886025"/>
            </a:xfrm>
            <a:custGeom>
              <a:rect b="b" l="l" r="r" t="t"/>
              <a:pathLst>
                <a:path extrusionOk="0" h="115441" w="85776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828250" y="4498575"/>
              <a:ext cx="134125" cy="142700"/>
            </a:xfrm>
            <a:custGeom>
              <a:rect b="b" l="l" r="r" t="t"/>
              <a:pathLst>
                <a:path extrusionOk="0" h="5708" w="5365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877325" y="4594450"/>
              <a:ext cx="394325" cy="476850"/>
            </a:xfrm>
            <a:custGeom>
              <a:rect b="b" l="l" r="r" t="t"/>
              <a:pathLst>
                <a:path extrusionOk="0" h="19074" w="15773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912225" y="4571125"/>
              <a:ext cx="388525" cy="525225"/>
            </a:xfrm>
            <a:custGeom>
              <a:rect b="b" l="l" r="r" t="t"/>
              <a:pathLst>
                <a:path extrusionOk="0" h="21009" w="15541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917275" y="4681975"/>
              <a:ext cx="130925" cy="244075"/>
            </a:xfrm>
            <a:custGeom>
              <a:rect b="b" l="l" r="r" t="t"/>
              <a:pathLst>
                <a:path extrusionOk="0" h="9763" w="5237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4031375" y="4920275"/>
              <a:ext cx="50250" cy="38825"/>
            </a:xfrm>
            <a:custGeom>
              <a:rect b="b" l="l" r="r" t="t"/>
              <a:pathLst>
                <a:path extrusionOk="0" h="1553" w="201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4191175" y="3900000"/>
              <a:ext cx="134125" cy="107300"/>
            </a:xfrm>
            <a:custGeom>
              <a:rect b="b" l="l" r="r" t="t"/>
              <a:pathLst>
                <a:path extrusionOk="0" h="4292" w="5365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4305300" y="3885550"/>
              <a:ext cx="557525" cy="289075"/>
            </a:xfrm>
            <a:custGeom>
              <a:rect b="b" l="l" r="r" t="t"/>
              <a:pathLst>
                <a:path extrusionOk="0" h="11563" w="22301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4269975" y="3890675"/>
              <a:ext cx="621225" cy="241375"/>
            </a:xfrm>
            <a:custGeom>
              <a:rect b="b" l="l" r="r" t="t"/>
              <a:pathLst>
                <a:path extrusionOk="0" h="9655" w="24849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348075" y="4005000"/>
              <a:ext cx="254850" cy="137925"/>
            </a:xfrm>
            <a:custGeom>
              <a:rect b="b" l="l" r="r" t="t"/>
              <a:pathLst>
                <a:path extrusionOk="0" h="5517" w="10194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4596875" y="4107700"/>
              <a:ext cx="50825" cy="38825"/>
            </a:xfrm>
            <a:custGeom>
              <a:rect b="b" l="l" r="r" t="t"/>
              <a:pathLst>
                <a:path extrusionOk="0" h="1553" w="203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757800" y="2957300"/>
              <a:ext cx="135275" cy="143250"/>
            </a:xfrm>
            <a:custGeom>
              <a:rect b="b" l="l" r="r" t="t"/>
              <a:pathLst>
                <a:path extrusionOk="0" h="5730" w="5411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817150" y="3052025"/>
              <a:ext cx="396000" cy="470000"/>
            </a:xfrm>
            <a:custGeom>
              <a:rect b="b" l="l" r="r" t="t"/>
              <a:pathLst>
                <a:path extrusionOk="0" h="18800" w="1584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832650" y="3035700"/>
              <a:ext cx="407925" cy="514950"/>
            </a:xfrm>
            <a:custGeom>
              <a:rect b="b" l="l" r="r" t="t"/>
              <a:pathLst>
                <a:path extrusionOk="0" h="20598" w="16317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4850475" y="3139025"/>
              <a:ext cx="135925" cy="243125"/>
            </a:xfrm>
            <a:custGeom>
              <a:rect b="b" l="l" r="r" t="t"/>
              <a:pathLst>
                <a:path extrusionOk="0" h="9725" w="5437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4970075" y="3375000"/>
              <a:ext cx="50250" cy="39400"/>
            </a:xfrm>
            <a:custGeom>
              <a:rect b="b" l="l" r="r" t="t"/>
              <a:pathLst>
                <a:path extrusionOk="0" h="1576" w="201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27"/>
          <p:cNvGrpSpPr/>
          <p:nvPr/>
        </p:nvGrpSpPr>
        <p:grpSpPr>
          <a:xfrm flipH="1" rot="-3789647">
            <a:off x="-100674" y="-1337674"/>
            <a:ext cx="2144455" cy="3370062"/>
            <a:chOff x="3524150" y="1726375"/>
            <a:chExt cx="2144400" cy="3369975"/>
          </a:xfrm>
        </p:grpSpPr>
        <p:sp>
          <p:nvSpPr>
            <p:cNvPr id="771" name="Google Shape;771;p27"/>
            <p:cNvSpPr/>
            <p:nvPr/>
          </p:nvSpPr>
          <p:spPr>
            <a:xfrm>
              <a:off x="3524150" y="1726375"/>
              <a:ext cx="2144400" cy="2886025"/>
            </a:xfrm>
            <a:custGeom>
              <a:rect b="b" l="l" r="r" t="t"/>
              <a:pathLst>
                <a:path extrusionOk="0" h="115441" w="85776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828250" y="4498575"/>
              <a:ext cx="134125" cy="142700"/>
            </a:xfrm>
            <a:custGeom>
              <a:rect b="b" l="l" r="r" t="t"/>
              <a:pathLst>
                <a:path extrusionOk="0" h="5708" w="5365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877325" y="4594450"/>
              <a:ext cx="394325" cy="476850"/>
            </a:xfrm>
            <a:custGeom>
              <a:rect b="b" l="l" r="r" t="t"/>
              <a:pathLst>
                <a:path extrusionOk="0" h="19074" w="15773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12225" y="4571125"/>
              <a:ext cx="388525" cy="525225"/>
            </a:xfrm>
            <a:custGeom>
              <a:rect b="b" l="l" r="r" t="t"/>
              <a:pathLst>
                <a:path extrusionOk="0" h="21009" w="15541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917275" y="4681975"/>
              <a:ext cx="130925" cy="244075"/>
            </a:xfrm>
            <a:custGeom>
              <a:rect b="b" l="l" r="r" t="t"/>
              <a:pathLst>
                <a:path extrusionOk="0" h="9763" w="5237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4031375" y="4920275"/>
              <a:ext cx="50250" cy="38825"/>
            </a:xfrm>
            <a:custGeom>
              <a:rect b="b" l="l" r="r" t="t"/>
              <a:pathLst>
                <a:path extrusionOk="0" h="1553" w="201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191175" y="3900000"/>
              <a:ext cx="134125" cy="107300"/>
            </a:xfrm>
            <a:custGeom>
              <a:rect b="b" l="l" r="r" t="t"/>
              <a:pathLst>
                <a:path extrusionOk="0" h="4292" w="5365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4305300" y="3885550"/>
              <a:ext cx="557525" cy="289075"/>
            </a:xfrm>
            <a:custGeom>
              <a:rect b="b" l="l" r="r" t="t"/>
              <a:pathLst>
                <a:path extrusionOk="0" h="11563" w="22301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4269975" y="3890675"/>
              <a:ext cx="621225" cy="241375"/>
            </a:xfrm>
            <a:custGeom>
              <a:rect b="b" l="l" r="r" t="t"/>
              <a:pathLst>
                <a:path extrusionOk="0" h="9655" w="24849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4348075" y="4005000"/>
              <a:ext cx="254850" cy="137925"/>
            </a:xfrm>
            <a:custGeom>
              <a:rect b="b" l="l" r="r" t="t"/>
              <a:pathLst>
                <a:path extrusionOk="0" h="5517" w="10194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4596875" y="4107700"/>
              <a:ext cx="50825" cy="38825"/>
            </a:xfrm>
            <a:custGeom>
              <a:rect b="b" l="l" r="r" t="t"/>
              <a:pathLst>
                <a:path extrusionOk="0" h="1553" w="203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4757800" y="2957300"/>
              <a:ext cx="135275" cy="143250"/>
            </a:xfrm>
            <a:custGeom>
              <a:rect b="b" l="l" r="r" t="t"/>
              <a:pathLst>
                <a:path extrusionOk="0" h="5730" w="5411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817150" y="3052025"/>
              <a:ext cx="396000" cy="470000"/>
            </a:xfrm>
            <a:custGeom>
              <a:rect b="b" l="l" r="r" t="t"/>
              <a:pathLst>
                <a:path extrusionOk="0" h="18800" w="1584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4832650" y="3035700"/>
              <a:ext cx="407925" cy="514950"/>
            </a:xfrm>
            <a:custGeom>
              <a:rect b="b" l="l" r="r" t="t"/>
              <a:pathLst>
                <a:path extrusionOk="0" h="20598" w="16317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850475" y="3139025"/>
              <a:ext cx="135925" cy="243125"/>
            </a:xfrm>
            <a:custGeom>
              <a:rect b="b" l="l" r="r" t="t"/>
              <a:pathLst>
                <a:path extrusionOk="0" h="9725" w="5437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4970075" y="3375000"/>
              <a:ext cx="50250" cy="39400"/>
            </a:xfrm>
            <a:custGeom>
              <a:rect b="b" l="l" r="r" t="t"/>
              <a:pathLst>
                <a:path extrusionOk="0" h="1576" w="201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7"/>
          <p:cNvGrpSpPr/>
          <p:nvPr/>
        </p:nvGrpSpPr>
        <p:grpSpPr>
          <a:xfrm flipH="1" rot="-1958128">
            <a:off x="7826373" y="3905232"/>
            <a:ext cx="611109" cy="714948"/>
            <a:chOff x="1667110" y="1547045"/>
            <a:chExt cx="1047905" cy="1226432"/>
          </a:xfrm>
        </p:grpSpPr>
        <p:grpSp>
          <p:nvGrpSpPr>
            <p:cNvPr id="788" name="Google Shape;788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89" name="Google Shape;789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2" name="Google Shape;792;p27"/>
            <p:cNvSpPr/>
            <p:nvPr/>
          </p:nvSpPr>
          <p:spPr>
            <a:xfrm rot="-1645867">
              <a:off x="2009262" y="2471311"/>
              <a:ext cx="327109" cy="240312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27"/>
          <p:cNvSpPr txBox="1"/>
          <p:nvPr>
            <p:ph idx="15"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8"/>
          <p:cNvGrpSpPr/>
          <p:nvPr/>
        </p:nvGrpSpPr>
        <p:grpSpPr>
          <a:xfrm>
            <a:off x="3709915" y="318648"/>
            <a:ext cx="904827" cy="611139"/>
            <a:chOff x="3709915" y="318648"/>
            <a:chExt cx="904827" cy="611139"/>
          </a:xfrm>
        </p:grpSpPr>
        <p:grpSp>
          <p:nvGrpSpPr>
            <p:cNvPr id="796" name="Google Shape;796;p28"/>
            <p:cNvGrpSpPr/>
            <p:nvPr/>
          </p:nvGrpSpPr>
          <p:grpSpPr>
            <a:xfrm flipH="1" rot="-5400000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797" name="Google Shape;797;p28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798" name="Google Shape;798;p28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rect b="b" l="l" r="r" t="t"/>
                  <a:pathLst>
                    <a:path extrusionOk="0" h="11605" w="7595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rect b="b" l="l" r="r" t="t"/>
                  <a:pathLst>
                    <a:path extrusionOk="0" h="3138" w="468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rect b="b" l="l" r="r" t="t"/>
                  <a:pathLst>
                    <a:path extrusionOk="0" h="2362" w="3511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01" name="Google Shape;801;p28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rect b="b" l="l" r="r" t="t"/>
                <a:pathLst>
                  <a:path extrusionOk="0" h="16924" w="23033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2" name="Google Shape;802;p28"/>
            <p:cNvSpPr/>
            <p:nvPr/>
          </p:nvSpPr>
          <p:spPr>
            <a:xfrm flipH="1" rot="167132">
              <a:off x="3713209" y="323201"/>
              <a:ext cx="190766" cy="140085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28"/>
          <p:cNvGrpSpPr/>
          <p:nvPr/>
        </p:nvGrpSpPr>
        <p:grpSpPr>
          <a:xfrm rot="5400000">
            <a:off x="3758078" y="4080486"/>
            <a:ext cx="611138" cy="707464"/>
            <a:chOff x="1667110" y="1547045"/>
            <a:chExt cx="1047905" cy="1213698"/>
          </a:xfrm>
        </p:grpSpPr>
        <p:grpSp>
          <p:nvGrpSpPr>
            <p:cNvPr id="804" name="Google Shape;804;p28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805" name="Google Shape;805;p28"/>
              <p:cNvSpPr/>
              <p:nvPr/>
            </p:nvSpPr>
            <p:spPr>
              <a:xfrm rot="-4336066">
                <a:off x="1769541" y="2297078"/>
                <a:ext cx="189957" cy="290011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8" name="Google Shape;808;p28"/>
            <p:cNvSpPr/>
            <p:nvPr/>
          </p:nvSpPr>
          <p:spPr>
            <a:xfrm rot="-5567032">
              <a:off x="2009203" y="2471373"/>
              <a:ext cx="327224" cy="240224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28"/>
          <p:cNvSpPr/>
          <p:nvPr/>
        </p:nvSpPr>
        <p:spPr>
          <a:xfrm rot="-167132">
            <a:off x="4420684" y="4133201"/>
            <a:ext cx="190766" cy="140085"/>
          </a:xfrm>
          <a:custGeom>
            <a:rect b="b" l="l" r="r" t="t"/>
            <a:pathLst>
              <a:path extrusionOk="0" h="16924" w="23033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0" name="Google Shape;810;p28"/>
          <p:cNvGrpSpPr/>
          <p:nvPr/>
        </p:nvGrpSpPr>
        <p:grpSpPr>
          <a:xfrm rot="-2700000">
            <a:off x="227298" y="533706"/>
            <a:ext cx="1662179" cy="1009867"/>
            <a:chOff x="4422200" y="1605489"/>
            <a:chExt cx="3671784" cy="2230815"/>
          </a:xfrm>
        </p:grpSpPr>
        <p:sp>
          <p:nvSpPr>
            <p:cNvPr id="811" name="Google Shape;811;p28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 rot="8100000">
            <a:off x="7254512" y="3599943"/>
            <a:ext cx="1662179" cy="1009867"/>
            <a:chOff x="4422200" y="1605489"/>
            <a:chExt cx="3671784" cy="2230815"/>
          </a:xfrm>
        </p:grpSpPr>
        <p:sp>
          <p:nvSpPr>
            <p:cNvPr id="830" name="Google Shape;830;p28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28"/>
          <p:cNvGrpSpPr/>
          <p:nvPr/>
        </p:nvGrpSpPr>
        <p:grpSpPr>
          <a:xfrm rot="-10285185">
            <a:off x="370958" y="4306716"/>
            <a:ext cx="424183" cy="496545"/>
            <a:chOff x="5827575" y="3641525"/>
            <a:chExt cx="202450" cy="236975"/>
          </a:xfrm>
        </p:grpSpPr>
        <p:sp>
          <p:nvSpPr>
            <p:cNvPr id="849" name="Google Shape;849;p28"/>
            <p:cNvSpPr/>
            <p:nvPr/>
          </p:nvSpPr>
          <p:spPr>
            <a:xfrm>
              <a:off x="5942475" y="3641525"/>
              <a:ext cx="87550" cy="58425"/>
            </a:xfrm>
            <a:custGeom>
              <a:rect b="b" l="l" r="r" t="t"/>
              <a:pathLst>
                <a:path extrusionOk="0" h="2337" w="3502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827575" y="3833275"/>
              <a:ext cx="67350" cy="45225"/>
            </a:xfrm>
            <a:custGeom>
              <a:rect b="b" l="l" r="r" t="t"/>
              <a:pathLst>
                <a:path extrusionOk="0" h="1809" w="2694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28"/>
          <p:cNvGrpSpPr/>
          <p:nvPr/>
        </p:nvGrpSpPr>
        <p:grpSpPr>
          <a:xfrm flipH="1" rot="1447478">
            <a:off x="8257433" y="296246"/>
            <a:ext cx="424195" cy="496535"/>
            <a:chOff x="5827575" y="3641525"/>
            <a:chExt cx="202450" cy="236975"/>
          </a:xfrm>
        </p:grpSpPr>
        <p:sp>
          <p:nvSpPr>
            <p:cNvPr id="852" name="Google Shape;852;p28"/>
            <p:cNvSpPr/>
            <p:nvPr/>
          </p:nvSpPr>
          <p:spPr>
            <a:xfrm>
              <a:off x="5942475" y="3641525"/>
              <a:ext cx="87550" cy="58425"/>
            </a:xfrm>
            <a:custGeom>
              <a:rect b="b" l="l" r="r" t="t"/>
              <a:pathLst>
                <a:path extrusionOk="0" h="2337" w="3502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827575" y="3833275"/>
              <a:ext cx="67350" cy="45225"/>
            </a:xfrm>
            <a:custGeom>
              <a:rect b="b" l="l" r="r" t="t"/>
              <a:pathLst>
                <a:path extrusionOk="0" h="1809" w="2694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5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29"/>
          <p:cNvGrpSpPr/>
          <p:nvPr/>
        </p:nvGrpSpPr>
        <p:grpSpPr>
          <a:xfrm rot="-5400000">
            <a:off x="-265017" y="2023696"/>
            <a:ext cx="2661231" cy="1000858"/>
            <a:chOff x="720000" y="3829047"/>
            <a:chExt cx="2057547" cy="773819"/>
          </a:xfrm>
        </p:grpSpPr>
        <p:sp>
          <p:nvSpPr>
            <p:cNvPr id="856" name="Google Shape;856;p29"/>
            <p:cNvSpPr/>
            <p:nvPr/>
          </p:nvSpPr>
          <p:spPr>
            <a:xfrm>
              <a:off x="747524" y="4140653"/>
              <a:ext cx="1628264" cy="367137"/>
            </a:xfrm>
            <a:custGeom>
              <a:rect b="b" l="l" r="r" t="t"/>
              <a:pathLst>
                <a:path extrusionOk="0" h="15447" w="68508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336731" y="4176923"/>
              <a:ext cx="440816" cy="166681"/>
            </a:xfrm>
            <a:custGeom>
              <a:rect b="b" l="l" r="r" t="t"/>
              <a:pathLst>
                <a:path extrusionOk="0" h="7013" w="18547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160393" y="3951383"/>
              <a:ext cx="378878" cy="230925"/>
            </a:xfrm>
            <a:custGeom>
              <a:rect b="b" l="l" r="r" t="t"/>
              <a:pathLst>
                <a:path extrusionOk="0" h="9716" w="15941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001358" y="4172764"/>
              <a:ext cx="343131" cy="318104"/>
            </a:xfrm>
            <a:custGeom>
              <a:rect b="b" l="l" r="r" t="t"/>
              <a:pathLst>
                <a:path extrusionOk="0" h="13384" w="14437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1844082" y="3844520"/>
              <a:ext cx="282382" cy="310380"/>
            </a:xfrm>
            <a:custGeom>
              <a:rect b="b" l="l" r="r" t="t"/>
              <a:pathLst>
                <a:path extrusionOk="0" h="13059" w="11881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677893" y="4172764"/>
              <a:ext cx="268668" cy="317510"/>
            </a:xfrm>
            <a:custGeom>
              <a:rect b="b" l="l" r="r" t="t"/>
              <a:pathLst>
                <a:path extrusionOk="0" h="13359" w="11304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1526583" y="3829047"/>
              <a:ext cx="278793" cy="335977"/>
            </a:xfrm>
            <a:custGeom>
              <a:rect b="b" l="l" r="r" t="t"/>
              <a:pathLst>
                <a:path extrusionOk="0" h="14136" w="1173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1299023" y="4221608"/>
              <a:ext cx="316322" cy="278199"/>
            </a:xfrm>
            <a:custGeom>
              <a:rect b="b" l="l" r="r" t="t"/>
              <a:pathLst>
                <a:path extrusionOk="0" h="11705" w="13309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1184650" y="3876108"/>
              <a:ext cx="247824" cy="357416"/>
            </a:xfrm>
            <a:custGeom>
              <a:rect b="b" l="l" r="r" t="t"/>
              <a:pathLst>
                <a:path extrusionOk="0" h="15038" w="10427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017806" y="4040658"/>
              <a:ext cx="147763" cy="126300"/>
            </a:xfrm>
            <a:custGeom>
              <a:rect b="b" l="l" r="r" t="t"/>
              <a:pathLst>
                <a:path extrusionOk="0" h="5314" w="6217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505809" y="4169294"/>
              <a:ext cx="151542" cy="159171"/>
            </a:xfrm>
            <a:custGeom>
              <a:rect b="b" l="l" r="r" t="t"/>
              <a:pathLst>
                <a:path extrusionOk="0" h="6697" w="6376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398732" y="4029059"/>
              <a:ext cx="102747" cy="160312"/>
            </a:xfrm>
            <a:custGeom>
              <a:rect b="b" l="l" r="r" t="t"/>
              <a:pathLst>
                <a:path extrusionOk="0" h="6745" w="4323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866424" y="4157671"/>
              <a:ext cx="125516" cy="137851"/>
            </a:xfrm>
            <a:custGeom>
              <a:rect b="b" l="l" r="r" t="t"/>
              <a:pathLst>
                <a:path extrusionOk="0" h="5800" w="5281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1921710" y="4259020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567869" y="4287019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1432626" y="3996900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1869062" y="4215547"/>
              <a:ext cx="82854" cy="56115"/>
            </a:xfrm>
            <a:custGeom>
              <a:rect b="b" l="l" r="r" t="t"/>
              <a:pathLst>
                <a:path extrusionOk="0" h="2361" w="3486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1573003" y="4215547"/>
              <a:ext cx="83448" cy="56115"/>
            </a:xfrm>
            <a:custGeom>
              <a:rect b="b" l="l" r="r" t="t"/>
              <a:pathLst>
                <a:path extrusionOk="0" h="2361" w="3511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387133" y="4075550"/>
              <a:ext cx="83234" cy="55545"/>
            </a:xfrm>
            <a:custGeom>
              <a:rect b="b" l="l" r="r" t="t"/>
              <a:pathLst>
                <a:path extrusionOk="0" h="2337" w="3502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095885" y="4001036"/>
              <a:ext cx="110994" cy="74654"/>
            </a:xfrm>
            <a:custGeom>
              <a:rect b="b" l="l" r="r" t="t"/>
              <a:pathLst>
                <a:path extrusionOk="0" h="3141" w="467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038841" y="4047551"/>
              <a:ext cx="83448" cy="56139"/>
            </a:xfrm>
            <a:custGeom>
              <a:rect b="b" l="l" r="r" t="t"/>
              <a:pathLst>
                <a:path extrusionOk="0" h="2362" w="3511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948153" y="3917680"/>
              <a:ext cx="211483" cy="380779"/>
            </a:xfrm>
            <a:custGeom>
              <a:rect b="b" l="l" r="r" t="t"/>
              <a:pathLst>
                <a:path extrusionOk="0" h="16021" w="8898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037499" y="4294293"/>
              <a:ext cx="316916" cy="300920"/>
            </a:xfrm>
            <a:custGeom>
              <a:rect b="b" l="l" r="r" t="t"/>
              <a:pathLst>
                <a:path extrusionOk="0" h="12661" w="13334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720000" y="4226980"/>
              <a:ext cx="323476" cy="95926"/>
            </a:xfrm>
            <a:custGeom>
              <a:rect b="b" l="l" r="r" t="t"/>
              <a:pathLst>
                <a:path extrusionOk="0" h="4036" w="1361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968404" y="4286544"/>
              <a:ext cx="99491" cy="316322"/>
            </a:xfrm>
            <a:custGeom>
              <a:rect b="b" l="l" r="r" t="t"/>
              <a:pathLst>
                <a:path extrusionOk="0" h="13309" w="4186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980312" y="4254361"/>
              <a:ext cx="128107" cy="98920"/>
            </a:xfrm>
            <a:custGeom>
              <a:rect b="b" l="l" r="r" t="t"/>
              <a:pathLst>
                <a:path extrusionOk="0" h="4162" w="539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 flipH="1" rot="5400000">
            <a:off x="6747783" y="2023696"/>
            <a:ext cx="2661231" cy="1000858"/>
            <a:chOff x="720000" y="3829047"/>
            <a:chExt cx="2057547" cy="773819"/>
          </a:xfrm>
        </p:grpSpPr>
        <p:sp>
          <p:nvSpPr>
            <p:cNvPr id="883" name="Google Shape;883;p29"/>
            <p:cNvSpPr/>
            <p:nvPr/>
          </p:nvSpPr>
          <p:spPr>
            <a:xfrm>
              <a:off x="747524" y="4140653"/>
              <a:ext cx="1628264" cy="367137"/>
            </a:xfrm>
            <a:custGeom>
              <a:rect b="b" l="l" r="r" t="t"/>
              <a:pathLst>
                <a:path extrusionOk="0" h="15447" w="68508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336731" y="4176923"/>
              <a:ext cx="440816" cy="166681"/>
            </a:xfrm>
            <a:custGeom>
              <a:rect b="b" l="l" r="r" t="t"/>
              <a:pathLst>
                <a:path extrusionOk="0" h="7013" w="18547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160393" y="3951383"/>
              <a:ext cx="378878" cy="230925"/>
            </a:xfrm>
            <a:custGeom>
              <a:rect b="b" l="l" r="r" t="t"/>
              <a:pathLst>
                <a:path extrusionOk="0" h="9716" w="15941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001358" y="4172764"/>
              <a:ext cx="343131" cy="318104"/>
            </a:xfrm>
            <a:custGeom>
              <a:rect b="b" l="l" r="r" t="t"/>
              <a:pathLst>
                <a:path extrusionOk="0" h="13384" w="14437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1844082" y="3844520"/>
              <a:ext cx="282382" cy="310380"/>
            </a:xfrm>
            <a:custGeom>
              <a:rect b="b" l="l" r="r" t="t"/>
              <a:pathLst>
                <a:path extrusionOk="0" h="13059" w="11881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1677893" y="4172764"/>
              <a:ext cx="268668" cy="317510"/>
            </a:xfrm>
            <a:custGeom>
              <a:rect b="b" l="l" r="r" t="t"/>
              <a:pathLst>
                <a:path extrusionOk="0" h="13359" w="11304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1526583" y="3829047"/>
              <a:ext cx="278793" cy="335977"/>
            </a:xfrm>
            <a:custGeom>
              <a:rect b="b" l="l" r="r" t="t"/>
              <a:pathLst>
                <a:path extrusionOk="0" h="14136" w="1173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1299023" y="4221608"/>
              <a:ext cx="316322" cy="278199"/>
            </a:xfrm>
            <a:custGeom>
              <a:rect b="b" l="l" r="r" t="t"/>
              <a:pathLst>
                <a:path extrusionOk="0" h="11705" w="13309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1184650" y="3876108"/>
              <a:ext cx="247824" cy="357416"/>
            </a:xfrm>
            <a:custGeom>
              <a:rect b="b" l="l" r="r" t="t"/>
              <a:pathLst>
                <a:path extrusionOk="0" h="15038" w="10427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017806" y="4040658"/>
              <a:ext cx="147763" cy="126300"/>
            </a:xfrm>
            <a:custGeom>
              <a:rect b="b" l="l" r="r" t="t"/>
              <a:pathLst>
                <a:path extrusionOk="0" h="5314" w="6217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505809" y="4169294"/>
              <a:ext cx="151542" cy="159171"/>
            </a:xfrm>
            <a:custGeom>
              <a:rect b="b" l="l" r="r" t="t"/>
              <a:pathLst>
                <a:path extrusionOk="0" h="6697" w="6376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398732" y="4029059"/>
              <a:ext cx="102747" cy="160312"/>
            </a:xfrm>
            <a:custGeom>
              <a:rect b="b" l="l" r="r" t="t"/>
              <a:pathLst>
                <a:path extrusionOk="0" h="6745" w="4323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866424" y="4157671"/>
              <a:ext cx="125516" cy="137851"/>
            </a:xfrm>
            <a:custGeom>
              <a:rect b="b" l="l" r="r" t="t"/>
              <a:pathLst>
                <a:path extrusionOk="0" h="5800" w="5281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1921710" y="4259020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1567869" y="4287019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1432626" y="3996900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869062" y="4215547"/>
              <a:ext cx="82854" cy="56115"/>
            </a:xfrm>
            <a:custGeom>
              <a:rect b="b" l="l" r="r" t="t"/>
              <a:pathLst>
                <a:path extrusionOk="0" h="2361" w="3486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573003" y="4215547"/>
              <a:ext cx="83448" cy="56115"/>
            </a:xfrm>
            <a:custGeom>
              <a:rect b="b" l="l" r="r" t="t"/>
              <a:pathLst>
                <a:path extrusionOk="0" h="2361" w="3511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1387133" y="4075550"/>
              <a:ext cx="83234" cy="55545"/>
            </a:xfrm>
            <a:custGeom>
              <a:rect b="b" l="l" r="r" t="t"/>
              <a:pathLst>
                <a:path extrusionOk="0" h="2337" w="3502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095885" y="4001036"/>
              <a:ext cx="110994" cy="74654"/>
            </a:xfrm>
            <a:custGeom>
              <a:rect b="b" l="l" r="r" t="t"/>
              <a:pathLst>
                <a:path extrusionOk="0" h="3141" w="467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038841" y="4047551"/>
              <a:ext cx="83448" cy="56139"/>
            </a:xfrm>
            <a:custGeom>
              <a:rect b="b" l="l" r="r" t="t"/>
              <a:pathLst>
                <a:path extrusionOk="0" h="2362" w="3511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948153" y="3917680"/>
              <a:ext cx="211483" cy="380779"/>
            </a:xfrm>
            <a:custGeom>
              <a:rect b="b" l="l" r="r" t="t"/>
              <a:pathLst>
                <a:path extrusionOk="0" h="16021" w="8898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1037499" y="4294293"/>
              <a:ext cx="316916" cy="300920"/>
            </a:xfrm>
            <a:custGeom>
              <a:rect b="b" l="l" r="r" t="t"/>
              <a:pathLst>
                <a:path extrusionOk="0" h="12661" w="13334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720000" y="4226980"/>
              <a:ext cx="323476" cy="95926"/>
            </a:xfrm>
            <a:custGeom>
              <a:rect b="b" l="l" r="r" t="t"/>
              <a:pathLst>
                <a:path extrusionOk="0" h="4036" w="1361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968404" y="4286544"/>
              <a:ext cx="99491" cy="316322"/>
            </a:xfrm>
            <a:custGeom>
              <a:rect b="b" l="l" r="r" t="t"/>
              <a:pathLst>
                <a:path extrusionOk="0" h="13309" w="4186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980312" y="4254361"/>
              <a:ext cx="128107" cy="98920"/>
            </a:xfrm>
            <a:custGeom>
              <a:rect b="b" l="l" r="r" t="t"/>
              <a:pathLst>
                <a:path extrusionOk="0" h="4162" w="539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29"/>
          <p:cNvGrpSpPr/>
          <p:nvPr/>
        </p:nvGrpSpPr>
        <p:grpSpPr>
          <a:xfrm rot="-725642">
            <a:off x="344028" y="4262208"/>
            <a:ext cx="1004947" cy="678762"/>
            <a:chOff x="3709915" y="318648"/>
            <a:chExt cx="904827" cy="611139"/>
          </a:xfrm>
        </p:grpSpPr>
        <p:grpSp>
          <p:nvGrpSpPr>
            <p:cNvPr id="910" name="Google Shape;910;p29"/>
            <p:cNvGrpSpPr/>
            <p:nvPr/>
          </p:nvGrpSpPr>
          <p:grpSpPr>
            <a:xfrm flipH="1" rot="-5400000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1" name="Google Shape;911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12" name="Google Shape;912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rect b="b" l="l" r="r" t="t"/>
                  <a:pathLst>
                    <a:path extrusionOk="0" h="11605" w="7595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rect b="b" l="l" r="r" t="t"/>
                  <a:pathLst>
                    <a:path extrusionOk="0" h="3138" w="468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rect b="b" l="l" r="r" t="t"/>
                  <a:pathLst>
                    <a:path extrusionOk="0" h="2362" w="3511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15" name="Google Shape;915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rect b="b" l="l" r="r" t="t"/>
                <a:pathLst>
                  <a:path extrusionOk="0" h="16924" w="23033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6" name="Google Shape;916;p29"/>
            <p:cNvSpPr/>
            <p:nvPr/>
          </p:nvSpPr>
          <p:spPr>
            <a:xfrm flipH="1" rot="167132">
              <a:off x="3713209" y="323201"/>
              <a:ext cx="190766" cy="140085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29"/>
          <p:cNvGrpSpPr/>
          <p:nvPr/>
        </p:nvGrpSpPr>
        <p:grpSpPr>
          <a:xfrm flipH="1" rot="725642">
            <a:off x="7906878" y="288233"/>
            <a:ext cx="1004947" cy="678762"/>
            <a:chOff x="3709915" y="318648"/>
            <a:chExt cx="904827" cy="611139"/>
          </a:xfrm>
        </p:grpSpPr>
        <p:grpSp>
          <p:nvGrpSpPr>
            <p:cNvPr id="918" name="Google Shape;918;p29"/>
            <p:cNvGrpSpPr/>
            <p:nvPr/>
          </p:nvGrpSpPr>
          <p:grpSpPr>
            <a:xfrm flipH="1" rot="-5400000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9" name="Google Shape;919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20" name="Google Shape;920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rect b="b" l="l" r="r" t="t"/>
                  <a:pathLst>
                    <a:path extrusionOk="0" h="11605" w="7595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rect b="b" l="l" r="r" t="t"/>
                  <a:pathLst>
                    <a:path extrusionOk="0" h="3138" w="468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rect b="b" l="l" r="r" t="t"/>
                  <a:pathLst>
                    <a:path extrusionOk="0" h="2362" w="3511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23" name="Google Shape;923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rect b="b" l="l" r="r" t="t"/>
                <a:pathLst>
                  <a:path extrusionOk="0" h="16924" w="23033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4" name="Google Shape;924;p29"/>
            <p:cNvSpPr/>
            <p:nvPr/>
          </p:nvSpPr>
          <p:spPr>
            <a:xfrm flipH="1" rot="167132">
              <a:off x="3713209" y="323201"/>
              <a:ext cx="190766" cy="140085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47916" y="1512141"/>
            <a:ext cx="36420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47913" y="2631138"/>
            <a:ext cx="36420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0" name="Google Shape;110;p4"/>
          <p:cNvGrpSpPr/>
          <p:nvPr/>
        </p:nvGrpSpPr>
        <p:grpSpPr>
          <a:xfrm flipH="1" rot="-1827695">
            <a:off x="3409003" y="-507479"/>
            <a:ext cx="2019767" cy="1805111"/>
            <a:chOff x="3536075" y="659925"/>
            <a:chExt cx="2759951" cy="2466630"/>
          </a:xfrm>
        </p:grpSpPr>
        <p:sp>
          <p:nvSpPr>
            <p:cNvPr id="111" name="Google Shape;111;p4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 rot="-8972305">
            <a:off x="3562116" y="3835696"/>
            <a:ext cx="2019767" cy="1805111"/>
            <a:chOff x="3536075" y="659925"/>
            <a:chExt cx="2759951" cy="2466630"/>
          </a:xfrm>
        </p:grpSpPr>
        <p:sp>
          <p:nvSpPr>
            <p:cNvPr id="123" name="Google Shape;123;p4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1373700" y="3406000"/>
            <a:ext cx="25410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5"/>
          <p:cNvSpPr txBox="1"/>
          <p:nvPr>
            <p:ph idx="2" type="body"/>
          </p:nvPr>
        </p:nvSpPr>
        <p:spPr>
          <a:xfrm>
            <a:off x="5234775" y="3406000"/>
            <a:ext cx="25410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5"/>
          <p:cNvSpPr txBox="1"/>
          <p:nvPr>
            <p:ph idx="3" type="subTitle"/>
          </p:nvPr>
        </p:nvSpPr>
        <p:spPr>
          <a:xfrm>
            <a:off x="1599750" y="2987259"/>
            <a:ext cx="20889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8" name="Google Shape;138;p5"/>
          <p:cNvSpPr txBox="1"/>
          <p:nvPr>
            <p:ph idx="4" type="subTitle"/>
          </p:nvPr>
        </p:nvSpPr>
        <p:spPr>
          <a:xfrm>
            <a:off x="5460825" y="2987259"/>
            <a:ext cx="20889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139" name="Google Shape;139;p5"/>
          <p:cNvGrpSpPr/>
          <p:nvPr/>
        </p:nvGrpSpPr>
        <p:grpSpPr>
          <a:xfrm flipH="1" rot="685970">
            <a:off x="395399" y="224652"/>
            <a:ext cx="585995" cy="909394"/>
            <a:chOff x="7686063" y="677323"/>
            <a:chExt cx="781665" cy="1213051"/>
          </a:xfrm>
        </p:grpSpPr>
        <p:sp>
          <p:nvSpPr>
            <p:cNvPr id="140" name="Google Shape;140;p5"/>
            <p:cNvSpPr/>
            <p:nvPr/>
          </p:nvSpPr>
          <p:spPr>
            <a:xfrm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5"/>
          <p:cNvGrpSpPr/>
          <p:nvPr/>
        </p:nvGrpSpPr>
        <p:grpSpPr>
          <a:xfrm>
            <a:off x="8496575" y="4222014"/>
            <a:ext cx="420720" cy="627915"/>
            <a:chOff x="7916904" y="1014028"/>
            <a:chExt cx="550825" cy="822094"/>
          </a:xfrm>
        </p:grpSpPr>
        <p:sp>
          <p:nvSpPr>
            <p:cNvPr id="146" name="Google Shape;146;p5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180528" y="1014028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-407710">
              <a:off x="7940398" y="1408120"/>
              <a:ext cx="272998" cy="413304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5"/>
          <p:cNvGrpSpPr/>
          <p:nvPr/>
        </p:nvGrpSpPr>
        <p:grpSpPr>
          <a:xfrm rot="4391427">
            <a:off x="382683" y="3755489"/>
            <a:ext cx="1467387" cy="1274191"/>
            <a:chOff x="424563" y="201981"/>
            <a:chExt cx="1467343" cy="1274153"/>
          </a:xfrm>
        </p:grpSpPr>
        <p:sp>
          <p:nvSpPr>
            <p:cNvPr id="150" name="Google Shape;150;p5"/>
            <p:cNvSpPr/>
            <p:nvPr/>
          </p:nvSpPr>
          <p:spPr>
            <a:xfrm>
              <a:off x="523863" y="301875"/>
              <a:ext cx="1246375" cy="1050375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3275" y="201981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24563" y="1276331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-6556105">
            <a:off x="7041975" y="241002"/>
            <a:ext cx="1467369" cy="1274175"/>
            <a:chOff x="424563" y="201981"/>
            <a:chExt cx="1467343" cy="1274153"/>
          </a:xfrm>
        </p:grpSpPr>
        <p:sp>
          <p:nvSpPr>
            <p:cNvPr id="154" name="Google Shape;154;p5"/>
            <p:cNvSpPr/>
            <p:nvPr/>
          </p:nvSpPr>
          <p:spPr>
            <a:xfrm>
              <a:off x="523863" y="301875"/>
              <a:ext cx="1246375" cy="1050375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693275" y="201981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24563" y="1276331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5"/>
          <p:cNvSpPr txBox="1"/>
          <p:nvPr>
            <p:ph type="title"/>
          </p:nvPr>
        </p:nvSpPr>
        <p:spPr>
          <a:xfrm>
            <a:off x="720000" y="54942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0" name="Google Shape;160;p6"/>
          <p:cNvGrpSpPr/>
          <p:nvPr/>
        </p:nvGrpSpPr>
        <p:grpSpPr>
          <a:xfrm flipH="1" rot="685970">
            <a:off x="395399" y="224652"/>
            <a:ext cx="585995" cy="909394"/>
            <a:chOff x="7686063" y="677323"/>
            <a:chExt cx="781665" cy="1213051"/>
          </a:xfrm>
        </p:grpSpPr>
        <p:sp>
          <p:nvSpPr>
            <p:cNvPr id="161" name="Google Shape;161;p6"/>
            <p:cNvSpPr/>
            <p:nvPr/>
          </p:nvSpPr>
          <p:spPr>
            <a:xfrm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6"/>
          <p:cNvGrpSpPr/>
          <p:nvPr/>
        </p:nvGrpSpPr>
        <p:grpSpPr>
          <a:xfrm>
            <a:off x="8496575" y="4222014"/>
            <a:ext cx="420720" cy="627915"/>
            <a:chOff x="7916904" y="1014028"/>
            <a:chExt cx="550825" cy="822094"/>
          </a:xfrm>
        </p:grpSpPr>
        <p:sp>
          <p:nvSpPr>
            <p:cNvPr id="167" name="Google Shape;167;p6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8180528" y="1014028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-407710">
              <a:off x="7940398" y="1408120"/>
              <a:ext cx="272998" cy="413304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720000" y="1408688"/>
            <a:ext cx="3051900" cy="14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7"/>
          <p:cNvSpPr txBox="1"/>
          <p:nvPr>
            <p:ph idx="1" type="body"/>
          </p:nvPr>
        </p:nvSpPr>
        <p:spPr>
          <a:xfrm>
            <a:off x="720000" y="2777603"/>
            <a:ext cx="35187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73" name="Google Shape;173;p7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174" name="Google Shape;174;p7"/>
            <p:cNvSpPr/>
            <p:nvPr/>
          </p:nvSpPr>
          <p:spPr>
            <a:xfrm>
              <a:off x="5942475" y="3641525"/>
              <a:ext cx="87550" cy="58425"/>
            </a:xfrm>
            <a:custGeom>
              <a:rect b="b" l="l" r="r" t="t"/>
              <a:pathLst>
                <a:path extrusionOk="0" h="2337" w="3502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5827575" y="3833275"/>
              <a:ext cx="67350" cy="45225"/>
            </a:xfrm>
            <a:custGeom>
              <a:rect b="b" l="l" r="r" t="t"/>
              <a:pathLst>
                <a:path extrusionOk="0" h="1809" w="2694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 rot="-10285185">
            <a:off x="8286233" y="4293016"/>
            <a:ext cx="424183" cy="496545"/>
            <a:chOff x="5827575" y="3641525"/>
            <a:chExt cx="202450" cy="236975"/>
          </a:xfrm>
        </p:grpSpPr>
        <p:sp>
          <p:nvSpPr>
            <p:cNvPr id="177" name="Google Shape;177;p7"/>
            <p:cNvSpPr/>
            <p:nvPr/>
          </p:nvSpPr>
          <p:spPr>
            <a:xfrm>
              <a:off x="5942475" y="3641525"/>
              <a:ext cx="87550" cy="58425"/>
            </a:xfrm>
            <a:custGeom>
              <a:rect b="b" l="l" r="r" t="t"/>
              <a:pathLst>
                <a:path extrusionOk="0" h="2337" w="3502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5827575" y="3833275"/>
              <a:ext cx="67350" cy="45225"/>
            </a:xfrm>
            <a:custGeom>
              <a:rect b="b" l="l" r="r" t="t"/>
              <a:pathLst>
                <a:path extrusionOk="0" h="1809" w="2694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1856720" y="-653150"/>
            <a:ext cx="5302815" cy="1852584"/>
            <a:chOff x="1867257" y="-799125"/>
            <a:chExt cx="5302815" cy="1852584"/>
          </a:xfrm>
        </p:grpSpPr>
        <p:grpSp>
          <p:nvGrpSpPr>
            <p:cNvPr id="180" name="Google Shape;180;p7"/>
            <p:cNvGrpSpPr/>
            <p:nvPr/>
          </p:nvGrpSpPr>
          <p:grpSpPr>
            <a:xfrm rot="1202847">
              <a:off x="4417764" y="-373290"/>
              <a:ext cx="2661380" cy="1000914"/>
              <a:chOff x="720000" y="3829047"/>
              <a:chExt cx="2057547" cy="773819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747524" y="4140653"/>
                <a:ext cx="1628264" cy="367137"/>
              </a:xfrm>
              <a:custGeom>
                <a:rect b="b" l="l" r="r" t="t"/>
                <a:pathLst>
                  <a:path extrusionOk="0" h="15447" w="68508">
                    <a:moveTo>
                      <a:pt x="43313" y="0"/>
                    </a:moveTo>
                    <a:cubicBezTo>
                      <a:pt x="39438" y="0"/>
                      <a:pt x="35566" y="236"/>
                      <a:pt x="31724" y="725"/>
                    </a:cubicBezTo>
                    <a:cubicBezTo>
                      <a:pt x="20271" y="2178"/>
                      <a:pt x="8842" y="6239"/>
                      <a:pt x="446" y="14384"/>
                    </a:cubicBezTo>
                    <a:cubicBezTo>
                      <a:pt x="0" y="14810"/>
                      <a:pt x="424" y="15447"/>
                      <a:pt x="917" y="15447"/>
                    </a:cubicBezTo>
                    <a:cubicBezTo>
                      <a:pt x="1061" y="15447"/>
                      <a:pt x="1212" y="15392"/>
                      <a:pt x="1348" y="15261"/>
                    </a:cubicBezTo>
                    <a:cubicBezTo>
                      <a:pt x="9820" y="7041"/>
                      <a:pt x="21374" y="3206"/>
                      <a:pt x="32927" y="1828"/>
                    </a:cubicBezTo>
                    <a:cubicBezTo>
                      <a:pt x="36361" y="1423"/>
                      <a:pt x="39826" y="1229"/>
                      <a:pt x="43297" y="1229"/>
                    </a:cubicBezTo>
                    <a:cubicBezTo>
                      <a:pt x="51430" y="1229"/>
                      <a:pt x="59595" y="2294"/>
                      <a:pt x="67464" y="4209"/>
                    </a:cubicBezTo>
                    <a:cubicBezTo>
                      <a:pt x="67523" y="4224"/>
                      <a:pt x="67580" y="4231"/>
                      <a:pt x="67634" y="4231"/>
                    </a:cubicBezTo>
                    <a:cubicBezTo>
                      <a:pt x="68284" y="4231"/>
                      <a:pt x="68507" y="3191"/>
                      <a:pt x="67790" y="3006"/>
                    </a:cubicBezTo>
                    <a:cubicBezTo>
                      <a:pt x="59796" y="1063"/>
                      <a:pt x="51548" y="0"/>
                      <a:pt x="43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336731" y="4176923"/>
                <a:ext cx="440816" cy="166681"/>
              </a:xfrm>
              <a:custGeom>
                <a:rect b="b" l="l" r="r" t="t"/>
                <a:pathLst>
                  <a:path extrusionOk="0" h="7013" w="18547">
                    <a:moveTo>
                      <a:pt x="6492" y="1"/>
                    </a:moveTo>
                    <a:cubicBezTo>
                      <a:pt x="5890" y="1"/>
                      <a:pt x="5339" y="26"/>
                      <a:pt x="4762" y="101"/>
                    </a:cubicBezTo>
                    <a:cubicBezTo>
                      <a:pt x="4211" y="176"/>
                      <a:pt x="3685" y="277"/>
                      <a:pt x="3183" y="402"/>
                    </a:cubicBezTo>
                    <a:cubicBezTo>
                      <a:pt x="2958" y="477"/>
                      <a:pt x="2707" y="527"/>
                      <a:pt x="2507" y="577"/>
                    </a:cubicBezTo>
                    <a:cubicBezTo>
                      <a:pt x="2281" y="678"/>
                      <a:pt x="2081" y="728"/>
                      <a:pt x="1880" y="828"/>
                    </a:cubicBezTo>
                    <a:cubicBezTo>
                      <a:pt x="1504" y="978"/>
                      <a:pt x="1153" y="1129"/>
                      <a:pt x="878" y="1279"/>
                    </a:cubicBezTo>
                    <a:cubicBezTo>
                      <a:pt x="602" y="1404"/>
                      <a:pt x="376" y="1555"/>
                      <a:pt x="226" y="1655"/>
                    </a:cubicBezTo>
                    <a:cubicBezTo>
                      <a:pt x="76" y="1730"/>
                      <a:pt x="0" y="1805"/>
                      <a:pt x="0" y="1805"/>
                    </a:cubicBezTo>
                    <a:cubicBezTo>
                      <a:pt x="0" y="1805"/>
                      <a:pt x="51" y="1881"/>
                      <a:pt x="176" y="2006"/>
                    </a:cubicBezTo>
                    <a:cubicBezTo>
                      <a:pt x="301" y="2131"/>
                      <a:pt x="502" y="2332"/>
                      <a:pt x="727" y="2507"/>
                    </a:cubicBezTo>
                    <a:cubicBezTo>
                      <a:pt x="978" y="2733"/>
                      <a:pt x="1254" y="2958"/>
                      <a:pt x="1579" y="3209"/>
                    </a:cubicBezTo>
                    <a:cubicBezTo>
                      <a:pt x="1930" y="3434"/>
                      <a:pt x="2281" y="3685"/>
                      <a:pt x="2682" y="3986"/>
                    </a:cubicBezTo>
                    <a:cubicBezTo>
                      <a:pt x="3083" y="4236"/>
                      <a:pt x="3509" y="4512"/>
                      <a:pt x="3960" y="4738"/>
                    </a:cubicBezTo>
                    <a:cubicBezTo>
                      <a:pt x="4412" y="4988"/>
                      <a:pt x="4913" y="5239"/>
                      <a:pt x="5414" y="5439"/>
                    </a:cubicBezTo>
                    <a:cubicBezTo>
                      <a:pt x="6417" y="5866"/>
                      <a:pt x="7519" y="6241"/>
                      <a:pt x="8647" y="6492"/>
                    </a:cubicBezTo>
                    <a:cubicBezTo>
                      <a:pt x="9224" y="6642"/>
                      <a:pt x="9775" y="6743"/>
                      <a:pt x="10351" y="6818"/>
                    </a:cubicBezTo>
                    <a:cubicBezTo>
                      <a:pt x="10928" y="6918"/>
                      <a:pt x="11479" y="6968"/>
                      <a:pt x="12056" y="6993"/>
                    </a:cubicBezTo>
                    <a:cubicBezTo>
                      <a:pt x="12341" y="7006"/>
                      <a:pt x="12624" y="7013"/>
                      <a:pt x="12904" y="7013"/>
                    </a:cubicBezTo>
                    <a:cubicBezTo>
                      <a:pt x="13707" y="7013"/>
                      <a:pt x="14482" y="6961"/>
                      <a:pt x="15189" y="6868"/>
                    </a:cubicBezTo>
                    <a:cubicBezTo>
                      <a:pt x="16141" y="6718"/>
                      <a:pt x="16968" y="6517"/>
                      <a:pt x="17570" y="6342"/>
                    </a:cubicBezTo>
                    <a:cubicBezTo>
                      <a:pt x="17870" y="6241"/>
                      <a:pt x="18121" y="6141"/>
                      <a:pt x="18296" y="6091"/>
                    </a:cubicBezTo>
                    <a:cubicBezTo>
                      <a:pt x="18447" y="6016"/>
                      <a:pt x="18547" y="5966"/>
                      <a:pt x="18547" y="5966"/>
                    </a:cubicBezTo>
                    <a:cubicBezTo>
                      <a:pt x="18547" y="5966"/>
                      <a:pt x="18497" y="5891"/>
                      <a:pt x="18397" y="5740"/>
                    </a:cubicBezTo>
                    <a:cubicBezTo>
                      <a:pt x="18296" y="5615"/>
                      <a:pt x="18146" y="5364"/>
                      <a:pt x="17945" y="5139"/>
                    </a:cubicBezTo>
                    <a:cubicBezTo>
                      <a:pt x="17745" y="4888"/>
                      <a:pt x="17519" y="4612"/>
                      <a:pt x="17219" y="4312"/>
                    </a:cubicBezTo>
                    <a:cubicBezTo>
                      <a:pt x="16918" y="3986"/>
                      <a:pt x="16592" y="3685"/>
                      <a:pt x="16216" y="3384"/>
                    </a:cubicBezTo>
                    <a:cubicBezTo>
                      <a:pt x="15815" y="3058"/>
                      <a:pt x="15414" y="2733"/>
                      <a:pt x="14938" y="2432"/>
                    </a:cubicBezTo>
                    <a:cubicBezTo>
                      <a:pt x="14487" y="2156"/>
                      <a:pt x="13986" y="1881"/>
                      <a:pt x="13459" y="1605"/>
                    </a:cubicBezTo>
                    <a:cubicBezTo>
                      <a:pt x="12958" y="1354"/>
                      <a:pt x="12407" y="1104"/>
                      <a:pt x="11830" y="928"/>
                    </a:cubicBezTo>
                    <a:cubicBezTo>
                      <a:pt x="11254" y="728"/>
                      <a:pt x="10677" y="552"/>
                      <a:pt x="10076" y="402"/>
                    </a:cubicBezTo>
                    <a:cubicBezTo>
                      <a:pt x="9474" y="277"/>
                      <a:pt x="8873" y="176"/>
                      <a:pt x="8271" y="101"/>
                    </a:cubicBezTo>
                    <a:cubicBezTo>
                      <a:pt x="7670" y="26"/>
                      <a:pt x="7068" y="1"/>
                      <a:pt x="6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2160393" y="3951383"/>
                <a:ext cx="378878" cy="230925"/>
              </a:xfrm>
              <a:custGeom>
                <a:rect b="b" l="l" r="r" t="t"/>
                <a:pathLst>
                  <a:path extrusionOk="0" h="9716" w="15941">
                    <a:moveTo>
                      <a:pt x="13156" y="0"/>
                    </a:moveTo>
                    <a:cubicBezTo>
                      <a:pt x="12955" y="0"/>
                      <a:pt x="12747" y="5"/>
                      <a:pt x="12532" y="16"/>
                    </a:cubicBezTo>
                    <a:cubicBezTo>
                      <a:pt x="12056" y="66"/>
                      <a:pt x="11555" y="116"/>
                      <a:pt x="11029" y="242"/>
                    </a:cubicBezTo>
                    <a:cubicBezTo>
                      <a:pt x="10502" y="342"/>
                      <a:pt x="9951" y="467"/>
                      <a:pt x="9425" y="668"/>
                    </a:cubicBezTo>
                    <a:cubicBezTo>
                      <a:pt x="8873" y="868"/>
                      <a:pt x="8347" y="1069"/>
                      <a:pt x="7821" y="1344"/>
                    </a:cubicBezTo>
                    <a:cubicBezTo>
                      <a:pt x="7294" y="1595"/>
                      <a:pt x="6793" y="1871"/>
                      <a:pt x="6292" y="2197"/>
                    </a:cubicBezTo>
                    <a:cubicBezTo>
                      <a:pt x="5815" y="2522"/>
                      <a:pt x="5364" y="2848"/>
                      <a:pt x="4913" y="3174"/>
                    </a:cubicBezTo>
                    <a:cubicBezTo>
                      <a:pt x="4487" y="3525"/>
                      <a:pt x="4086" y="3901"/>
                      <a:pt x="3710" y="4252"/>
                    </a:cubicBezTo>
                    <a:cubicBezTo>
                      <a:pt x="3334" y="4603"/>
                      <a:pt x="2983" y="4979"/>
                      <a:pt x="2683" y="5354"/>
                    </a:cubicBezTo>
                    <a:cubicBezTo>
                      <a:pt x="2357" y="5705"/>
                      <a:pt x="2081" y="6081"/>
                      <a:pt x="1830" y="6432"/>
                    </a:cubicBezTo>
                    <a:cubicBezTo>
                      <a:pt x="1705" y="6608"/>
                      <a:pt x="1580" y="6783"/>
                      <a:pt x="1455" y="6958"/>
                    </a:cubicBezTo>
                    <a:cubicBezTo>
                      <a:pt x="1329" y="7134"/>
                      <a:pt x="1179" y="7284"/>
                      <a:pt x="1079" y="7460"/>
                    </a:cubicBezTo>
                    <a:cubicBezTo>
                      <a:pt x="828" y="7786"/>
                      <a:pt x="627" y="8086"/>
                      <a:pt x="477" y="8362"/>
                    </a:cubicBezTo>
                    <a:cubicBezTo>
                      <a:pt x="327" y="8613"/>
                      <a:pt x="201" y="8838"/>
                      <a:pt x="126" y="8989"/>
                    </a:cubicBezTo>
                    <a:cubicBezTo>
                      <a:pt x="51" y="9139"/>
                      <a:pt x="1" y="9239"/>
                      <a:pt x="1" y="9239"/>
                    </a:cubicBezTo>
                    <a:cubicBezTo>
                      <a:pt x="1" y="9239"/>
                      <a:pt x="101" y="9264"/>
                      <a:pt x="277" y="9314"/>
                    </a:cubicBezTo>
                    <a:cubicBezTo>
                      <a:pt x="427" y="9365"/>
                      <a:pt x="678" y="9440"/>
                      <a:pt x="978" y="9490"/>
                    </a:cubicBezTo>
                    <a:cubicBezTo>
                      <a:pt x="1279" y="9565"/>
                      <a:pt x="1630" y="9615"/>
                      <a:pt x="2031" y="9665"/>
                    </a:cubicBezTo>
                    <a:cubicBezTo>
                      <a:pt x="2231" y="9690"/>
                      <a:pt x="2432" y="9715"/>
                      <a:pt x="2658" y="9715"/>
                    </a:cubicBezTo>
                    <a:cubicBezTo>
                      <a:pt x="2883" y="9715"/>
                      <a:pt x="3134" y="9690"/>
                      <a:pt x="3384" y="9690"/>
                    </a:cubicBezTo>
                    <a:cubicBezTo>
                      <a:pt x="3886" y="9640"/>
                      <a:pt x="4412" y="9565"/>
                      <a:pt x="4988" y="9465"/>
                    </a:cubicBezTo>
                    <a:cubicBezTo>
                      <a:pt x="5515" y="9339"/>
                      <a:pt x="6041" y="9189"/>
                      <a:pt x="6592" y="8989"/>
                    </a:cubicBezTo>
                    <a:cubicBezTo>
                      <a:pt x="7144" y="8813"/>
                      <a:pt x="7670" y="8588"/>
                      <a:pt x="8171" y="8312"/>
                    </a:cubicBezTo>
                    <a:cubicBezTo>
                      <a:pt x="8698" y="8061"/>
                      <a:pt x="9199" y="7760"/>
                      <a:pt x="9675" y="7460"/>
                    </a:cubicBezTo>
                    <a:cubicBezTo>
                      <a:pt x="10151" y="7159"/>
                      <a:pt x="10602" y="6833"/>
                      <a:pt x="11029" y="6507"/>
                    </a:cubicBezTo>
                    <a:cubicBezTo>
                      <a:pt x="11480" y="6182"/>
                      <a:pt x="11881" y="5831"/>
                      <a:pt x="12257" y="5455"/>
                    </a:cubicBezTo>
                    <a:cubicBezTo>
                      <a:pt x="12633" y="5079"/>
                      <a:pt x="13009" y="4728"/>
                      <a:pt x="13334" y="4352"/>
                    </a:cubicBezTo>
                    <a:cubicBezTo>
                      <a:pt x="13660" y="3976"/>
                      <a:pt x="13961" y="3600"/>
                      <a:pt x="14237" y="3224"/>
                    </a:cubicBezTo>
                    <a:cubicBezTo>
                      <a:pt x="14512" y="2873"/>
                      <a:pt x="14763" y="2522"/>
                      <a:pt x="14963" y="2197"/>
                    </a:cubicBezTo>
                    <a:cubicBezTo>
                      <a:pt x="15189" y="1871"/>
                      <a:pt x="15364" y="1545"/>
                      <a:pt x="15515" y="1269"/>
                    </a:cubicBezTo>
                    <a:cubicBezTo>
                      <a:pt x="15665" y="1019"/>
                      <a:pt x="15765" y="768"/>
                      <a:pt x="15841" y="618"/>
                    </a:cubicBezTo>
                    <a:cubicBezTo>
                      <a:pt x="15916" y="467"/>
                      <a:pt x="15941" y="367"/>
                      <a:pt x="15941" y="367"/>
                    </a:cubicBezTo>
                    <a:cubicBezTo>
                      <a:pt x="15941" y="367"/>
                      <a:pt x="15841" y="342"/>
                      <a:pt x="15690" y="292"/>
                    </a:cubicBezTo>
                    <a:cubicBezTo>
                      <a:pt x="15515" y="267"/>
                      <a:pt x="15264" y="192"/>
                      <a:pt x="14963" y="141"/>
                    </a:cubicBezTo>
                    <a:cubicBezTo>
                      <a:pt x="14494" y="63"/>
                      <a:pt x="13871" y="0"/>
                      <a:pt x="13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2001358" y="4172764"/>
                <a:ext cx="343131" cy="318104"/>
              </a:xfrm>
              <a:custGeom>
                <a:rect b="b" l="l" r="r" t="t"/>
                <a:pathLst>
                  <a:path extrusionOk="0" h="13384" w="14437">
                    <a:moveTo>
                      <a:pt x="0" y="0"/>
                    </a:moveTo>
                    <a:cubicBezTo>
                      <a:pt x="0" y="0"/>
                      <a:pt x="25" y="101"/>
                      <a:pt x="50" y="276"/>
                    </a:cubicBezTo>
                    <a:cubicBezTo>
                      <a:pt x="100" y="452"/>
                      <a:pt x="151" y="727"/>
                      <a:pt x="251" y="1028"/>
                    </a:cubicBezTo>
                    <a:cubicBezTo>
                      <a:pt x="426" y="1629"/>
                      <a:pt x="777" y="2482"/>
                      <a:pt x="1278" y="3359"/>
                    </a:cubicBezTo>
                    <a:cubicBezTo>
                      <a:pt x="1755" y="4236"/>
                      <a:pt x="2381" y="5188"/>
                      <a:pt x="3133" y="6091"/>
                    </a:cubicBezTo>
                    <a:cubicBezTo>
                      <a:pt x="3885" y="6968"/>
                      <a:pt x="4737" y="7820"/>
                      <a:pt x="5639" y="8597"/>
                    </a:cubicBezTo>
                    <a:cubicBezTo>
                      <a:pt x="6090" y="8973"/>
                      <a:pt x="6567" y="9349"/>
                      <a:pt x="7043" y="9675"/>
                    </a:cubicBezTo>
                    <a:cubicBezTo>
                      <a:pt x="7494" y="10025"/>
                      <a:pt x="7970" y="10326"/>
                      <a:pt x="8446" y="10627"/>
                    </a:cubicBezTo>
                    <a:cubicBezTo>
                      <a:pt x="8922" y="10903"/>
                      <a:pt x="9374" y="11178"/>
                      <a:pt x="9850" y="11429"/>
                    </a:cubicBezTo>
                    <a:cubicBezTo>
                      <a:pt x="10301" y="11655"/>
                      <a:pt x="10752" y="11880"/>
                      <a:pt x="11178" y="12081"/>
                    </a:cubicBezTo>
                    <a:cubicBezTo>
                      <a:pt x="11404" y="12156"/>
                      <a:pt x="11579" y="12256"/>
                      <a:pt x="11805" y="12356"/>
                    </a:cubicBezTo>
                    <a:cubicBezTo>
                      <a:pt x="12005" y="12432"/>
                      <a:pt x="12206" y="12532"/>
                      <a:pt x="12381" y="12607"/>
                    </a:cubicBezTo>
                    <a:cubicBezTo>
                      <a:pt x="12732" y="12757"/>
                      <a:pt x="13108" y="12883"/>
                      <a:pt x="13384" y="13008"/>
                    </a:cubicBezTo>
                    <a:cubicBezTo>
                      <a:pt x="13659" y="13133"/>
                      <a:pt x="13910" y="13208"/>
                      <a:pt x="14085" y="13284"/>
                    </a:cubicBezTo>
                    <a:cubicBezTo>
                      <a:pt x="14261" y="13359"/>
                      <a:pt x="14361" y="13384"/>
                      <a:pt x="14361" y="13384"/>
                    </a:cubicBezTo>
                    <a:cubicBezTo>
                      <a:pt x="14361" y="13384"/>
                      <a:pt x="14386" y="13284"/>
                      <a:pt x="14386" y="13108"/>
                    </a:cubicBezTo>
                    <a:cubicBezTo>
                      <a:pt x="14411" y="12933"/>
                      <a:pt x="14436" y="12657"/>
                      <a:pt x="14436" y="12331"/>
                    </a:cubicBezTo>
                    <a:cubicBezTo>
                      <a:pt x="14436" y="11980"/>
                      <a:pt x="14386" y="11604"/>
                      <a:pt x="14311" y="11153"/>
                    </a:cubicBezTo>
                    <a:cubicBezTo>
                      <a:pt x="14236" y="10677"/>
                      <a:pt x="14110" y="10226"/>
                      <a:pt x="13935" y="9700"/>
                    </a:cubicBezTo>
                    <a:cubicBezTo>
                      <a:pt x="13760" y="9198"/>
                      <a:pt x="13534" y="8672"/>
                      <a:pt x="13258" y="8146"/>
                    </a:cubicBezTo>
                    <a:cubicBezTo>
                      <a:pt x="12983" y="7645"/>
                      <a:pt x="12657" y="7093"/>
                      <a:pt x="12281" y="6592"/>
                    </a:cubicBezTo>
                    <a:cubicBezTo>
                      <a:pt x="11554" y="5564"/>
                      <a:pt x="10652" y="4637"/>
                      <a:pt x="9699" y="3810"/>
                    </a:cubicBezTo>
                    <a:cubicBezTo>
                      <a:pt x="8697" y="2983"/>
                      <a:pt x="7669" y="2281"/>
                      <a:pt x="6592" y="1755"/>
                    </a:cubicBezTo>
                    <a:cubicBezTo>
                      <a:pt x="6065" y="1479"/>
                      <a:pt x="5539" y="1228"/>
                      <a:pt x="5013" y="1028"/>
                    </a:cubicBezTo>
                    <a:cubicBezTo>
                      <a:pt x="4511" y="827"/>
                      <a:pt x="3985" y="677"/>
                      <a:pt x="3509" y="527"/>
                    </a:cubicBezTo>
                    <a:cubicBezTo>
                      <a:pt x="2557" y="251"/>
                      <a:pt x="1704" y="126"/>
                      <a:pt x="1053" y="76"/>
                    </a:cubicBezTo>
                    <a:cubicBezTo>
                      <a:pt x="727" y="25"/>
                      <a:pt x="476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844082" y="3844520"/>
                <a:ext cx="282382" cy="310380"/>
              </a:xfrm>
              <a:custGeom>
                <a:rect b="b" l="l" r="r" t="t"/>
                <a:pathLst>
                  <a:path extrusionOk="0" h="13059" w="11881">
                    <a:moveTo>
                      <a:pt x="11755" y="1"/>
                    </a:moveTo>
                    <a:cubicBezTo>
                      <a:pt x="11755" y="1"/>
                      <a:pt x="11655" y="1"/>
                      <a:pt x="11479" y="51"/>
                    </a:cubicBezTo>
                    <a:cubicBezTo>
                      <a:pt x="11329" y="126"/>
                      <a:pt x="11078" y="176"/>
                      <a:pt x="10803" y="276"/>
                    </a:cubicBezTo>
                    <a:cubicBezTo>
                      <a:pt x="10527" y="377"/>
                      <a:pt x="10201" y="502"/>
                      <a:pt x="9850" y="652"/>
                    </a:cubicBezTo>
                    <a:cubicBezTo>
                      <a:pt x="9524" y="803"/>
                      <a:pt x="9148" y="953"/>
                      <a:pt x="8747" y="1129"/>
                    </a:cubicBezTo>
                    <a:cubicBezTo>
                      <a:pt x="8346" y="1329"/>
                      <a:pt x="7945" y="1530"/>
                      <a:pt x="7544" y="1780"/>
                    </a:cubicBezTo>
                    <a:cubicBezTo>
                      <a:pt x="7143" y="2006"/>
                      <a:pt x="6692" y="2256"/>
                      <a:pt x="6291" y="2557"/>
                    </a:cubicBezTo>
                    <a:cubicBezTo>
                      <a:pt x="5890" y="2833"/>
                      <a:pt x="5489" y="3159"/>
                      <a:pt x="5088" y="3485"/>
                    </a:cubicBezTo>
                    <a:cubicBezTo>
                      <a:pt x="4687" y="3835"/>
                      <a:pt x="4286" y="4186"/>
                      <a:pt x="3935" y="4562"/>
                    </a:cubicBezTo>
                    <a:cubicBezTo>
                      <a:pt x="3158" y="5339"/>
                      <a:pt x="2507" y="6191"/>
                      <a:pt x="1930" y="7094"/>
                    </a:cubicBezTo>
                    <a:cubicBezTo>
                      <a:pt x="1630" y="7545"/>
                      <a:pt x="1379" y="7996"/>
                      <a:pt x="1153" y="8447"/>
                    </a:cubicBezTo>
                    <a:cubicBezTo>
                      <a:pt x="928" y="8923"/>
                      <a:pt x="752" y="9374"/>
                      <a:pt x="577" y="9800"/>
                    </a:cubicBezTo>
                    <a:cubicBezTo>
                      <a:pt x="427" y="10251"/>
                      <a:pt x="301" y="10678"/>
                      <a:pt x="226" y="11053"/>
                    </a:cubicBezTo>
                    <a:cubicBezTo>
                      <a:pt x="151" y="11429"/>
                      <a:pt x="101" y="11780"/>
                      <a:pt x="51" y="12081"/>
                    </a:cubicBezTo>
                    <a:cubicBezTo>
                      <a:pt x="26" y="12382"/>
                      <a:pt x="26" y="12632"/>
                      <a:pt x="1" y="12783"/>
                    </a:cubicBezTo>
                    <a:cubicBezTo>
                      <a:pt x="1" y="12958"/>
                      <a:pt x="1" y="13058"/>
                      <a:pt x="1" y="13058"/>
                    </a:cubicBezTo>
                    <a:cubicBezTo>
                      <a:pt x="1" y="13058"/>
                      <a:pt x="101" y="13058"/>
                      <a:pt x="276" y="13033"/>
                    </a:cubicBezTo>
                    <a:cubicBezTo>
                      <a:pt x="427" y="13008"/>
                      <a:pt x="702" y="12983"/>
                      <a:pt x="978" y="12933"/>
                    </a:cubicBezTo>
                    <a:cubicBezTo>
                      <a:pt x="1580" y="12833"/>
                      <a:pt x="2356" y="12582"/>
                      <a:pt x="3209" y="12307"/>
                    </a:cubicBezTo>
                    <a:cubicBezTo>
                      <a:pt x="3635" y="12131"/>
                      <a:pt x="4061" y="11981"/>
                      <a:pt x="4487" y="11755"/>
                    </a:cubicBezTo>
                    <a:cubicBezTo>
                      <a:pt x="4938" y="11555"/>
                      <a:pt x="5389" y="11304"/>
                      <a:pt x="5840" y="11028"/>
                    </a:cubicBezTo>
                    <a:cubicBezTo>
                      <a:pt x="6742" y="10477"/>
                      <a:pt x="7620" y="9750"/>
                      <a:pt x="8397" y="8973"/>
                    </a:cubicBezTo>
                    <a:cubicBezTo>
                      <a:pt x="8798" y="8547"/>
                      <a:pt x="9174" y="8121"/>
                      <a:pt x="9524" y="7670"/>
                    </a:cubicBezTo>
                    <a:cubicBezTo>
                      <a:pt x="9875" y="7244"/>
                      <a:pt x="10176" y="6743"/>
                      <a:pt x="10452" y="6266"/>
                    </a:cubicBezTo>
                    <a:cubicBezTo>
                      <a:pt x="10727" y="5765"/>
                      <a:pt x="10978" y="5289"/>
                      <a:pt x="11154" y="4813"/>
                    </a:cubicBezTo>
                    <a:cubicBezTo>
                      <a:pt x="11354" y="4312"/>
                      <a:pt x="11504" y="3810"/>
                      <a:pt x="11630" y="3359"/>
                    </a:cubicBezTo>
                    <a:cubicBezTo>
                      <a:pt x="11680" y="3109"/>
                      <a:pt x="11730" y="2908"/>
                      <a:pt x="11780" y="2682"/>
                    </a:cubicBezTo>
                    <a:cubicBezTo>
                      <a:pt x="11805" y="2457"/>
                      <a:pt x="11830" y="2256"/>
                      <a:pt x="11830" y="2031"/>
                    </a:cubicBezTo>
                    <a:cubicBezTo>
                      <a:pt x="11880" y="1630"/>
                      <a:pt x="11880" y="1254"/>
                      <a:pt x="11855" y="953"/>
                    </a:cubicBezTo>
                    <a:cubicBezTo>
                      <a:pt x="11855" y="652"/>
                      <a:pt x="11805" y="402"/>
                      <a:pt x="11805" y="251"/>
                    </a:cubicBezTo>
                    <a:cubicBezTo>
                      <a:pt x="11780" y="76"/>
                      <a:pt x="11755" y="1"/>
                      <a:pt x="11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7893" y="4172764"/>
                <a:ext cx="268668" cy="317510"/>
              </a:xfrm>
              <a:custGeom>
                <a:rect b="b" l="l" r="r" t="t"/>
                <a:pathLst>
                  <a:path extrusionOk="0" h="13359" w="11304">
                    <a:moveTo>
                      <a:pt x="0" y="0"/>
                    </a:moveTo>
                    <a:cubicBezTo>
                      <a:pt x="0" y="0"/>
                      <a:pt x="25" y="101"/>
                      <a:pt x="25" y="276"/>
                    </a:cubicBezTo>
                    <a:cubicBezTo>
                      <a:pt x="50" y="426"/>
                      <a:pt x="75" y="677"/>
                      <a:pt x="150" y="978"/>
                    </a:cubicBezTo>
                    <a:cubicBezTo>
                      <a:pt x="201" y="1254"/>
                      <a:pt x="276" y="1604"/>
                      <a:pt x="401" y="1980"/>
                    </a:cubicBezTo>
                    <a:cubicBezTo>
                      <a:pt x="451" y="2181"/>
                      <a:pt x="501" y="2356"/>
                      <a:pt x="576" y="2557"/>
                    </a:cubicBezTo>
                    <a:cubicBezTo>
                      <a:pt x="627" y="2757"/>
                      <a:pt x="702" y="2958"/>
                      <a:pt x="752" y="3183"/>
                    </a:cubicBezTo>
                    <a:cubicBezTo>
                      <a:pt x="877" y="3584"/>
                      <a:pt x="1028" y="4010"/>
                      <a:pt x="1203" y="4436"/>
                    </a:cubicBezTo>
                    <a:cubicBezTo>
                      <a:pt x="1228" y="4537"/>
                      <a:pt x="1278" y="4637"/>
                      <a:pt x="1328" y="4737"/>
                    </a:cubicBezTo>
                    <a:cubicBezTo>
                      <a:pt x="1379" y="4863"/>
                      <a:pt x="1429" y="4963"/>
                      <a:pt x="1479" y="5088"/>
                    </a:cubicBezTo>
                    <a:cubicBezTo>
                      <a:pt x="1579" y="5314"/>
                      <a:pt x="1679" y="5539"/>
                      <a:pt x="1780" y="5765"/>
                    </a:cubicBezTo>
                    <a:cubicBezTo>
                      <a:pt x="2005" y="6216"/>
                      <a:pt x="2281" y="6617"/>
                      <a:pt x="2556" y="7068"/>
                    </a:cubicBezTo>
                    <a:cubicBezTo>
                      <a:pt x="2832" y="7519"/>
                      <a:pt x="3133" y="7945"/>
                      <a:pt x="3459" y="8346"/>
                    </a:cubicBezTo>
                    <a:cubicBezTo>
                      <a:pt x="4110" y="9223"/>
                      <a:pt x="4837" y="9975"/>
                      <a:pt x="5639" y="10677"/>
                    </a:cubicBezTo>
                    <a:cubicBezTo>
                      <a:pt x="6065" y="11028"/>
                      <a:pt x="6466" y="11329"/>
                      <a:pt x="6892" y="11604"/>
                    </a:cubicBezTo>
                    <a:cubicBezTo>
                      <a:pt x="7293" y="11880"/>
                      <a:pt x="7744" y="12131"/>
                      <a:pt x="8145" y="12356"/>
                    </a:cubicBezTo>
                    <a:cubicBezTo>
                      <a:pt x="8346" y="12457"/>
                      <a:pt x="8546" y="12557"/>
                      <a:pt x="8747" y="12632"/>
                    </a:cubicBezTo>
                    <a:cubicBezTo>
                      <a:pt x="8947" y="12707"/>
                      <a:pt x="9123" y="12807"/>
                      <a:pt x="9323" y="12858"/>
                    </a:cubicBezTo>
                    <a:cubicBezTo>
                      <a:pt x="9699" y="13008"/>
                      <a:pt x="10025" y="13108"/>
                      <a:pt x="10326" y="13183"/>
                    </a:cubicBezTo>
                    <a:cubicBezTo>
                      <a:pt x="10602" y="13259"/>
                      <a:pt x="10852" y="13284"/>
                      <a:pt x="11028" y="13334"/>
                    </a:cubicBezTo>
                    <a:cubicBezTo>
                      <a:pt x="11178" y="13359"/>
                      <a:pt x="11278" y="13359"/>
                      <a:pt x="11278" y="13359"/>
                    </a:cubicBezTo>
                    <a:cubicBezTo>
                      <a:pt x="11278" y="13359"/>
                      <a:pt x="11303" y="13259"/>
                      <a:pt x="11303" y="13108"/>
                    </a:cubicBezTo>
                    <a:cubicBezTo>
                      <a:pt x="11303" y="12933"/>
                      <a:pt x="11303" y="12682"/>
                      <a:pt x="11303" y="12381"/>
                    </a:cubicBezTo>
                    <a:cubicBezTo>
                      <a:pt x="11278" y="11780"/>
                      <a:pt x="11178" y="11003"/>
                      <a:pt x="11003" y="10126"/>
                    </a:cubicBezTo>
                    <a:cubicBezTo>
                      <a:pt x="10902" y="9675"/>
                      <a:pt x="10802" y="9223"/>
                      <a:pt x="10652" y="8747"/>
                    </a:cubicBezTo>
                    <a:cubicBezTo>
                      <a:pt x="10501" y="8296"/>
                      <a:pt x="10301" y="7795"/>
                      <a:pt x="10100" y="7319"/>
                    </a:cubicBezTo>
                    <a:cubicBezTo>
                      <a:pt x="9674" y="6366"/>
                      <a:pt x="9073" y="5414"/>
                      <a:pt x="8396" y="4512"/>
                    </a:cubicBezTo>
                    <a:cubicBezTo>
                      <a:pt x="8045" y="4086"/>
                      <a:pt x="7669" y="3634"/>
                      <a:pt x="7268" y="3233"/>
                    </a:cubicBezTo>
                    <a:cubicBezTo>
                      <a:pt x="6892" y="2832"/>
                      <a:pt x="6441" y="2482"/>
                      <a:pt x="5990" y="2131"/>
                    </a:cubicBezTo>
                    <a:cubicBezTo>
                      <a:pt x="5790" y="1980"/>
                      <a:pt x="5564" y="1805"/>
                      <a:pt x="5338" y="1655"/>
                    </a:cubicBezTo>
                    <a:cubicBezTo>
                      <a:pt x="5113" y="1504"/>
                      <a:pt x="4887" y="1379"/>
                      <a:pt x="4637" y="1228"/>
                    </a:cubicBezTo>
                    <a:cubicBezTo>
                      <a:pt x="4160" y="978"/>
                      <a:pt x="3684" y="752"/>
                      <a:pt x="3258" y="577"/>
                    </a:cubicBezTo>
                    <a:cubicBezTo>
                      <a:pt x="3033" y="502"/>
                      <a:pt x="2832" y="401"/>
                      <a:pt x="2607" y="351"/>
                    </a:cubicBezTo>
                    <a:cubicBezTo>
                      <a:pt x="2406" y="301"/>
                      <a:pt x="2206" y="251"/>
                      <a:pt x="2005" y="201"/>
                    </a:cubicBezTo>
                    <a:cubicBezTo>
                      <a:pt x="1629" y="126"/>
                      <a:pt x="1278" y="76"/>
                      <a:pt x="977" y="51"/>
                    </a:cubicBezTo>
                    <a:cubicBezTo>
                      <a:pt x="702" y="0"/>
                      <a:pt x="451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1526583" y="3829047"/>
                <a:ext cx="278793" cy="335977"/>
              </a:xfrm>
              <a:custGeom>
                <a:rect b="b" l="l" r="r" t="t"/>
                <a:pathLst>
                  <a:path extrusionOk="0" h="14136" w="11730">
                    <a:moveTo>
                      <a:pt x="11554" y="0"/>
                    </a:moveTo>
                    <a:cubicBezTo>
                      <a:pt x="11554" y="0"/>
                      <a:pt x="11454" y="25"/>
                      <a:pt x="11303" y="75"/>
                    </a:cubicBezTo>
                    <a:cubicBezTo>
                      <a:pt x="11153" y="151"/>
                      <a:pt x="10902" y="226"/>
                      <a:pt x="10627" y="351"/>
                    </a:cubicBezTo>
                    <a:cubicBezTo>
                      <a:pt x="10326" y="476"/>
                      <a:pt x="10025" y="627"/>
                      <a:pt x="9674" y="802"/>
                    </a:cubicBezTo>
                    <a:cubicBezTo>
                      <a:pt x="9349" y="978"/>
                      <a:pt x="8973" y="1178"/>
                      <a:pt x="8547" y="1404"/>
                    </a:cubicBezTo>
                    <a:cubicBezTo>
                      <a:pt x="8171" y="1629"/>
                      <a:pt x="7745" y="1880"/>
                      <a:pt x="7369" y="2156"/>
                    </a:cubicBezTo>
                    <a:cubicBezTo>
                      <a:pt x="6968" y="2431"/>
                      <a:pt x="6541" y="2707"/>
                      <a:pt x="6140" y="3033"/>
                    </a:cubicBezTo>
                    <a:cubicBezTo>
                      <a:pt x="5739" y="3359"/>
                      <a:pt x="5338" y="3709"/>
                      <a:pt x="4937" y="4085"/>
                    </a:cubicBezTo>
                    <a:cubicBezTo>
                      <a:pt x="4536" y="4461"/>
                      <a:pt x="4161" y="4862"/>
                      <a:pt x="3810" y="5263"/>
                    </a:cubicBezTo>
                    <a:cubicBezTo>
                      <a:pt x="3058" y="6090"/>
                      <a:pt x="2406" y="6993"/>
                      <a:pt x="1830" y="7945"/>
                    </a:cubicBezTo>
                    <a:cubicBezTo>
                      <a:pt x="1554" y="8421"/>
                      <a:pt x="1328" y="8897"/>
                      <a:pt x="1103" y="9374"/>
                    </a:cubicBezTo>
                    <a:cubicBezTo>
                      <a:pt x="877" y="9875"/>
                      <a:pt x="702" y="10351"/>
                      <a:pt x="551" y="10802"/>
                    </a:cubicBezTo>
                    <a:cubicBezTo>
                      <a:pt x="401" y="11253"/>
                      <a:pt x="276" y="11679"/>
                      <a:pt x="201" y="12080"/>
                    </a:cubicBezTo>
                    <a:cubicBezTo>
                      <a:pt x="125" y="12481"/>
                      <a:pt x="75" y="12832"/>
                      <a:pt x="50" y="13133"/>
                    </a:cubicBezTo>
                    <a:cubicBezTo>
                      <a:pt x="0" y="13434"/>
                      <a:pt x="25" y="13709"/>
                      <a:pt x="0" y="13860"/>
                    </a:cubicBezTo>
                    <a:cubicBezTo>
                      <a:pt x="0" y="14035"/>
                      <a:pt x="0" y="14136"/>
                      <a:pt x="0" y="14136"/>
                    </a:cubicBezTo>
                    <a:cubicBezTo>
                      <a:pt x="0" y="14136"/>
                      <a:pt x="100" y="14136"/>
                      <a:pt x="276" y="14110"/>
                    </a:cubicBezTo>
                    <a:cubicBezTo>
                      <a:pt x="426" y="14060"/>
                      <a:pt x="702" y="14035"/>
                      <a:pt x="1003" y="13960"/>
                    </a:cubicBezTo>
                    <a:cubicBezTo>
                      <a:pt x="1579" y="13835"/>
                      <a:pt x="2381" y="13534"/>
                      <a:pt x="3258" y="13183"/>
                    </a:cubicBezTo>
                    <a:cubicBezTo>
                      <a:pt x="3684" y="13008"/>
                      <a:pt x="4135" y="12807"/>
                      <a:pt x="4562" y="12557"/>
                    </a:cubicBezTo>
                    <a:cubicBezTo>
                      <a:pt x="5013" y="12331"/>
                      <a:pt x="5464" y="12030"/>
                      <a:pt x="5915" y="11704"/>
                    </a:cubicBezTo>
                    <a:cubicBezTo>
                      <a:pt x="6366" y="11404"/>
                      <a:pt x="6817" y="11053"/>
                      <a:pt x="7243" y="10652"/>
                    </a:cubicBezTo>
                    <a:cubicBezTo>
                      <a:pt x="7669" y="10276"/>
                      <a:pt x="8095" y="9850"/>
                      <a:pt x="8471" y="9424"/>
                    </a:cubicBezTo>
                    <a:cubicBezTo>
                      <a:pt x="8872" y="8973"/>
                      <a:pt x="9248" y="8496"/>
                      <a:pt x="9574" y="8020"/>
                    </a:cubicBezTo>
                    <a:cubicBezTo>
                      <a:pt x="9925" y="7544"/>
                      <a:pt x="10226" y="7018"/>
                      <a:pt x="10476" y="6516"/>
                    </a:cubicBezTo>
                    <a:cubicBezTo>
                      <a:pt x="10752" y="5990"/>
                      <a:pt x="10978" y="5489"/>
                      <a:pt x="11153" y="4963"/>
                    </a:cubicBezTo>
                    <a:cubicBezTo>
                      <a:pt x="11328" y="4436"/>
                      <a:pt x="11454" y="3935"/>
                      <a:pt x="11554" y="3459"/>
                    </a:cubicBezTo>
                    <a:cubicBezTo>
                      <a:pt x="11604" y="3208"/>
                      <a:pt x="11654" y="2983"/>
                      <a:pt x="11679" y="2757"/>
                    </a:cubicBezTo>
                    <a:cubicBezTo>
                      <a:pt x="11704" y="2531"/>
                      <a:pt x="11729" y="2306"/>
                      <a:pt x="11729" y="2080"/>
                    </a:cubicBezTo>
                    <a:cubicBezTo>
                      <a:pt x="11729" y="1654"/>
                      <a:pt x="11729" y="1303"/>
                      <a:pt x="11704" y="978"/>
                    </a:cubicBezTo>
                    <a:cubicBezTo>
                      <a:pt x="11679" y="677"/>
                      <a:pt x="11629" y="426"/>
                      <a:pt x="11629" y="251"/>
                    </a:cubicBezTo>
                    <a:cubicBezTo>
                      <a:pt x="11579" y="100"/>
                      <a:pt x="11554" y="0"/>
                      <a:pt x="11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1299023" y="4221608"/>
                <a:ext cx="316322" cy="278199"/>
              </a:xfrm>
              <a:custGeom>
                <a:rect b="b" l="l" r="r" t="t"/>
                <a:pathLst>
                  <a:path extrusionOk="0" h="11705" w="13309">
                    <a:moveTo>
                      <a:pt x="2005" y="1"/>
                    </a:moveTo>
                    <a:cubicBezTo>
                      <a:pt x="1604" y="1"/>
                      <a:pt x="1253" y="1"/>
                      <a:pt x="952" y="51"/>
                    </a:cubicBezTo>
                    <a:cubicBezTo>
                      <a:pt x="677" y="76"/>
                      <a:pt x="426" y="126"/>
                      <a:pt x="251" y="126"/>
                    </a:cubicBezTo>
                    <a:cubicBezTo>
                      <a:pt x="75" y="176"/>
                      <a:pt x="0" y="201"/>
                      <a:pt x="0" y="201"/>
                    </a:cubicBezTo>
                    <a:cubicBezTo>
                      <a:pt x="0" y="201"/>
                      <a:pt x="25" y="276"/>
                      <a:pt x="75" y="452"/>
                    </a:cubicBezTo>
                    <a:cubicBezTo>
                      <a:pt x="125" y="602"/>
                      <a:pt x="201" y="853"/>
                      <a:pt x="326" y="1128"/>
                    </a:cubicBezTo>
                    <a:cubicBezTo>
                      <a:pt x="426" y="1404"/>
                      <a:pt x="577" y="1705"/>
                      <a:pt x="777" y="2056"/>
                    </a:cubicBezTo>
                    <a:cubicBezTo>
                      <a:pt x="852" y="2231"/>
                      <a:pt x="978" y="2407"/>
                      <a:pt x="1078" y="2607"/>
                    </a:cubicBezTo>
                    <a:cubicBezTo>
                      <a:pt x="1153" y="2782"/>
                      <a:pt x="1253" y="2983"/>
                      <a:pt x="1354" y="3184"/>
                    </a:cubicBezTo>
                    <a:cubicBezTo>
                      <a:pt x="1579" y="3559"/>
                      <a:pt x="1780" y="3935"/>
                      <a:pt x="2030" y="4311"/>
                    </a:cubicBezTo>
                    <a:cubicBezTo>
                      <a:pt x="2281" y="4687"/>
                      <a:pt x="2582" y="5113"/>
                      <a:pt x="2882" y="5514"/>
                    </a:cubicBezTo>
                    <a:cubicBezTo>
                      <a:pt x="3183" y="5915"/>
                      <a:pt x="3534" y="6266"/>
                      <a:pt x="3860" y="6667"/>
                    </a:cubicBezTo>
                    <a:cubicBezTo>
                      <a:pt x="4211" y="7043"/>
                      <a:pt x="4587" y="7419"/>
                      <a:pt x="4988" y="7770"/>
                    </a:cubicBezTo>
                    <a:cubicBezTo>
                      <a:pt x="5364" y="8121"/>
                      <a:pt x="5765" y="8447"/>
                      <a:pt x="6191" y="8773"/>
                    </a:cubicBezTo>
                    <a:cubicBezTo>
                      <a:pt x="6617" y="9073"/>
                      <a:pt x="7043" y="9374"/>
                      <a:pt x="7494" y="9650"/>
                    </a:cubicBezTo>
                    <a:cubicBezTo>
                      <a:pt x="8371" y="10176"/>
                      <a:pt x="9273" y="10627"/>
                      <a:pt x="10100" y="10928"/>
                    </a:cubicBezTo>
                    <a:cubicBezTo>
                      <a:pt x="10953" y="11254"/>
                      <a:pt x="11729" y="11479"/>
                      <a:pt x="12331" y="11580"/>
                    </a:cubicBezTo>
                    <a:cubicBezTo>
                      <a:pt x="12607" y="11630"/>
                      <a:pt x="12882" y="11655"/>
                      <a:pt x="13033" y="11680"/>
                    </a:cubicBezTo>
                    <a:cubicBezTo>
                      <a:pt x="13208" y="11705"/>
                      <a:pt x="13308" y="11705"/>
                      <a:pt x="13308" y="11705"/>
                    </a:cubicBezTo>
                    <a:cubicBezTo>
                      <a:pt x="13308" y="11705"/>
                      <a:pt x="13308" y="11605"/>
                      <a:pt x="13308" y="11454"/>
                    </a:cubicBezTo>
                    <a:cubicBezTo>
                      <a:pt x="13283" y="11279"/>
                      <a:pt x="13283" y="11028"/>
                      <a:pt x="13258" y="10727"/>
                    </a:cubicBezTo>
                    <a:cubicBezTo>
                      <a:pt x="13233" y="10427"/>
                      <a:pt x="13158" y="10076"/>
                      <a:pt x="13083" y="9675"/>
                    </a:cubicBezTo>
                    <a:cubicBezTo>
                      <a:pt x="13008" y="9299"/>
                      <a:pt x="12882" y="8873"/>
                      <a:pt x="12732" y="8447"/>
                    </a:cubicBezTo>
                    <a:cubicBezTo>
                      <a:pt x="12582" y="7996"/>
                      <a:pt x="12406" y="7544"/>
                      <a:pt x="12181" y="7068"/>
                    </a:cubicBezTo>
                    <a:cubicBezTo>
                      <a:pt x="11955" y="6617"/>
                      <a:pt x="11679" y="6141"/>
                      <a:pt x="11404" y="5690"/>
                    </a:cubicBezTo>
                    <a:cubicBezTo>
                      <a:pt x="11103" y="5214"/>
                      <a:pt x="10752" y="4762"/>
                      <a:pt x="10376" y="4336"/>
                    </a:cubicBezTo>
                    <a:cubicBezTo>
                      <a:pt x="10000" y="3910"/>
                      <a:pt x="9599" y="3509"/>
                      <a:pt x="9173" y="3108"/>
                    </a:cubicBezTo>
                    <a:cubicBezTo>
                      <a:pt x="8747" y="2732"/>
                      <a:pt x="8271" y="2356"/>
                      <a:pt x="7820" y="2031"/>
                    </a:cubicBezTo>
                    <a:cubicBezTo>
                      <a:pt x="7344" y="1705"/>
                      <a:pt x="6842" y="1429"/>
                      <a:pt x="6341" y="1178"/>
                    </a:cubicBezTo>
                    <a:cubicBezTo>
                      <a:pt x="5815" y="928"/>
                      <a:pt x="5338" y="702"/>
                      <a:pt x="4812" y="527"/>
                    </a:cubicBezTo>
                    <a:cubicBezTo>
                      <a:pt x="4286" y="351"/>
                      <a:pt x="3785" y="226"/>
                      <a:pt x="3308" y="126"/>
                    </a:cubicBezTo>
                    <a:cubicBezTo>
                      <a:pt x="3058" y="76"/>
                      <a:pt x="2832" y="51"/>
                      <a:pt x="2632" y="26"/>
                    </a:cubicBezTo>
                    <a:cubicBezTo>
                      <a:pt x="2406" y="1"/>
                      <a:pt x="2206" y="1"/>
                      <a:pt x="2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1184650" y="3876108"/>
                <a:ext cx="247824" cy="357416"/>
              </a:xfrm>
              <a:custGeom>
                <a:rect b="b" l="l" r="r" t="t"/>
                <a:pathLst>
                  <a:path extrusionOk="0" h="15038" w="10427">
                    <a:moveTo>
                      <a:pt x="10276" y="0"/>
                    </a:moveTo>
                    <a:cubicBezTo>
                      <a:pt x="10276" y="0"/>
                      <a:pt x="10176" y="25"/>
                      <a:pt x="10025" y="75"/>
                    </a:cubicBezTo>
                    <a:cubicBezTo>
                      <a:pt x="9850" y="125"/>
                      <a:pt x="9599" y="201"/>
                      <a:pt x="9323" y="326"/>
                    </a:cubicBezTo>
                    <a:cubicBezTo>
                      <a:pt x="9048" y="426"/>
                      <a:pt x="8722" y="577"/>
                      <a:pt x="8346" y="777"/>
                    </a:cubicBezTo>
                    <a:cubicBezTo>
                      <a:pt x="7995" y="952"/>
                      <a:pt x="7619" y="1178"/>
                      <a:pt x="7218" y="1404"/>
                    </a:cubicBezTo>
                    <a:cubicBezTo>
                      <a:pt x="6842" y="1679"/>
                      <a:pt x="6441" y="1955"/>
                      <a:pt x="6040" y="2256"/>
                    </a:cubicBezTo>
                    <a:cubicBezTo>
                      <a:pt x="5639" y="2582"/>
                      <a:pt x="5238" y="2907"/>
                      <a:pt x="4837" y="3283"/>
                    </a:cubicBezTo>
                    <a:cubicBezTo>
                      <a:pt x="4060" y="4035"/>
                      <a:pt x="3358" y="4887"/>
                      <a:pt x="2732" y="5815"/>
                    </a:cubicBezTo>
                    <a:cubicBezTo>
                      <a:pt x="2080" y="6742"/>
                      <a:pt x="1529" y="7745"/>
                      <a:pt x="1128" y="8747"/>
                    </a:cubicBezTo>
                    <a:cubicBezTo>
                      <a:pt x="702" y="9750"/>
                      <a:pt x="401" y="10752"/>
                      <a:pt x="226" y="11679"/>
                    </a:cubicBezTo>
                    <a:cubicBezTo>
                      <a:pt x="50" y="12607"/>
                      <a:pt x="0" y="13434"/>
                      <a:pt x="0" y="14035"/>
                    </a:cubicBezTo>
                    <a:cubicBezTo>
                      <a:pt x="0" y="14336"/>
                      <a:pt x="25" y="14612"/>
                      <a:pt x="25" y="14762"/>
                    </a:cubicBezTo>
                    <a:cubicBezTo>
                      <a:pt x="50" y="14938"/>
                      <a:pt x="50" y="15038"/>
                      <a:pt x="50" y="15038"/>
                    </a:cubicBezTo>
                    <a:cubicBezTo>
                      <a:pt x="50" y="15038"/>
                      <a:pt x="150" y="15013"/>
                      <a:pt x="326" y="14988"/>
                    </a:cubicBezTo>
                    <a:cubicBezTo>
                      <a:pt x="476" y="14938"/>
                      <a:pt x="752" y="14862"/>
                      <a:pt x="1028" y="14762"/>
                    </a:cubicBezTo>
                    <a:cubicBezTo>
                      <a:pt x="1604" y="14562"/>
                      <a:pt x="2381" y="14236"/>
                      <a:pt x="3183" y="13760"/>
                    </a:cubicBezTo>
                    <a:cubicBezTo>
                      <a:pt x="3985" y="13283"/>
                      <a:pt x="4862" y="12682"/>
                      <a:pt x="5664" y="11930"/>
                    </a:cubicBezTo>
                    <a:cubicBezTo>
                      <a:pt x="6466" y="11203"/>
                      <a:pt x="7218" y="10326"/>
                      <a:pt x="7870" y="9374"/>
                    </a:cubicBezTo>
                    <a:cubicBezTo>
                      <a:pt x="8521" y="8421"/>
                      <a:pt x="9073" y="7394"/>
                      <a:pt x="9474" y="6366"/>
                    </a:cubicBezTo>
                    <a:cubicBezTo>
                      <a:pt x="9674" y="5865"/>
                      <a:pt x="9875" y="5364"/>
                      <a:pt x="10000" y="4837"/>
                    </a:cubicBezTo>
                    <a:cubicBezTo>
                      <a:pt x="10125" y="4336"/>
                      <a:pt x="10226" y="3835"/>
                      <a:pt x="10276" y="3384"/>
                    </a:cubicBezTo>
                    <a:cubicBezTo>
                      <a:pt x="10351" y="2907"/>
                      <a:pt x="10401" y="2456"/>
                      <a:pt x="10401" y="2055"/>
                    </a:cubicBezTo>
                    <a:cubicBezTo>
                      <a:pt x="10426" y="1654"/>
                      <a:pt x="10426" y="1303"/>
                      <a:pt x="10401" y="978"/>
                    </a:cubicBezTo>
                    <a:cubicBezTo>
                      <a:pt x="10376" y="677"/>
                      <a:pt x="10351" y="426"/>
                      <a:pt x="10326" y="251"/>
                    </a:cubicBezTo>
                    <a:cubicBezTo>
                      <a:pt x="10301" y="100"/>
                      <a:pt x="10276" y="0"/>
                      <a:pt x="10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2017806" y="4040658"/>
                <a:ext cx="147763" cy="126300"/>
              </a:xfrm>
              <a:custGeom>
                <a:rect b="b" l="l" r="r" t="t"/>
                <a:pathLst>
                  <a:path extrusionOk="0" h="5314" w="6217">
                    <a:moveTo>
                      <a:pt x="5617" y="1"/>
                    </a:moveTo>
                    <a:cubicBezTo>
                      <a:pt x="5526" y="1"/>
                      <a:pt x="5432" y="36"/>
                      <a:pt x="5348" y="120"/>
                    </a:cubicBezTo>
                    <a:cubicBezTo>
                      <a:pt x="3744" y="1699"/>
                      <a:pt x="2015" y="3152"/>
                      <a:pt x="336" y="4606"/>
                    </a:cubicBezTo>
                    <a:cubicBezTo>
                      <a:pt x="0" y="4882"/>
                      <a:pt x="302" y="5314"/>
                      <a:pt x="641" y="5314"/>
                    </a:cubicBezTo>
                    <a:cubicBezTo>
                      <a:pt x="732" y="5314"/>
                      <a:pt x="827" y="5282"/>
                      <a:pt x="912" y="5207"/>
                    </a:cubicBezTo>
                    <a:cubicBezTo>
                      <a:pt x="2616" y="3729"/>
                      <a:pt x="4321" y="2300"/>
                      <a:pt x="5925" y="721"/>
                    </a:cubicBezTo>
                    <a:cubicBezTo>
                      <a:pt x="6217" y="429"/>
                      <a:pt x="5934" y="1"/>
                      <a:pt x="56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1505809" y="4169294"/>
                <a:ext cx="151542" cy="159171"/>
              </a:xfrm>
              <a:custGeom>
                <a:rect b="b" l="l" r="r" t="t"/>
                <a:pathLst>
                  <a:path extrusionOk="0" h="6697" w="6376">
                    <a:moveTo>
                      <a:pt x="570" y="0"/>
                    </a:moveTo>
                    <a:cubicBezTo>
                      <a:pt x="272" y="0"/>
                      <a:pt x="1" y="419"/>
                      <a:pt x="248" y="723"/>
                    </a:cubicBezTo>
                    <a:cubicBezTo>
                      <a:pt x="1852" y="2803"/>
                      <a:pt x="3531" y="4808"/>
                      <a:pt x="5461" y="6588"/>
                    </a:cubicBezTo>
                    <a:cubicBezTo>
                      <a:pt x="5548" y="6664"/>
                      <a:pt x="5645" y="6696"/>
                      <a:pt x="5739" y="6696"/>
                    </a:cubicBezTo>
                    <a:cubicBezTo>
                      <a:pt x="6076" y="6696"/>
                      <a:pt x="6376" y="6280"/>
                      <a:pt x="6062" y="5986"/>
                    </a:cubicBezTo>
                    <a:cubicBezTo>
                      <a:pt x="4107" y="4207"/>
                      <a:pt x="2453" y="2227"/>
                      <a:pt x="849" y="146"/>
                    </a:cubicBezTo>
                    <a:cubicBezTo>
                      <a:pt x="764" y="43"/>
                      <a:pt x="666" y="0"/>
                      <a:pt x="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1398732" y="4029059"/>
                <a:ext cx="102747" cy="160312"/>
              </a:xfrm>
              <a:custGeom>
                <a:rect b="b" l="l" r="r" t="t"/>
                <a:pathLst>
                  <a:path extrusionOk="0" h="6745" w="4323">
                    <a:moveTo>
                      <a:pt x="3816" y="0"/>
                    </a:moveTo>
                    <a:cubicBezTo>
                      <a:pt x="3649" y="0"/>
                      <a:pt x="3478" y="85"/>
                      <a:pt x="3399" y="282"/>
                    </a:cubicBezTo>
                    <a:cubicBezTo>
                      <a:pt x="2547" y="2337"/>
                      <a:pt x="1369" y="4242"/>
                      <a:pt x="191" y="6122"/>
                    </a:cubicBezTo>
                    <a:cubicBezTo>
                      <a:pt x="0" y="6451"/>
                      <a:pt x="290" y="6745"/>
                      <a:pt x="577" y="6745"/>
                    </a:cubicBezTo>
                    <a:cubicBezTo>
                      <a:pt x="705" y="6745"/>
                      <a:pt x="833" y="6687"/>
                      <a:pt x="918" y="6548"/>
                    </a:cubicBezTo>
                    <a:cubicBezTo>
                      <a:pt x="2146" y="4593"/>
                      <a:pt x="3324" y="2638"/>
                      <a:pt x="4201" y="508"/>
                    </a:cubicBezTo>
                    <a:cubicBezTo>
                      <a:pt x="4323" y="203"/>
                      <a:pt x="4075" y="0"/>
                      <a:pt x="3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1866424" y="4157671"/>
                <a:ext cx="125516" cy="137851"/>
              </a:xfrm>
              <a:custGeom>
                <a:rect b="b" l="l" r="r" t="t"/>
                <a:pathLst>
                  <a:path extrusionOk="0" h="5800" w="5281">
                    <a:moveTo>
                      <a:pt x="637" y="0"/>
                    </a:moveTo>
                    <a:cubicBezTo>
                      <a:pt x="300" y="0"/>
                      <a:pt x="0" y="417"/>
                      <a:pt x="314" y="711"/>
                    </a:cubicBezTo>
                    <a:cubicBezTo>
                      <a:pt x="1918" y="2139"/>
                      <a:pt x="3020" y="3944"/>
                      <a:pt x="4324" y="5623"/>
                    </a:cubicBezTo>
                    <a:cubicBezTo>
                      <a:pt x="4419" y="5748"/>
                      <a:pt x="4549" y="5799"/>
                      <a:pt x="4677" y="5799"/>
                    </a:cubicBezTo>
                    <a:cubicBezTo>
                      <a:pt x="4985" y="5799"/>
                      <a:pt x="5281" y="5498"/>
                      <a:pt x="5051" y="5197"/>
                    </a:cubicBezTo>
                    <a:cubicBezTo>
                      <a:pt x="3697" y="3467"/>
                      <a:pt x="2569" y="1613"/>
                      <a:pt x="915" y="109"/>
                    </a:cubicBezTo>
                    <a:cubicBezTo>
                      <a:pt x="828" y="33"/>
                      <a:pt x="731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1921710" y="4259020"/>
                <a:ext cx="111232" cy="74606"/>
              </a:xfrm>
              <a:custGeom>
                <a:rect b="b" l="l" r="r" t="t"/>
                <a:pathLst>
                  <a:path extrusionOk="0" h="3139" w="4680">
                    <a:moveTo>
                      <a:pt x="2235" y="0"/>
                    </a:moveTo>
                    <a:cubicBezTo>
                      <a:pt x="255" y="0"/>
                      <a:pt x="0" y="3138"/>
                      <a:pt x="2524" y="3138"/>
                    </a:cubicBezTo>
                    <a:cubicBezTo>
                      <a:pt x="4429" y="3138"/>
                      <a:pt x="4679" y="81"/>
                      <a:pt x="2374" y="5"/>
                    </a:cubicBezTo>
                    <a:cubicBezTo>
                      <a:pt x="2327" y="2"/>
                      <a:pt x="2280" y="0"/>
                      <a:pt x="2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1567869" y="4287019"/>
                <a:ext cx="111232" cy="74606"/>
              </a:xfrm>
              <a:custGeom>
                <a:rect b="b" l="l" r="r" t="t"/>
                <a:pathLst>
                  <a:path extrusionOk="0" h="3139" w="4680">
                    <a:moveTo>
                      <a:pt x="2260" y="0"/>
                    </a:moveTo>
                    <a:cubicBezTo>
                      <a:pt x="279" y="0"/>
                      <a:pt x="1" y="3138"/>
                      <a:pt x="2549" y="3138"/>
                    </a:cubicBezTo>
                    <a:cubicBezTo>
                      <a:pt x="4454" y="3138"/>
                      <a:pt x="4679" y="56"/>
                      <a:pt x="2398" y="5"/>
                    </a:cubicBezTo>
                    <a:cubicBezTo>
                      <a:pt x="2351" y="2"/>
                      <a:pt x="2305" y="0"/>
                      <a:pt x="2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1432626" y="3996900"/>
                <a:ext cx="111232" cy="74606"/>
              </a:xfrm>
              <a:custGeom>
                <a:rect b="b" l="l" r="r" t="t"/>
                <a:pathLst>
                  <a:path extrusionOk="0" h="3139" w="4680">
                    <a:moveTo>
                      <a:pt x="2259" y="1"/>
                    </a:moveTo>
                    <a:cubicBezTo>
                      <a:pt x="256" y="1"/>
                      <a:pt x="1" y="3139"/>
                      <a:pt x="2525" y="3139"/>
                    </a:cubicBezTo>
                    <a:cubicBezTo>
                      <a:pt x="4454" y="3139"/>
                      <a:pt x="4680" y="56"/>
                      <a:pt x="2399" y="6"/>
                    </a:cubicBezTo>
                    <a:cubicBezTo>
                      <a:pt x="2352" y="2"/>
                      <a:pt x="2305" y="1"/>
                      <a:pt x="22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1869062" y="4215547"/>
                <a:ext cx="82854" cy="56115"/>
              </a:xfrm>
              <a:custGeom>
                <a:rect b="b" l="l" r="r" t="t"/>
                <a:pathLst>
                  <a:path extrusionOk="0" h="2361" w="3486">
                    <a:moveTo>
                      <a:pt x="1666" y="0"/>
                    </a:moveTo>
                    <a:cubicBezTo>
                      <a:pt x="192" y="0"/>
                      <a:pt x="0" y="2336"/>
                      <a:pt x="1882" y="2361"/>
                    </a:cubicBezTo>
                    <a:cubicBezTo>
                      <a:pt x="3310" y="2361"/>
                      <a:pt x="3486" y="55"/>
                      <a:pt x="1782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1573003" y="4215547"/>
                <a:ext cx="83448" cy="56115"/>
              </a:xfrm>
              <a:custGeom>
                <a:rect b="b" l="l" r="r" t="t"/>
                <a:pathLst>
                  <a:path extrusionOk="0" h="2361" w="3511">
                    <a:moveTo>
                      <a:pt x="1666" y="0"/>
                    </a:moveTo>
                    <a:cubicBezTo>
                      <a:pt x="191" y="0"/>
                      <a:pt x="0" y="2336"/>
                      <a:pt x="1907" y="2361"/>
                    </a:cubicBezTo>
                    <a:cubicBezTo>
                      <a:pt x="3335" y="2361"/>
                      <a:pt x="3511" y="55"/>
                      <a:pt x="1781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1387133" y="4075550"/>
                <a:ext cx="83234" cy="55545"/>
              </a:xfrm>
              <a:custGeom>
                <a:rect b="b" l="l" r="r" t="t"/>
                <a:pathLst>
                  <a:path extrusionOk="0" h="2337" w="3502">
                    <a:moveTo>
                      <a:pt x="1667" y="1"/>
                    </a:moveTo>
                    <a:cubicBezTo>
                      <a:pt x="192" y="1"/>
                      <a:pt x="0" y="2336"/>
                      <a:pt x="1882" y="2336"/>
                    </a:cubicBezTo>
                    <a:cubicBezTo>
                      <a:pt x="1890" y="2336"/>
                      <a:pt x="1897" y="2336"/>
                      <a:pt x="1905" y="2336"/>
                    </a:cubicBezTo>
                    <a:cubicBezTo>
                      <a:pt x="3313" y="2336"/>
                      <a:pt x="3502" y="30"/>
                      <a:pt x="1782" y="5"/>
                    </a:cubicBezTo>
                    <a:cubicBezTo>
                      <a:pt x="1743" y="2"/>
                      <a:pt x="1704" y="1"/>
                      <a:pt x="1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2095885" y="4001036"/>
                <a:ext cx="110994" cy="74654"/>
              </a:xfrm>
              <a:custGeom>
                <a:rect b="b" l="l" r="r" t="t"/>
                <a:pathLst>
                  <a:path extrusionOk="0" h="3141" w="4670">
                    <a:moveTo>
                      <a:pt x="2203" y="1"/>
                    </a:moveTo>
                    <a:cubicBezTo>
                      <a:pt x="244" y="1"/>
                      <a:pt x="0" y="3116"/>
                      <a:pt x="2514" y="3140"/>
                    </a:cubicBezTo>
                    <a:cubicBezTo>
                      <a:pt x="4419" y="3140"/>
                      <a:pt x="4670" y="57"/>
                      <a:pt x="2364" y="7"/>
                    </a:cubicBezTo>
                    <a:cubicBezTo>
                      <a:pt x="2309" y="3"/>
                      <a:pt x="2256" y="1"/>
                      <a:pt x="2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2038841" y="4047551"/>
                <a:ext cx="83448" cy="56139"/>
              </a:xfrm>
              <a:custGeom>
                <a:rect b="b" l="l" r="r" t="t"/>
                <a:pathLst>
                  <a:path extrusionOk="0" h="2362" w="3511">
                    <a:moveTo>
                      <a:pt x="1666" y="1"/>
                    </a:moveTo>
                    <a:cubicBezTo>
                      <a:pt x="191" y="1"/>
                      <a:pt x="1" y="2337"/>
                      <a:pt x="1907" y="2361"/>
                    </a:cubicBezTo>
                    <a:cubicBezTo>
                      <a:pt x="3335" y="2361"/>
                      <a:pt x="3511" y="55"/>
                      <a:pt x="1782" y="5"/>
                    </a:cubicBezTo>
                    <a:cubicBezTo>
                      <a:pt x="1742" y="2"/>
                      <a:pt x="1704" y="1"/>
                      <a:pt x="1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948153" y="3917680"/>
                <a:ext cx="211483" cy="380779"/>
              </a:xfrm>
              <a:custGeom>
                <a:rect b="b" l="l" r="r" t="t"/>
                <a:pathLst>
                  <a:path extrusionOk="0" h="16021" w="8898">
                    <a:moveTo>
                      <a:pt x="4239" y="1"/>
                    </a:moveTo>
                    <a:cubicBezTo>
                      <a:pt x="3672" y="1"/>
                      <a:pt x="3052" y="99"/>
                      <a:pt x="2431" y="381"/>
                    </a:cubicBezTo>
                    <a:cubicBezTo>
                      <a:pt x="2005" y="582"/>
                      <a:pt x="1629" y="858"/>
                      <a:pt x="1328" y="1183"/>
                    </a:cubicBezTo>
                    <a:cubicBezTo>
                      <a:pt x="1003" y="1484"/>
                      <a:pt x="777" y="1860"/>
                      <a:pt x="602" y="2186"/>
                    </a:cubicBezTo>
                    <a:cubicBezTo>
                      <a:pt x="251" y="2888"/>
                      <a:pt x="125" y="3564"/>
                      <a:pt x="50" y="4166"/>
                    </a:cubicBezTo>
                    <a:cubicBezTo>
                      <a:pt x="0" y="4767"/>
                      <a:pt x="0" y="5344"/>
                      <a:pt x="25" y="5895"/>
                    </a:cubicBezTo>
                    <a:cubicBezTo>
                      <a:pt x="100" y="6973"/>
                      <a:pt x="301" y="7950"/>
                      <a:pt x="552" y="8853"/>
                    </a:cubicBezTo>
                    <a:cubicBezTo>
                      <a:pt x="802" y="9755"/>
                      <a:pt x="1078" y="10557"/>
                      <a:pt x="1354" y="11309"/>
                    </a:cubicBezTo>
                    <a:cubicBezTo>
                      <a:pt x="1930" y="12788"/>
                      <a:pt x="2557" y="13965"/>
                      <a:pt x="3008" y="14767"/>
                    </a:cubicBezTo>
                    <a:cubicBezTo>
                      <a:pt x="3233" y="15194"/>
                      <a:pt x="3434" y="15494"/>
                      <a:pt x="3559" y="15695"/>
                    </a:cubicBezTo>
                    <a:cubicBezTo>
                      <a:pt x="3684" y="15920"/>
                      <a:pt x="3760" y="16021"/>
                      <a:pt x="3760" y="16021"/>
                    </a:cubicBezTo>
                    <a:cubicBezTo>
                      <a:pt x="3760" y="16021"/>
                      <a:pt x="3760" y="15895"/>
                      <a:pt x="3734" y="15645"/>
                    </a:cubicBezTo>
                    <a:cubicBezTo>
                      <a:pt x="3734" y="15394"/>
                      <a:pt x="3709" y="15018"/>
                      <a:pt x="3659" y="14567"/>
                    </a:cubicBezTo>
                    <a:cubicBezTo>
                      <a:pt x="3609" y="14116"/>
                      <a:pt x="3559" y="13564"/>
                      <a:pt x="3509" y="12938"/>
                    </a:cubicBezTo>
                    <a:cubicBezTo>
                      <a:pt x="3434" y="12311"/>
                      <a:pt x="3359" y="11610"/>
                      <a:pt x="3283" y="10833"/>
                    </a:cubicBezTo>
                    <a:cubicBezTo>
                      <a:pt x="3208" y="10081"/>
                      <a:pt x="3133" y="9279"/>
                      <a:pt x="3058" y="8427"/>
                    </a:cubicBezTo>
                    <a:cubicBezTo>
                      <a:pt x="3008" y="7574"/>
                      <a:pt x="2983" y="6697"/>
                      <a:pt x="3033" y="5845"/>
                    </a:cubicBezTo>
                    <a:cubicBezTo>
                      <a:pt x="3058" y="5419"/>
                      <a:pt x="3083" y="4993"/>
                      <a:pt x="3183" y="4617"/>
                    </a:cubicBezTo>
                    <a:cubicBezTo>
                      <a:pt x="3258" y="4241"/>
                      <a:pt x="3359" y="3915"/>
                      <a:pt x="3484" y="3715"/>
                    </a:cubicBezTo>
                    <a:cubicBezTo>
                      <a:pt x="3634" y="3514"/>
                      <a:pt x="3709" y="3464"/>
                      <a:pt x="3810" y="3414"/>
                    </a:cubicBezTo>
                    <a:cubicBezTo>
                      <a:pt x="3892" y="3373"/>
                      <a:pt x="4074" y="3332"/>
                      <a:pt x="4315" y="3332"/>
                    </a:cubicBezTo>
                    <a:cubicBezTo>
                      <a:pt x="4369" y="3332"/>
                      <a:pt x="4427" y="3334"/>
                      <a:pt x="4486" y="3339"/>
                    </a:cubicBezTo>
                    <a:cubicBezTo>
                      <a:pt x="4562" y="3364"/>
                      <a:pt x="4637" y="3364"/>
                      <a:pt x="4737" y="3389"/>
                    </a:cubicBezTo>
                    <a:lnTo>
                      <a:pt x="4837" y="3389"/>
                    </a:lnTo>
                    <a:lnTo>
                      <a:pt x="4937" y="3414"/>
                    </a:lnTo>
                    <a:lnTo>
                      <a:pt x="4988" y="3439"/>
                    </a:lnTo>
                    <a:lnTo>
                      <a:pt x="5038" y="3439"/>
                    </a:lnTo>
                    <a:lnTo>
                      <a:pt x="5113" y="3464"/>
                    </a:lnTo>
                    <a:cubicBezTo>
                      <a:pt x="5163" y="3489"/>
                      <a:pt x="5213" y="3514"/>
                      <a:pt x="5238" y="3539"/>
                    </a:cubicBezTo>
                    <a:cubicBezTo>
                      <a:pt x="5389" y="3615"/>
                      <a:pt x="5464" y="3690"/>
                      <a:pt x="5589" y="3890"/>
                    </a:cubicBezTo>
                    <a:cubicBezTo>
                      <a:pt x="5689" y="4091"/>
                      <a:pt x="5765" y="4417"/>
                      <a:pt x="5815" y="4792"/>
                    </a:cubicBezTo>
                    <a:cubicBezTo>
                      <a:pt x="5840" y="5168"/>
                      <a:pt x="5840" y="5569"/>
                      <a:pt x="5815" y="5996"/>
                    </a:cubicBezTo>
                    <a:cubicBezTo>
                      <a:pt x="5740" y="6848"/>
                      <a:pt x="5589" y="7725"/>
                      <a:pt x="5414" y="8552"/>
                    </a:cubicBezTo>
                    <a:cubicBezTo>
                      <a:pt x="5238" y="9379"/>
                      <a:pt x="5063" y="10181"/>
                      <a:pt x="4862" y="10933"/>
                    </a:cubicBezTo>
                    <a:cubicBezTo>
                      <a:pt x="4511" y="12412"/>
                      <a:pt x="4186" y="13690"/>
                      <a:pt x="3985" y="14592"/>
                    </a:cubicBezTo>
                    <a:cubicBezTo>
                      <a:pt x="3885" y="15043"/>
                      <a:pt x="3835" y="15394"/>
                      <a:pt x="3810" y="15645"/>
                    </a:cubicBezTo>
                    <a:cubicBezTo>
                      <a:pt x="3760" y="15895"/>
                      <a:pt x="3760" y="16021"/>
                      <a:pt x="3760" y="16021"/>
                    </a:cubicBezTo>
                    <a:cubicBezTo>
                      <a:pt x="3760" y="16021"/>
                      <a:pt x="4060" y="15595"/>
                      <a:pt x="4587" y="14843"/>
                    </a:cubicBezTo>
                    <a:cubicBezTo>
                      <a:pt x="5113" y="14091"/>
                      <a:pt x="5865" y="13013"/>
                      <a:pt x="6617" y="11610"/>
                    </a:cubicBezTo>
                    <a:cubicBezTo>
                      <a:pt x="7018" y="10933"/>
                      <a:pt x="7394" y="10156"/>
                      <a:pt x="7770" y="9304"/>
                    </a:cubicBezTo>
                    <a:cubicBezTo>
                      <a:pt x="8120" y="8427"/>
                      <a:pt x="8471" y="7499"/>
                      <a:pt x="8697" y="6422"/>
                    </a:cubicBezTo>
                    <a:cubicBezTo>
                      <a:pt x="8797" y="5895"/>
                      <a:pt x="8897" y="5319"/>
                      <a:pt x="8897" y="4717"/>
                    </a:cubicBezTo>
                    <a:cubicBezTo>
                      <a:pt x="8897" y="4091"/>
                      <a:pt x="8847" y="3389"/>
                      <a:pt x="8547" y="2662"/>
                    </a:cubicBezTo>
                    <a:cubicBezTo>
                      <a:pt x="8271" y="1935"/>
                      <a:pt x="7694" y="1158"/>
                      <a:pt x="6943" y="707"/>
                    </a:cubicBezTo>
                    <a:cubicBezTo>
                      <a:pt x="6767" y="582"/>
                      <a:pt x="6592" y="507"/>
                      <a:pt x="6391" y="432"/>
                    </a:cubicBezTo>
                    <a:lnTo>
                      <a:pt x="6115" y="306"/>
                    </a:lnTo>
                    <a:lnTo>
                      <a:pt x="5790" y="206"/>
                    </a:lnTo>
                    <a:lnTo>
                      <a:pt x="5664" y="181"/>
                    </a:lnTo>
                    <a:lnTo>
                      <a:pt x="5564" y="156"/>
                    </a:lnTo>
                    <a:lnTo>
                      <a:pt x="5414" y="131"/>
                    </a:lnTo>
                    <a:lnTo>
                      <a:pt x="5288" y="106"/>
                    </a:lnTo>
                    <a:cubicBezTo>
                      <a:pt x="5138" y="81"/>
                      <a:pt x="4963" y="56"/>
                      <a:pt x="4787" y="31"/>
                    </a:cubicBezTo>
                    <a:cubicBezTo>
                      <a:pt x="4612" y="12"/>
                      <a:pt x="4428" y="1"/>
                      <a:pt x="4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1037499" y="4294293"/>
                <a:ext cx="316916" cy="300920"/>
              </a:xfrm>
              <a:custGeom>
                <a:rect b="b" l="l" r="r" t="t"/>
                <a:pathLst>
                  <a:path extrusionOk="0" h="12661" w="13334">
                    <a:moveTo>
                      <a:pt x="1504" y="0"/>
                    </a:moveTo>
                    <a:cubicBezTo>
                      <a:pt x="1028" y="0"/>
                      <a:pt x="627" y="50"/>
                      <a:pt x="376" y="100"/>
                    </a:cubicBezTo>
                    <a:cubicBezTo>
                      <a:pt x="126" y="151"/>
                      <a:pt x="1" y="176"/>
                      <a:pt x="1" y="176"/>
                    </a:cubicBezTo>
                    <a:cubicBezTo>
                      <a:pt x="1" y="1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26" y="226"/>
                      <a:pt x="376" y="276"/>
                    </a:cubicBezTo>
                    <a:cubicBezTo>
                      <a:pt x="602" y="351"/>
                      <a:pt x="953" y="476"/>
                      <a:pt x="1379" y="652"/>
                    </a:cubicBezTo>
                    <a:cubicBezTo>
                      <a:pt x="2206" y="1028"/>
                      <a:pt x="3384" y="1604"/>
                      <a:pt x="4687" y="2406"/>
                    </a:cubicBezTo>
                    <a:cubicBezTo>
                      <a:pt x="5339" y="2807"/>
                      <a:pt x="6041" y="3233"/>
                      <a:pt x="6717" y="3760"/>
                    </a:cubicBezTo>
                    <a:cubicBezTo>
                      <a:pt x="7394" y="4261"/>
                      <a:pt x="8071" y="4812"/>
                      <a:pt x="8672" y="5439"/>
                    </a:cubicBezTo>
                    <a:cubicBezTo>
                      <a:pt x="8948" y="5740"/>
                      <a:pt x="9224" y="6065"/>
                      <a:pt x="9449" y="6391"/>
                    </a:cubicBezTo>
                    <a:cubicBezTo>
                      <a:pt x="9650" y="6717"/>
                      <a:pt x="9800" y="7018"/>
                      <a:pt x="9875" y="7319"/>
                    </a:cubicBezTo>
                    <a:cubicBezTo>
                      <a:pt x="9976" y="7594"/>
                      <a:pt x="9976" y="7845"/>
                      <a:pt x="9925" y="8095"/>
                    </a:cubicBezTo>
                    <a:cubicBezTo>
                      <a:pt x="9875" y="8321"/>
                      <a:pt x="9775" y="8597"/>
                      <a:pt x="9575" y="8872"/>
                    </a:cubicBez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24" y="8948"/>
                    </a:lnTo>
                    <a:cubicBezTo>
                      <a:pt x="9527" y="8945"/>
                      <a:pt x="9529" y="8943"/>
                      <a:pt x="9530" y="8943"/>
                    </a:cubicBezTo>
                    <a:cubicBezTo>
                      <a:pt x="9530" y="8943"/>
                      <a:pt x="9530" y="8945"/>
                      <a:pt x="9529" y="8948"/>
                    </a:cubicBezTo>
                    <a:lnTo>
                      <a:pt x="9529" y="8948"/>
                    </a:lnTo>
                    <a:lnTo>
                      <a:pt x="9424" y="9073"/>
                    </a:lnTo>
                    <a:cubicBezTo>
                      <a:pt x="9374" y="9123"/>
                      <a:pt x="9374" y="9148"/>
                      <a:pt x="9324" y="9198"/>
                    </a:cubicBezTo>
                    <a:cubicBezTo>
                      <a:pt x="9249" y="9273"/>
                      <a:pt x="9174" y="9324"/>
                      <a:pt x="9123" y="9349"/>
                    </a:cubicBezTo>
                    <a:cubicBezTo>
                      <a:pt x="9073" y="9374"/>
                      <a:pt x="9073" y="9374"/>
                      <a:pt x="9023" y="9374"/>
                    </a:cubicBezTo>
                    <a:cubicBezTo>
                      <a:pt x="8998" y="9386"/>
                      <a:pt x="8967" y="9392"/>
                      <a:pt x="8926" y="9392"/>
                    </a:cubicBezTo>
                    <a:cubicBezTo>
                      <a:pt x="8885" y="9392"/>
                      <a:pt x="8835" y="9386"/>
                      <a:pt x="8773" y="9374"/>
                    </a:cubicBezTo>
                    <a:cubicBezTo>
                      <a:pt x="8572" y="9298"/>
                      <a:pt x="8246" y="9148"/>
                      <a:pt x="7920" y="8923"/>
                    </a:cubicBezTo>
                    <a:cubicBezTo>
                      <a:pt x="7595" y="8697"/>
                      <a:pt x="7244" y="8396"/>
                      <a:pt x="6918" y="8095"/>
                    </a:cubicBezTo>
                    <a:cubicBezTo>
                      <a:pt x="6291" y="7494"/>
                      <a:pt x="5665" y="6817"/>
                      <a:pt x="5088" y="6166"/>
                    </a:cubicBezTo>
                    <a:cubicBezTo>
                      <a:pt x="4537" y="5489"/>
                      <a:pt x="3986" y="4837"/>
                      <a:pt x="3509" y="4236"/>
                    </a:cubicBezTo>
                    <a:cubicBezTo>
                      <a:pt x="2507" y="3008"/>
                      <a:pt x="1655" y="1980"/>
                      <a:pt x="1028" y="1253"/>
                    </a:cubicBezTo>
                    <a:cubicBezTo>
                      <a:pt x="727" y="902"/>
                      <a:pt x="452" y="627"/>
                      <a:pt x="276" y="451"/>
                    </a:cubicBezTo>
                    <a:cubicBezTo>
                      <a:pt x="101" y="2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51" y="702"/>
                      <a:pt x="452" y="1604"/>
                    </a:cubicBezTo>
                    <a:cubicBezTo>
                      <a:pt x="752" y="2481"/>
                      <a:pt x="1178" y="3760"/>
                      <a:pt x="1855" y="5238"/>
                    </a:cubicBezTo>
                    <a:cubicBezTo>
                      <a:pt x="2181" y="5990"/>
                      <a:pt x="2582" y="6767"/>
                      <a:pt x="3033" y="7594"/>
                    </a:cubicBezTo>
                    <a:cubicBezTo>
                      <a:pt x="3509" y="8421"/>
                      <a:pt x="4061" y="9273"/>
                      <a:pt x="4762" y="10126"/>
                    </a:cubicBezTo>
                    <a:cubicBezTo>
                      <a:pt x="5113" y="10552"/>
                      <a:pt x="5514" y="10978"/>
                      <a:pt x="5991" y="11379"/>
                    </a:cubicBezTo>
                    <a:cubicBezTo>
                      <a:pt x="6467" y="11780"/>
                      <a:pt x="7018" y="12181"/>
                      <a:pt x="7770" y="12456"/>
                    </a:cubicBezTo>
                    <a:cubicBezTo>
                      <a:pt x="8129" y="12569"/>
                      <a:pt x="8508" y="12661"/>
                      <a:pt x="8944" y="12661"/>
                    </a:cubicBezTo>
                    <a:cubicBezTo>
                      <a:pt x="8995" y="12661"/>
                      <a:pt x="9046" y="12660"/>
                      <a:pt x="9098" y="12657"/>
                    </a:cubicBezTo>
                    <a:cubicBezTo>
                      <a:pt x="9139" y="12659"/>
                      <a:pt x="9180" y="12660"/>
                      <a:pt x="9220" y="12660"/>
                    </a:cubicBezTo>
                    <a:cubicBezTo>
                      <a:pt x="9659" y="12660"/>
                      <a:pt x="10112" y="12540"/>
                      <a:pt x="10502" y="12356"/>
                    </a:cubicBezTo>
                    <a:cubicBezTo>
                      <a:pt x="10928" y="12156"/>
                      <a:pt x="11304" y="11905"/>
                      <a:pt x="11605" y="11629"/>
                    </a:cubicBezTo>
                    <a:cubicBezTo>
                      <a:pt x="11755" y="11504"/>
                      <a:pt x="11905" y="11304"/>
                      <a:pt x="12031" y="11153"/>
                    </a:cubicBezTo>
                    <a:lnTo>
                      <a:pt x="12156" y="11003"/>
                    </a:lnTo>
                    <a:lnTo>
                      <a:pt x="12206" y="10953"/>
                    </a:lnTo>
                    <a:lnTo>
                      <a:pt x="12281" y="10852"/>
                    </a:lnTo>
                    <a:lnTo>
                      <a:pt x="12281" y="10827"/>
                    </a:lnTo>
                    <a:lnTo>
                      <a:pt x="12357" y="10727"/>
                    </a:lnTo>
                    <a:cubicBezTo>
                      <a:pt x="12758" y="10126"/>
                      <a:pt x="13083" y="9399"/>
                      <a:pt x="13209" y="8597"/>
                    </a:cubicBezTo>
                    <a:cubicBezTo>
                      <a:pt x="13334" y="7795"/>
                      <a:pt x="13209" y="6968"/>
                      <a:pt x="12958" y="6291"/>
                    </a:cubicBezTo>
                    <a:cubicBezTo>
                      <a:pt x="12707" y="5589"/>
                      <a:pt x="12331" y="5013"/>
                      <a:pt x="11930" y="4511"/>
                    </a:cubicBezTo>
                    <a:cubicBezTo>
                      <a:pt x="11529" y="4010"/>
                      <a:pt x="11103" y="3609"/>
                      <a:pt x="10652" y="3258"/>
                    </a:cubicBezTo>
                    <a:cubicBezTo>
                      <a:pt x="9775" y="2532"/>
                      <a:pt x="8873" y="2005"/>
                      <a:pt x="7996" y="1579"/>
                    </a:cubicBezTo>
                    <a:cubicBezTo>
                      <a:pt x="7118" y="1178"/>
                      <a:pt x="6266" y="852"/>
                      <a:pt x="5464" y="627"/>
                    </a:cubicBezTo>
                    <a:cubicBezTo>
                      <a:pt x="3860" y="151"/>
                      <a:pt x="2482" y="0"/>
                      <a:pt x="1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720000" y="4226980"/>
                <a:ext cx="323476" cy="95926"/>
              </a:xfrm>
              <a:custGeom>
                <a:rect b="b" l="l" r="r" t="t"/>
                <a:pathLst>
                  <a:path extrusionOk="0" h="4036" w="13610">
                    <a:moveTo>
                      <a:pt x="777" y="0"/>
                    </a:moveTo>
                    <a:lnTo>
                      <a:pt x="0" y="1930"/>
                    </a:lnTo>
                    <a:cubicBezTo>
                      <a:pt x="1529" y="2531"/>
                      <a:pt x="3509" y="3033"/>
                      <a:pt x="5614" y="3409"/>
                    </a:cubicBezTo>
                    <a:cubicBezTo>
                      <a:pt x="7744" y="3810"/>
                      <a:pt x="9950" y="4035"/>
                      <a:pt x="11855" y="4035"/>
                    </a:cubicBezTo>
                    <a:cubicBezTo>
                      <a:pt x="12481" y="4035"/>
                      <a:pt x="13058" y="4010"/>
                      <a:pt x="13609" y="3960"/>
                    </a:cubicBezTo>
                    <a:lnTo>
                      <a:pt x="13384" y="1880"/>
                    </a:lnTo>
                    <a:cubicBezTo>
                      <a:pt x="12932" y="1930"/>
                      <a:pt x="12406" y="1955"/>
                      <a:pt x="11855" y="1955"/>
                    </a:cubicBezTo>
                    <a:cubicBezTo>
                      <a:pt x="10125" y="1955"/>
                      <a:pt x="7995" y="1729"/>
                      <a:pt x="5990" y="1353"/>
                    </a:cubicBezTo>
                    <a:cubicBezTo>
                      <a:pt x="3985" y="1003"/>
                      <a:pt x="2080" y="501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968404" y="4286544"/>
                <a:ext cx="99491" cy="316322"/>
              </a:xfrm>
              <a:custGeom>
                <a:rect b="b" l="l" r="r" t="t"/>
                <a:pathLst>
                  <a:path extrusionOk="0" h="13309" w="4186">
                    <a:moveTo>
                      <a:pt x="2281" y="0"/>
                    </a:moveTo>
                    <a:cubicBezTo>
                      <a:pt x="777" y="3409"/>
                      <a:pt x="25" y="7544"/>
                      <a:pt x="0" y="11229"/>
                    </a:cubicBezTo>
                    <a:cubicBezTo>
                      <a:pt x="0" y="11930"/>
                      <a:pt x="50" y="12632"/>
                      <a:pt x="101" y="13309"/>
                    </a:cubicBezTo>
                    <a:lnTo>
                      <a:pt x="2181" y="13108"/>
                    </a:lnTo>
                    <a:cubicBezTo>
                      <a:pt x="2131" y="12507"/>
                      <a:pt x="2106" y="11880"/>
                      <a:pt x="2106" y="11229"/>
                    </a:cubicBezTo>
                    <a:cubicBezTo>
                      <a:pt x="2106" y="7845"/>
                      <a:pt x="2832" y="3910"/>
                      <a:pt x="4186" y="853"/>
                    </a:cubicBezTo>
                    <a:lnTo>
                      <a:pt x="2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980312" y="4254361"/>
                <a:ext cx="128107" cy="98920"/>
              </a:xfrm>
              <a:custGeom>
                <a:rect b="b" l="l" r="r" t="t"/>
                <a:pathLst>
                  <a:path extrusionOk="0" h="4162" w="5390">
                    <a:moveTo>
                      <a:pt x="2707" y="1"/>
                    </a:moveTo>
                    <a:cubicBezTo>
                      <a:pt x="1" y="1"/>
                      <a:pt x="1" y="4161"/>
                      <a:pt x="2707" y="4161"/>
                    </a:cubicBezTo>
                    <a:cubicBezTo>
                      <a:pt x="5389" y="4161"/>
                      <a:pt x="5389" y="1"/>
                      <a:pt x="2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7" name="Google Shape;207;p7"/>
            <p:cNvSpPr/>
            <p:nvPr/>
          </p:nvSpPr>
          <p:spPr>
            <a:xfrm flipH="1" rot="-1202736">
              <a:off x="2347914" y="-67984"/>
              <a:ext cx="2106098" cy="474877"/>
            </a:xfrm>
            <a:custGeom>
              <a:rect b="b" l="l" r="r" t="t"/>
              <a:pathLst>
                <a:path extrusionOk="0" h="15447" w="68508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flipH="1" rot="-1202736">
              <a:off x="1886936" y="432190"/>
              <a:ext cx="570179" cy="215596"/>
            </a:xfrm>
            <a:custGeom>
              <a:rect b="b" l="l" r="r" t="t"/>
              <a:pathLst>
                <a:path extrusionOk="0" h="7013" w="18547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flipH="1" rot="-1202736">
              <a:off x="2084105" y="56876"/>
              <a:ext cx="490064" cy="298693"/>
            </a:xfrm>
            <a:custGeom>
              <a:rect b="b" l="l" r="r" t="t"/>
              <a:pathLst>
                <a:path extrusionOk="0" h="9716" w="15941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flipH="1" rot="-1202736">
              <a:off x="2439670" y="244019"/>
              <a:ext cx="443828" cy="411456"/>
            </a:xfrm>
            <a:custGeom>
              <a:rect b="b" l="l" r="r" t="t"/>
              <a:pathLst>
                <a:path extrusionOk="0" h="13384" w="14437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flipH="1" rot="-1202736">
              <a:off x="2559718" y="-237730"/>
              <a:ext cx="365250" cy="401465"/>
            </a:xfrm>
            <a:custGeom>
              <a:rect b="b" l="l" r="r" t="t"/>
              <a:pathLst>
                <a:path extrusionOk="0" h="13059" w="11881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flipH="1" rot="-1202736">
              <a:off x="2925979" y="84111"/>
              <a:ext cx="347512" cy="410687"/>
            </a:xfrm>
            <a:custGeom>
              <a:rect b="b" l="l" r="r" t="t"/>
              <a:pathLst>
                <a:path extrusionOk="0" h="13359" w="11304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flipH="1" rot="-1202736">
              <a:off x="2948826" y="-399110"/>
              <a:ext cx="360608" cy="434574"/>
            </a:xfrm>
            <a:custGeom>
              <a:rect b="b" l="l" r="r" t="t"/>
              <a:pathLst>
                <a:path extrusionOk="0" h="14136" w="1173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flipH="1" rot="-1202736">
              <a:off x="3339515" y="-12425"/>
              <a:ext cx="409150" cy="359839"/>
            </a:xfrm>
            <a:custGeom>
              <a:rect b="b" l="l" r="r" t="t"/>
              <a:pathLst>
                <a:path extrusionOk="0" h="11705" w="13309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flipH="1" rot="-1202736">
              <a:off x="3428772" y="-501243"/>
              <a:ext cx="320551" cy="462304"/>
            </a:xfrm>
            <a:custGeom>
              <a:rect b="b" l="l" r="r" t="t"/>
              <a:pathLst>
                <a:path extrusionOk="0" h="15038" w="10427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 flipH="1" rot="-1202736">
              <a:off x="2563638" y="54996"/>
              <a:ext cx="191125" cy="163365"/>
            </a:xfrm>
            <a:custGeom>
              <a:rect b="b" l="l" r="r" t="t"/>
              <a:pathLst>
                <a:path extrusionOk="0" h="5314" w="6217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 flipH="1" rot="-1202736">
              <a:off x="3245348" y="-16168"/>
              <a:ext cx="196013" cy="205882"/>
            </a:xfrm>
            <a:custGeom>
              <a:rect b="b" l="l" r="r" t="t"/>
              <a:pathLst>
                <a:path extrusionOk="0" h="6697" w="6376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 flipH="1" rot="-1202736">
              <a:off x="3374733" y="-244907"/>
              <a:ext cx="132899" cy="207357"/>
            </a:xfrm>
            <a:custGeom>
              <a:rect b="b" l="l" r="r" t="t"/>
              <a:pathLst>
                <a:path extrusionOk="0" h="6745" w="4323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 flipH="1" rot="-1202736">
              <a:off x="2829928" y="124671"/>
              <a:ext cx="162350" cy="178306"/>
            </a:xfrm>
            <a:custGeom>
              <a:rect b="b" l="l" r="r" t="t"/>
              <a:pathLst>
                <a:path extrusionOk="0" h="5800" w="5281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 flipH="1" rot="-1202736">
              <a:off x="2811586" y="271646"/>
              <a:ext cx="143874" cy="96500"/>
            </a:xfrm>
            <a:custGeom>
              <a:rect b="b" l="l" r="r" t="t"/>
              <a:pathLst>
                <a:path extrusionOk="0" h="3139" w="468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flipH="1" rot="-1202736">
              <a:off x="3253953" y="148775"/>
              <a:ext cx="143874" cy="96500"/>
            </a:xfrm>
            <a:custGeom>
              <a:rect b="b" l="l" r="r" t="t"/>
              <a:pathLst>
                <a:path extrusionOk="0" h="3139" w="468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 flipH="1" rot="-1202736">
              <a:off x="3289647" y="-263716"/>
              <a:ext cx="143874" cy="96500"/>
            </a:xfrm>
            <a:custGeom>
              <a:rect b="b" l="l" r="r" t="t"/>
              <a:pathLst>
                <a:path extrusionOk="0" h="3139" w="468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 flipH="1" rot="-1202736">
              <a:off x="2887777" y="189912"/>
              <a:ext cx="107168" cy="72583"/>
            </a:xfrm>
            <a:custGeom>
              <a:rect b="b" l="l" r="r" t="t"/>
              <a:pathLst>
                <a:path extrusionOk="0" h="2361" w="3486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 flipH="1" rot="-1202736">
              <a:off x="3246774" y="58771"/>
              <a:ext cx="107936" cy="72583"/>
            </a:xfrm>
            <a:custGeom>
              <a:rect b="b" l="l" r="r" t="t"/>
              <a:pathLst>
                <a:path extrusionOk="0" h="2361" w="3511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 flipH="1" rot="-1202736">
              <a:off x="3410691" y="-193779"/>
              <a:ext cx="107660" cy="71845"/>
            </a:xfrm>
            <a:custGeom>
              <a:rect b="b" l="l" r="r" t="t"/>
              <a:pathLst>
                <a:path extrusionOk="0" h="2337" w="3502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 flipH="1" rot="-1202736">
              <a:off x="2485864" y="35344"/>
              <a:ext cx="143567" cy="96562"/>
            </a:xfrm>
            <a:custGeom>
              <a:rect b="b" l="l" r="r" t="t"/>
              <a:pathLst>
                <a:path extrusionOk="0" h="3141" w="467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 flipH="1" rot="-1202736">
              <a:off x="2606250" y="61190"/>
              <a:ext cx="107936" cy="72613"/>
            </a:xfrm>
            <a:custGeom>
              <a:rect b="b" l="l" r="r" t="t"/>
              <a:pathLst>
                <a:path extrusionOk="0" h="2362" w="3511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 flipH="1" rot="-1202736">
              <a:off x="3785332" y="-564564"/>
              <a:ext cx="273546" cy="492524"/>
            </a:xfrm>
            <a:custGeom>
              <a:rect b="b" l="l" r="r" t="t"/>
              <a:pathLst>
                <a:path extrusionOk="0" h="16021" w="8898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 flipH="1" rot="-1202736">
              <a:off x="3693813" y="-40824"/>
              <a:ext cx="409919" cy="389229"/>
            </a:xfrm>
            <a:custGeom>
              <a:rect b="b" l="l" r="r" t="t"/>
              <a:pathLst>
                <a:path extrusionOk="0" h="12661" w="13334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 flipH="1" rot="-1202736">
              <a:off x="3996089" y="-253909"/>
              <a:ext cx="418404" cy="124076"/>
            </a:xfrm>
            <a:custGeom>
              <a:rect b="b" l="l" r="r" t="t"/>
              <a:pathLst>
                <a:path extrusionOk="0" h="4036" w="1361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flipH="1" rot="-1202736">
              <a:off x="4050461" y="-129678"/>
              <a:ext cx="128688" cy="409150"/>
            </a:xfrm>
            <a:custGeom>
              <a:rect b="b" l="l" r="r" t="t"/>
              <a:pathLst>
                <a:path extrusionOk="0" h="13309" w="4186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flipH="1" rot="-1202736">
              <a:off x="3937636" y="-148642"/>
              <a:ext cx="165701" cy="127950"/>
            </a:xfrm>
            <a:custGeom>
              <a:rect b="b" l="l" r="r" t="t"/>
              <a:pathLst>
                <a:path extrusionOk="0" h="4162" w="539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1839686" y="3944087"/>
            <a:ext cx="5464636" cy="1852584"/>
            <a:chOff x="1850223" y="3798112"/>
            <a:chExt cx="5464636" cy="1852584"/>
          </a:xfrm>
        </p:grpSpPr>
        <p:grpSp>
          <p:nvGrpSpPr>
            <p:cNvPr id="234" name="Google Shape;234;p7"/>
            <p:cNvGrpSpPr/>
            <p:nvPr/>
          </p:nvGrpSpPr>
          <p:grpSpPr>
            <a:xfrm rot="-9597153">
              <a:off x="1941151" y="4223947"/>
              <a:ext cx="2661380" cy="1000914"/>
              <a:chOff x="720000" y="3829047"/>
              <a:chExt cx="2057547" cy="773819"/>
            </a:xfrm>
          </p:grpSpPr>
          <p:sp>
            <p:nvSpPr>
              <p:cNvPr id="235" name="Google Shape;235;p7"/>
              <p:cNvSpPr/>
              <p:nvPr/>
            </p:nvSpPr>
            <p:spPr>
              <a:xfrm>
                <a:off x="747524" y="4140653"/>
                <a:ext cx="1628264" cy="367137"/>
              </a:xfrm>
              <a:custGeom>
                <a:rect b="b" l="l" r="r" t="t"/>
                <a:pathLst>
                  <a:path extrusionOk="0" h="15447" w="68508">
                    <a:moveTo>
                      <a:pt x="43313" y="0"/>
                    </a:moveTo>
                    <a:cubicBezTo>
                      <a:pt x="39438" y="0"/>
                      <a:pt x="35566" y="236"/>
                      <a:pt x="31724" y="725"/>
                    </a:cubicBezTo>
                    <a:cubicBezTo>
                      <a:pt x="20271" y="2178"/>
                      <a:pt x="8842" y="6239"/>
                      <a:pt x="446" y="14384"/>
                    </a:cubicBezTo>
                    <a:cubicBezTo>
                      <a:pt x="0" y="14810"/>
                      <a:pt x="424" y="15447"/>
                      <a:pt x="917" y="15447"/>
                    </a:cubicBezTo>
                    <a:cubicBezTo>
                      <a:pt x="1061" y="15447"/>
                      <a:pt x="1212" y="15392"/>
                      <a:pt x="1348" y="15261"/>
                    </a:cubicBezTo>
                    <a:cubicBezTo>
                      <a:pt x="9820" y="7041"/>
                      <a:pt x="21374" y="3206"/>
                      <a:pt x="32927" y="1828"/>
                    </a:cubicBezTo>
                    <a:cubicBezTo>
                      <a:pt x="36361" y="1423"/>
                      <a:pt x="39826" y="1229"/>
                      <a:pt x="43297" y="1229"/>
                    </a:cubicBezTo>
                    <a:cubicBezTo>
                      <a:pt x="51430" y="1229"/>
                      <a:pt x="59595" y="2294"/>
                      <a:pt x="67464" y="4209"/>
                    </a:cubicBezTo>
                    <a:cubicBezTo>
                      <a:pt x="67523" y="4224"/>
                      <a:pt x="67580" y="4231"/>
                      <a:pt x="67634" y="4231"/>
                    </a:cubicBezTo>
                    <a:cubicBezTo>
                      <a:pt x="68284" y="4231"/>
                      <a:pt x="68507" y="3191"/>
                      <a:pt x="67790" y="3006"/>
                    </a:cubicBezTo>
                    <a:cubicBezTo>
                      <a:pt x="59796" y="1063"/>
                      <a:pt x="51548" y="0"/>
                      <a:pt x="43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2336731" y="4176923"/>
                <a:ext cx="440816" cy="166681"/>
              </a:xfrm>
              <a:custGeom>
                <a:rect b="b" l="l" r="r" t="t"/>
                <a:pathLst>
                  <a:path extrusionOk="0" h="7013" w="18547">
                    <a:moveTo>
                      <a:pt x="6492" y="1"/>
                    </a:moveTo>
                    <a:cubicBezTo>
                      <a:pt x="5890" y="1"/>
                      <a:pt x="5339" y="26"/>
                      <a:pt x="4762" y="101"/>
                    </a:cubicBezTo>
                    <a:cubicBezTo>
                      <a:pt x="4211" y="176"/>
                      <a:pt x="3685" y="277"/>
                      <a:pt x="3183" y="402"/>
                    </a:cubicBezTo>
                    <a:cubicBezTo>
                      <a:pt x="2958" y="477"/>
                      <a:pt x="2707" y="527"/>
                      <a:pt x="2507" y="577"/>
                    </a:cubicBezTo>
                    <a:cubicBezTo>
                      <a:pt x="2281" y="678"/>
                      <a:pt x="2081" y="728"/>
                      <a:pt x="1880" y="828"/>
                    </a:cubicBezTo>
                    <a:cubicBezTo>
                      <a:pt x="1504" y="978"/>
                      <a:pt x="1153" y="1129"/>
                      <a:pt x="878" y="1279"/>
                    </a:cubicBezTo>
                    <a:cubicBezTo>
                      <a:pt x="602" y="1404"/>
                      <a:pt x="376" y="1555"/>
                      <a:pt x="226" y="1655"/>
                    </a:cubicBezTo>
                    <a:cubicBezTo>
                      <a:pt x="76" y="1730"/>
                      <a:pt x="0" y="1805"/>
                      <a:pt x="0" y="1805"/>
                    </a:cubicBezTo>
                    <a:cubicBezTo>
                      <a:pt x="0" y="1805"/>
                      <a:pt x="51" y="1881"/>
                      <a:pt x="176" y="2006"/>
                    </a:cubicBezTo>
                    <a:cubicBezTo>
                      <a:pt x="301" y="2131"/>
                      <a:pt x="502" y="2332"/>
                      <a:pt x="727" y="2507"/>
                    </a:cubicBezTo>
                    <a:cubicBezTo>
                      <a:pt x="978" y="2733"/>
                      <a:pt x="1254" y="2958"/>
                      <a:pt x="1579" y="3209"/>
                    </a:cubicBezTo>
                    <a:cubicBezTo>
                      <a:pt x="1930" y="3434"/>
                      <a:pt x="2281" y="3685"/>
                      <a:pt x="2682" y="3986"/>
                    </a:cubicBezTo>
                    <a:cubicBezTo>
                      <a:pt x="3083" y="4236"/>
                      <a:pt x="3509" y="4512"/>
                      <a:pt x="3960" y="4738"/>
                    </a:cubicBezTo>
                    <a:cubicBezTo>
                      <a:pt x="4412" y="4988"/>
                      <a:pt x="4913" y="5239"/>
                      <a:pt x="5414" y="5439"/>
                    </a:cubicBezTo>
                    <a:cubicBezTo>
                      <a:pt x="6417" y="5866"/>
                      <a:pt x="7519" y="6241"/>
                      <a:pt x="8647" y="6492"/>
                    </a:cubicBezTo>
                    <a:cubicBezTo>
                      <a:pt x="9224" y="6642"/>
                      <a:pt x="9775" y="6743"/>
                      <a:pt x="10351" y="6818"/>
                    </a:cubicBezTo>
                    <a:cubicBezTo>
                      <a:pt x="10928" y="6918"/>
                      <a:pt x="11479" y="6968"/>
                      <a:pt x="12056" y="6993"/>
                    </a:cubicBezTo>
                    <a:cubicBezTo>
                      <a:pt x="12341" y="7006"/>
                      <a:pt x="12624" y="7013"/>
                      <a:pt x="12904" y="7013"/>
                    </a:cubicBezTo>
                    <a:cubicBezTo>
                      <a:pt x="13707" y="7013"/>
                      <a:pt x="14482" y="6961"/>
                      <a:pt x="15189" y="6868"/>
                    </a:cubicBezTo>
                    <a:cubicBezTo>
                      <a:pt x="16141" y="6718"/>
                      <a:pt x="16968" y="6517"/>
                      <a:pt x="17570" y="6342"/>
                    </a:cubicBezTo>
                    <a:cubicBezTo>
                      <a:pt x="17870" y="6241"/>
                      <a:pt x="18121" y="6141"/>
                      <a:pt x="18296" y="6091"/>
                    </a:cubicBezTo>
                    <a:cubicBezTo>
                      <a:pt x="18447" y="6016"/>
                      <a:pt x="18547" y="5966"/>
                      <a:pt x="18547" y="5966"/>
                    </a:cubicBezTo>
                    <a:cubicBezTo>
                      <a:pt x="18547" y="5966"/>
                      <a:pt x="18497" y="5891"/>
                      <a:pt x="18397" y="5740"/>
                    </a:cubicBezTo>
                    <a:cubicBezTo>
                      <a:pt x="18296" y="5615"/>
                      <a:pt x="18146" y="5364"/>
                      <a:pt x="17945" y="5139"/>
                    </a:cubicBezTo>
                    <a:cubicBezTo>
                      <a:pt x="17745" y="4888"/>
                      <a:pt x="17519" y="4612"/>
                      <a:pt x="17219" y="4312"/>
                    </a:cubicBezTo>
                    <a:cubicBezTo>
                      <a:pt x="16918" y="3986"/>
                      <a:pt x="16592" y="3685"/>
                      <a:pt x="16216" y="3384"/>
                    </a:cubicBezTo>
                    <a:cubicBezTo>
                      <a:pt x="15815" y="3058"/>
                      <a:pt x="15414" y="2733"/>
                      <a:pt x="14938" y="2432"/>
                    </a:cubicBezTo>
                    <a:cubicBezTo>
                      <a:pt x="14487" y="2156"/>
                      <a:pt x="13986" y="1881"/>
                      <a:pt x="13459" y="1605"/>
                    </a:cubicBezTo>
                    <a:cubicBezTo>
                      <a:pt x="12958" y="1354"/>
                      <a:pt x="12407" y="1104"/>
                      <a:pt x="11830" y="928"/>
                    </a:cubicBezTo>
                    <a:cubicBezTo>
                      <a:pt x="11254" y="728"/>
                      <a:pt x="10677" y="552"/>
                      <a:pt x="10076" y="402"/>
                    </a:cubicBezTo>
                    <a:cubicBezTo>
                      <a:pt x="9474" y="277"/>
                      <a:pt x="8873" y="176"/>
                      <a:pt x="8271" y="101"/>
                    </a:cubicBezTo>
                    <a:cubicBezTo>
                      <a:pt x="7670" y="26"/>
                      <a:pt x="7068" y="1"/>
                      <a:pt x="6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2160393" y="3951383"/>
                <a:ext cx="378878" cy="230925"/>
              </a:xfrm>
              <a:custGeom>
                <a:rect b="b" l="l" r="r" t="t"/>
                <a:pathLst>
                  <a:path extrusionOk="0" h="9716" w="15941">
                    <a:moveTo>
                      <a:pt x="13156" y="0"/>
                    </a:moveTo>
                    <a:cubicBezTo>
                      <a:pt x="12955" y="0"/>
                      <a:pt x="12747" y="5"/>
                      <a:pt x="12532" y="16"/>
                    </a:cubicBezTo>
                    <a:cubicBezTo>
                      <a:pt x="12056" y="66"/>
                      <a:pt x="11555" y="116"/>
                      <a:pt x="11029" y="242"/>
                    </a:cubicBezTo>
                    <a:cubicBezTo>
                      <a:pt x="10502" y="342"/>
                      <a:pt x="9951" y="467"/>
                      <a:pt x="9425" y="668"/>
                    </a:cubicBezTo>
                    <a:cubicBezTo>
                      <a:pt x="8873" y="868"/>
                      <a:pt x="8347" y="1069"/>
                      <a:pt x="7821" y="1344"/>
                    </a:cubicBezTo>
                    <a:cubicBezTo>
                      <a:pt x="7294" y="1595"/>
                      <a:pt x="6793" y="1871"/>
                      <a:pt x="6292" y="2197"/>
                    </a:cubicBezTo>
                    <a:cubicBezTo>
                      <a:pt x="5815" y="2522"/>
                      <a:pt x="5364" y="2848"/>
                      <a:pt x="4913" y="3174"/>
                    </a:cubicBezTo>
                    <a:cubicBezTo>
                      <a:pt x="4487" y="3525"/>
                      <a:pt x="4086" y="3901"/>
                      <a:pt x="3710" y="4252"/>
                    </a:cubicBezTo>
                    <a:cubicBezTo>
                      <a:pt x="3334" y="4603"/>
                      <a:pt x="2983" y="4979"/>
                      <a:pt x="2683" y="5354"/>
                    </a:cubicBezTo>
                    <a:cubicBezTo>
                      <a:pt x="2357" y="5705"/>
                      <a:pt x="2081" y="6081"/>
                      <a:pt x="1830" y="6432"/>
                    </a:cubicBezTo>
                    <a:cubicBezTo>
                      <a:pt x="1705" y="6608"/>
                      <a:pt x="1580" y="6783"/>
                      <a:pt x="1455" y="6958"/>
                    </a:cubicBezTo>
                    <a:cubicBezTo>
                      <a:pt x="1329" y="7134"/>
                      <a:pt x="1179" y="7284"/>
                      <a:pt x="1079" y="7460"/>
                    </a:cubicBezTo>
                    <a:cubicBezTo>
                      <a:pt x="828" y="7786"/>
                      <a:pt x="627" y="8086"/>
                      <a:pt x="477" y="8362"/>
                    </a:cubicBezTo>
                    <a:cubicBezTo>
                      <a:pt x="327" y="8613"/>
                      <a:pt x="201" y="8838"/>
                      <a:pt x="126" y="8989"/>
                    </a:cubicBezTo>
                    <a:cubicBezTo>
                      <a:pt x="51" y="9139"/>
                      <a:pt x="1" y="9239"/>
                      <a:pt x="1" y="9239"/>
                    </a:cubicBezTo>
                    <a:cubicBezTo>
                      <a:pt x="1" y="9239"/>
                      <a:pt x="101" y="9264"/>
                      <a:pt x="277" y="9314"/>
                    </a:cubicBezTo>
                    <a:cubicBezTo>
                      <a:pt x="427" y="9365"/>
                      <a:pt x="678" y="9440"/>
                      <a:pt x="978" y="9490"/>
                    </a:cubicBezTo>
                    <a:cubicBezTo>
                      <a:pt x="1279" y="9565"/>
                      <a:pt x="1630" y="9615"/>
                      <a:pt x="2031" y="9665"/>
                    </a:cubicBezTo>
                    <a:cubicBezTo>
                      <a:pt x="2231" y="9690"/>
                      <a:pt x="2432" y="9715"/>
                      <a:pt x="2658" y="9715"/>
                    </a:cubicBezTo>
                    <a:cubicBezTo>
                      <a:pt x="2883" y="9715"/>
                      <a:pt x="3134" y="9690"/>
                      <a:pt x="3384" y="9690"/>
                    </a:cubicBezTo>
                    <a:cubicBezTo>
                      <a:pt x="3886" y="9640"/>
                      <a:pt x="4412" y="9565"/>
                      <a:pt x="4988" y="9465"/>
                    </a:cubicBezTo>
                    <a:cubicBezTo>
                      <a:pt x="5515" y="9339"/>
                      <a:pt x="6041" y="9189"/>
                      <a:pt x="6592" y="8989"/>
                    </a:cubicBezTo>
                    <a:cubicBezTo>
                      <a:pt x="7144" y="8813"/>
                      <a:pt x="7670" y="8588"/>
                      <a:pt x="8171" y="8312"/>
                    </a:cubicBezTo>
                    <a:cubicBezTo>
                      <a:pt x="8698" y="8061"/>
                      <a:pt x="9199" y="7760"/>
                      <a:pt x="9675" y="7460"/>
                    </a:cubicBezTo>
                    <a:cubicBezTo>
                      <a:pt x="10151" y="7159"/>
                      <a:pt x="10602" y="6833"/>
                      <a:pt x="11029" y="6507"/>
                    </a:cubicBezTo>
                    <a:cubicBezTo>
                      <a:pt x="11480" y="6182"/>
                      <a:pt x="11881" y="5831"/>
                      <a:pt x="12257" y="5455"/>
                    </a:cubicBezTo>
                    <a:cubicBezTo>
                      <a:pt x="12633" y="5079"/>
                      <a:pt x="13009" y="4728"/>
                      <a:pt x="13334" y="4352"/>
                    </a:cubicBezTo>
                    <a:cubicBezTo>
                      <a:pt x="13660" y="3976"/>
                      <a:pt x="13961" y="3600"/>
                      <a:pt x="14237" y="3224"/>
                    </a:cubicBezTo>
                    <a:cubicBezTo>
                      <a:pt x="14512" y="2873"/>
                      <a:pt x="14763" y="2522"/>
                      <a:pt x="14963" y="2197"/>
                    </a:cubicBezTo>
                    <a:cubicBezTo>
                      <a:pt x="15189" y="1871"/>
                      <a:pt x="15364" y="1545"/>
                      <a:pt x="15515" y="1269"/>
                    </a:cubicBezTo>
                    <a:cubicBezTo>
                      <a:pt x="15665" y="1019"/>
                      <a:pt x="15765" y="768"/>
                      <a:pt x="15841" y="618"/>
                    </a:cubicBezTo>
                    <a:cubicBezTo>
                      <a:pt x="15916" y="467"/>
                      <a:pt x="15941" y="367"/>
                      <a:pt x="15941" y="367"/>
                    </a:cubicBezTo>
                    <a:cubicBezTo>
                      <a:pt x="15941" y="367"/>
                      <a:pt x="15841" y="342"/>
                      <a:pt x="15690" y="292"/>
                    </a:cubicBezTo>
                    <a:cubicBezTo>
                      <a:pt x="15515" y="267"/>
                      <a:pt x="15264" y="192"/>
                      <a:pt x="14963" y="141"/>
                    </a:cubicBezTo>
                    <a:cubicBezTo>
                      <a:pt x="14494" y="63"/>
                      <a:pt x="13871" y="0"/>
                      <a:pt x="13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2001358" y="4172764"/>
                <a:ext cx="343131" cy="318104"/>
              </a:xfrm>
              <a:custGeom>
                <a:rect b="b" l="l" r="r" t="t"/>
                <a:pathLst>
                  <a:path extrusionOk="0" h="13384" w="14437">
                    <a:moveTo>
                      <a:pt x="0" y="0"/>
                    </a:moveTo>
                    <a:cubicBezTo>
                      <a:pt x="0" y="0"/>
                      <a:pt x="25" y="101"/>
                      <a:pt x="50" y="276"/>
                    </a:cubicBezTo>
                    <a:cubicBezTo>
                      <a:pt x="100" y="452"/>
                      <a:pt x="151" y="727"/>
                      <a:pt x="251" y="1028"/>
                    </a:cubicBezTo>
                    <a:cubicBezTo>
                      <a:pt x="426" y="1629"/>
                      <a:pt x="777" y="2482"/>
                      <a:pt x="1278" y="3359"/>
                    </a:cubicBezTo>
                    <a:cubicBezTo>
                      <a:pt x="1755" y="4236"/>
                      <a:pt x="2381" y="5188"/>
                      <a:pt x="3133" y="6091"/>
                    </a:cubicBezTo>
                    <a:cubicBezTo>
                      <a:pt x="3885" y="6968"/>
                      <a:pt x="4737" y="7820"/>
                      <a:pt x="5639" y="8597"/>
                    </a:cubicBezTo>
                    <a:cubicBezTo>
                      <a:pt x="6090" y="8973"/>
                      <a:pt x="6567" y="9349"/>
                      <a:pt x="7043" y="9675"/>
                    </a:cubicBezTo>
                    <a:cubicBezTo>
                      <a:pt x="7494" y="10025"/>
                      <a:pt x="7970" y="10326"/>
                      <a:pt x="8446" y="10627"/>
                    </a:cubicBezTo>
                    <a:cubicBezTo>
                      <a:pt x="8922" y="10903"/>
                      <a:pt x="9374" y="11178"/>
                      <a:pt x="9850" y="11429"/>
                    </a:cubicBezTo>
                    <a:cubicBezTo>
                      <a:pt x="10301" y="11655"/>
                      <a:pt x="10752" y="11880"/>
                      <a:pt x="11178" y="12081"/>
                    </a:cubicBezTo>
                    <a:cubicBezTo>
                      <a:pt x="11404" y="12156"/>
                      <a:pt x="11579" y="12256"/>
                      <a:pt x="11805" y="12356"/>
                    </a:cubicBezTo>
                    <a:cubicBezTo>
                      <a:pt x="12005" y="12432"/>
                      <a:pt x="12206" y="12532"/>
                      <a:pt x="12381" y="12607"/>
                    </a:cubicBezTo>
                    <a:cubicBezTo>
                      <a:pt x="12732" y="12757"/>
                      <a:pt x="13108" y="12883"/>
                      <a:pt x="13384" y="13008"/>
                    </a:cubicBezTo>
                    <a:cubicBezTo>
                      <a:pt x="13659" y="13133"/>
                      <a:pt x="13910" y="13208"/>
                      <a:pt x="14085" y="13284"/>
                    </a:cubicBezTo>
                    <a:cubicBezTo>
                      <a:pt x="14261" y="13359"/>
                      <a:pt x="14361" y="13384"/>
                      <a:pt x="14361" y="13384"/>
                    </a:cubicBezTo>
                    <a:cubicBezTo>
                      <a:pt x="14361" y="13384"/>
                      <a:pt x="14386" y="13284"/>
                      <a:pt x="14386" y="13108"/>
                    </a:cubicBezTo>
                    <a:cubicBezTo>
                      <a:pt x="14411" y="12933"/>
                      <a:pt x="14436" y="12657"/>
                      <a:pt x="14436" y="12331"/>
                    </a:cubicBezTo>
                    <a:cubicBezTo>
                      <a:pt x="14436" y="11980"/>
                      <a:pt x="14386" y="11604"/>
                      <a:pt x="14311" y="11153"/>
                    </a:cubicBezTo>
                    <a:cubicBezTo>
                      <a:pt x="14236" y="10677"/>
                      <a:pt x="14110" y="10226"/>
                      <a:pt x="13935" y="9700"/>
                    </a:cubicBezTo>
                    <a:cubicBezTo>
                      <a:pt x="13760" y="9198"/>
                      <a:pt x="13534" y="8672"/>
                      <a:pt x="13258" y="8146"/>
                    </a:cubicBezTo>
                    <a:cubicBezTo>
                      <a:pt x="12983" y="7645"/>
                      <a:pt x="12657" y="7093"/>
                      <a:pt x="12281" y="6592"/>
                    </a:cubicBezTo>
                    <a:cubicBezTo>
                      <a:pt x="11554" y="5564"/>
                      <a:pt x="10652" y="4637"/>
                      <a:pt x="9699" y="3810"/>
                    </a:cubicBezTo>
                    <a:cubicBezTo>
                      <a:pt x="8697" y="2983"/>
                      <a:pt x="7669" y="2281"/>
                      <a:pt x="6592" y="1755"/>
                    </a:cubicBezTo>
                    <a:cubicBezTo>
                      <a:pt x="6065" y="1479"/>
                      <a:pt x="5539" y="1228"/>
                      <a:pt x="5013" y="1028"/>
                    </a:cubicBezTo>
                    <a:cubicBezTo>
                      <a:pt x="4511" y="827"/>
                      <a:pt x="3985" y="677"/>
                      <a:pt x="3509" y="527"/>
                    </a:cubicBezTo>
                    <a:cubicBezTo>
                      <a:pt x="2557" y="251"/>
                      <a:pt x="1704" y="126"/>
                      <a:pt x="1053" y="76"/>
                    </a:cubicBezTo>
                    <a:cubicBezTo>
                      <a:pt x="727" y="25"/>
                      <a:pt x="476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1844082" y="3844520"/>
                <a:ext cx="282382" cy="310380"/>
              </a:xfrm>
              <a:custGeom>
                <a:rect b="b" l="l" r="r" t="t"/>
                <a:pathLst>
                  <a:path extrusionOk="0" h="13059" w="11881">
                    <a:moveTo>
                      <a:pt x="11755" y="1"/>
                    </a:moveTo>
                    <a:cubicBezTo>
                      <a:pt x="11755" y="1"/>
                      <a:pt x="11655" y="1"/>
                      <a:pt x="11479" y="51"/>
                    </a:cubicBezTo>
                    <a:cubicBezTo>
                      <a:pt x="11329" y="126"/>
                      <a:pt x="11078" y="176"/>
                      <a:pt x="10803" y="276"/>
                    </a:cubicBezTo>
                    <a:cubicBezTo>
                      <a:pt x="10527" y="377"/>
                      <a:pt x="10201" y="502"/>
                      <a:pt x="9850" y="652"/>
                    </a:cubicBezTo>
                    <a:cubicBezTo>
                      <a:pt x="9524" y="803"/>
                      <a:pt x="9148" y="953"/>
                      <a:pt x="8747" y="1129"/>
                    </a:cubicBezTo>
                    <a:cubicBezTo>
                      <a:pt x="8346" y="1329"/>
                      <a:pt x="7945" y="1530"/>
                      <a:pt x="7544" y="1780"/>
                    </a:cubicBezTo>
                    <a:cubicBezTo>
                      <a:pt x="7143" y="2006"/>
                      <a:pt x="6692" y="2256"/>
                      <a:pt x="6291" y="2557"/>
                    </a:cubicBezTo>
                    <a:cubicBezTo>
                      <a:pt x="5890" y="2833"/>
                      <a:pt x="5489" y="3159"/>
                      <a:pt x="5088" y="3485"/>
                    </a:cubicBezTo>
                    <a:cubicBezTo>
                      <a:pt x="4687" y="3835"/>
                      <a:pt x="4286" y="4186"/>
                      <a:pt x="3935" y="4562"/>
                    </a:cubicBezTo>
                    <a:cubicBezTo>
                      <a:pt x="3158" y="5339"/>
                      <a:pt x="2507" y="6191"/>
                      <a:pt x="1930" y="7094"/>
                    </a:cubicBezTo>
                    <a:cubicBezTo>
                      <a:pt x="1630" y="7545"/>
                      <a:pt x="1379" y="7996"/>
                      <a:pt x="1153" y="8447"/>
                    </a:cubicBezTo>
                    <a:cubicBezTo>
                      <a:pt x="928" y="8923"/>
                      <a:pt x="752" y="9374"/>
                      <a:pt x="577" y="9800"/>
                    </a:cubicBezTo>
                    <a:cubicBezTo>
                      <a:pt x="427" y="10251"/>
                      <a:pt x="301" y="10678"/>
                      <a:pt x="226" y="11053"/>
                    </a:cubicBezTo>
                    <a:cubicBezTo>
                      <a:pt x="151" y="11429"/>
                      <a:pt x="101" y="11780"/>
                      <a:pt x="51" y="12081"/>
                    </a:cubicBezTo>
                    <a:cubicBezTo>
                      <a:pt x="26" y="12382"/>
                      <a:pt x="26" y="12632"/>
                      <a:pt x="1" y="12783"/>
                    </a:cubicBezTo>
                    <a:cubicBezTo>
                      <a:pt x="1" y="12958"/>
                      <a:pt x="1" y="13058"/>
                      <a:pt x="1" y="13058"/>
                    </a:cubicBezTo>
                    <a:cubicBezTo>
                      <a:pt x="1" y="13058"/>
                      <a:pt x="101" y="13058"/>
                      <a:pt x="276" y="13033"/>
                    </a:cubicBezTo>
                    <a:cubicBezTo>
                      <a:pt x="427" y="13008"/>
                      <a:pt x="702" y="12983"/>
                      <a:pt x="978" y="12933"/>
                    </a:cubicBezTo>
                    <a:cubicBezTo>
                      <a:pt x="1580" y="12833"/>
                      <a:pt x="2356" y="12582"/>
                      <a:pt x="3209" y="12307"/>
                    </a:cubicBezTo>
                    <a:cubicBezTo>
                      <a:pt x="3635" y="12131"/>
                      <a:pt x="4061" y="11981"/>
                      <a:pt x="4487" y="11755"/>
                    </a:cubicBezTo>
                    <a:cubicBezTo>
                      <a:pt x="4938" y="11555"/>
                      <a:pt x="5389" y="11304"/>
                      <a:pt x="5840" y="11028"/>
                    </a:cubicBezTo>
                    <a:cubicBezTo>
                      <a:pt x="6742" y="10477"/>
                      <a:pt x="7620" y="9750"/>
                      <a:pt x="8397" y="8973"/>
                    </a:cubicBezTo>
                    <a:cubicBezTo>
                      <a:pt x="8798" y="8547"/>
                      <a:pt x="9174" y="8121"/>
                      <a:pt x="9524" y="7670"/>
                    </a:cubicBezTo>
                    <a:cubicBezTo>
                      <a:pt x="9875" y="7244"/>
                      <a:pt x="10176" y="6743"/>
                      <a:pt x="10452" y="6266"/>
                    </a:cubicBezTo>
                    <a:cubicBezTo>
                      <a:pt x="10727" y="5765"/>
                      <a:pt x="10978" y="5289"/>
                      <a:pt x="11154" y="4813"/>
                    </a:cubicBezTo>
                    <a:cubicBezTo>
                      <a:pt x="11354" y="4312"/>
                      <a:pt x="11504" y="3810"/>
                      <a:pt x="11630" y="3359"/>
                    </a:cubicBezTo>
                    <a:cubicBezTo>
                      <a:pt x="11680" y="3109"/>
                      <a:pt x="11730" y="2908"/>
                      <a:pt x="11780" y="2682"/>
                    </a:cubicBezTo>
                    <a:cubicBezTo>
                      <a:pt x="11805" y="2457"/>
                      <a:pt x="11830" y="2256"/>
                      <a:pt x="11830" y="2031"/>
                    </a:cubicBezTo>
                    <a:cubicBezTo>
                      <a:pt x="11880" y="1630"/>
                      <a:pt x="11880" y="1254"/>
                      <a:pt x="11855" y="953"/>
                    </a:cubicBezTo>
                    <a:cubicBezTo>
                      <a:pt x="11855" y="652"/>
                      <a:pt x="11805" y="402"/>
                      <a:pt x="11805" y="251"/>
                    </a:cubicBezTo>
                    <a:cubicBezTo>
                      <a:pt x="11780" y="76"/>
                      <a:pt x="11755" y="1"/>
                      <a:pt x="11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1677893" y="4172764"/>
                <a:ext cx="268668" cy="317510"/>
              </a:xfrm>
              <a:custGeom>
                <a:rect b="b" l="l" r="r" t="t"/>
                <a:pathLst>
                  <a:path extrusionOk="0" h="13359" w="11304">
                    <a:moveTo>
                      <a:pt x="0" y="0"/>
                    </a:moveTo>
                    <a:cubicBezTo>
                      <a:pt x="0" y="0"/>
                      <a:pt x="25" y="101"/>
                      <a:pt x="25" y="276"/>
                    </a:cubicBezTo>
                    <a:cubicBezTo>
                      <a:pt x="50" y="426"/>
                      <a:pt x="75" y="677"/>
                      <a:pt x="150" y="978"/>
                    </a:cubicBezTo>
                    <a:cubicBezTo>
                      <a:pt x="201" y="1254"/>
                      <a:pt x="276" y="1604"/>
                      <a:pt x="401" y="1980"/>
                    </a:cubicBezTo>
                    <a:cubicBezTo>
                      <a:pt x="451" y="2181"/>
                      <a:pt x="501" y="2356"/>
                      <a:pt x="576" y="2557"/>
                    </a:cubicBezTo>
                    <a:cubicBezTo>
                      <a:pt x="627" y="2757"/>
                      <a:pt x="702" y="2958"/>
                      <a:pt x="752" y="3183"/>
                    </a:cubicBezTo>
                    <a:cubicBezTo>
                      <a:pt x="877" y="3584"/>
                      <a:pt x="1028" y="4010"/>
                      <a:pt x="1203" y="4436"/>
                    </a:cubicBezTo>
                    <a:cubicBezTo>
                      <a:pt x="1228" y="4537"/>
                      <a:pt x="1278" y="4637"/>
                      <a:pt x="1328" y="4737"/>
                    </a:cubicBezTo>
                    <a:cubicBezTo>
                      <a:pt x="1379" y="4863"/>
                      <a:pt x="1429" y="4963"/>
                      <a:pt x="1479" y="5088"/>
                    </a:cubicBezTo>
                    <a:cubicBezTo>
                      <a:pt x="1579" y="5314"/>
                      <a:pt x="1679" y="5539"/>
                      <a:pt x="1780" y="5765"/>
                    </a:cubicBezTo>
                    <a:cubicBezTo>
                      <a:pt x="2005" y="6216"/>
                      <a:pt x="2281" y="6617"/>
                      <a:pt x="2556" y="7068"/>
                    </a:cubicBezTo>
                    <a:cubicBezTo>
                      <a:pt x="2832" y="7519"/>
                      <a:pt x="3133" y="7945"/>
                      <a:pt x="3459" y="8346"/>
                    </a:cubicBezTo>
                    <a:cubicBezTo>
                      <a:pt x="4110" y="9223"/>
                      <a:pt x="4837" y="9975"/>
                      <a:pt x="5639" y="10677"/>
                    </a:cubicBezTo>
                    <a:cubicBezTo>
                      <a:pt x="6065" y="11028"/>
                      <a:pt x="6466" y="11329"/>
                      <a:pt x="6892" y="11604"/>
                    </a:cubicBezTo>
                    <a:cubicBezTo>
                      <a:pt x="7293" y="11880"/>
                      <a:pt x="7744" y="12131"/>
                      <a:pt x="8145" y="12356"/>
                    </a:cubicBezTo>
                    <a:cubicBezTo>
                      <a:pt x="8346" y="12457"/>
                      <a:pt x="8546" y="12557"/>
                      <a:pt x="8747" y="12632"/>
                    </a:cubicBezTo>
                    <a:cubicBezTo>
                      <a:pt x="8947" y="12707"/>
                      <a:pt x="9123" y="12807"/>
                      <a:pt x="9323" y="12858"/>
                    </a:cubicBezTo>
                    <a:cubicBezTo>
                      <a:pt x="9699" y="13008"/>
                      <a:pt x="10025" y="13108"/>
                      <a:pt x="10326" y="13183"/>
                    </a:cubicBezTo>
                    <a:cubicBezTo>
                      <a:pt x="10602" y="13259"/>
                      <a:pt x="10852" y="13284"/>
                      <a:pt x="11028" y="13334"/>
                    </a:cubicBezTo>
                    <a:cubicBezTo>
                      <a:pt x="11178" y="13359"/>
                      <a:pt x="11278" y="13359"/>
                      <a:pt x="11278" y="13359"/>
                    </a:cubicBezTo>
                    <a:cubicBezTo>
                      <a:pt x="11278" y="13359"/>
                      <a:pt x="11303" y="13259"/>
                      <a:pt x="11303" y="13108"/>
                    </a:cubicBezTo>
                    <a:cubicBezTo>
                      <a:pt x="11303" y="12933"/>
                      <a:pt x="11303" y="12682"/>
                      <a:pt x="11303" y="12381"/>
                    </a:cubicBezTo>
                    <a:cubicBezTo>
                      <a:pt x="11278" y="11780"/>
                      <a:pt x="11178" y="11003"/>
                      <a:pt x="11003" y="10126"/>
                    </a:cubicBezTo>
                    <a:cubicBezTo>
                      <a:pt x="10902" y="9675"/>
                      <a:pt x="10802" y="9223"/>
                      <a:pt x="10652" y="8747"/>
                    </a:cubicBezTo>
                    <a:cubicBezTo>
                      <a:pt x="10501" y="8296"/>
                      <a:pt x="10301" y="7795"/>
                      <a:pt x="10100" y="7319"/>
                    </a:cubicBezTo>
                    <a:cubicBezTo>
                      <a:pt x="9674" y="6366"/>
                      <a:pt x="9073" y="5414"/>
                      <a:pt x="8396" y="4512"/>
                    </a:cubicBezTo>
                    <a:cubicBezTo>
                      <a:pt x="8045" y="4086"/>
                      <a:pt x="7669" y="3634"/>
                      <a:pt x="7268" y="3233"/>
                    </a:cubicBezTo>
                    <a:cubicBezTo>
                      <a:pt x="6892" y="2832"/>
                      <a:pt x="6441" y="2482"/>
                      <a:pt x="5990" y="2131"/>
                    </a:cubicBezTo>
                    <a:cubicBezTo>
                      <a:pt x="5790" y="1980"/>
                      <a:pt x="5564" y="1805"/>
                      <a:pt x="5338" y="1655"/>
                    </a:cubicBezTo>
                    <a:cubicBezTo>
                      <a:pt x="5113" y="1504"/>
                      <a:pt x="4887" y="1379"/>
                      <a:pt x="4637" y="1228"/>
                    </a:cubicBezTo>
                    <a:cubicBezTo>
                      <a:pt x="4160" y="978"/>
                      <a:pt x="3684" y="752"/>
                      <a:pt x="3258" y="577"/>
                    </a:cubicBezTo>
                    <a:cubicBezTo>
                      <a:pt x="3033" y="502"/>
                      <a:pt x="2832" y="401"/>
                      <a:pt x="2607" y="351"/>
                    </a:cubicBezTo>
                    <a:cubicBezTo>
                      <a:pt x="2406" y="301"/>
                      <a:pt x="2206" y="251"/>
                      <a:pt x="2005" y="201"/>
                    </a:cubicBezTo>
                    <a:cubicBezTo>
                      <a:pt x="1629" y="126"/>
                      <a:pt x="1278" y="76"/>
                      <a:pt x="977" y="51"/>
                    </a:cubicBezTo>
                    <a:cubicBezTo>
                      <a:pt x="702" y="0"/>
                      <a:pt x="451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1526583" y="3829047"/>
                <a:ext cx="278793" cy="335977"/>
              </a:xfrm>
              <a:custGeom>
                <a:rect b="b" l="l" r="r" t="t"/>
                <a:pathLst>
                  <a:path extrusionOk="0" h="14136" w="11730">
                    <a:moveTo>
                      <a:pt x="11554" y="0"/>
                    </a:moveTo>
                    <a:cubicBezTo>
                      <a:pt x="11554" y="0"/>
                      <a:pt x="11454" y="25"/>
                      <a:pt x="11303" y="75"/>
                    </a:cubicBezTo>
                    <a:cubicBezTo>
                      <a:pt x="11153" y="151"/>
                      <a:pt x="10902" y="226"/>
                      <a:pt x="10627" y="351"/>
                    </a:cubicBezTo>
                    <a:cubicBezTo>
                      <a:pt x="10326" y="476"/>
                      <a:pt x="10025" y="627"/>
                      <a:pt x="9674" y="802"/>
                    </a:cubicBezTo>
                    <a:cubicBezTo>
                      <a:pt x="9349" y="978"/>
                      <a:pt x="8973" y="1178"/>
                      <a:pt x="8547" y="1404"/>
                    </a:cubicBezTo>
                    <a:cubicBezTo>
                      <a:pt x="8171" y="1629"/>
                      <a:pt x="7745" y="1880"/>
                      <a:pt x="7369" y="2156"/>
                    </a:cubicBezTo>
                    <a:cubicBezTo>
                      <a:pt x="6968" y="2431"/>
                      <a:pt x="6541" y="2707"/>
                      <a:pt x="6140" y="3033"/>
                    </a:cubicBezTo>
                    <a:cubicBezTo>
                      <a:pt x="5739" y="3359"/>
                      <a:pt x="5338" y="3709"/>
                      <a:pt x="4937" y="4085"/>
                    </a:cubicBezTo>
                    <a:cubicBezTo>
                      <a:pt x="4536" y="4461"/>
                      <a:pt x="4161" y="4862"/>
                      <a:pt x="3810" y="5263"/>
                    </a:cubicBezTo>
                    <a:cubicBezTo>
                      <a:pt x="3058" y="6090"/>
                      <a:pt x="2406" y="6993"/>
                      <a:pt x="1830" y="7945"/>
                    </a:cubicBezTo>
                    <a:cubicBezTo>
                      <a:pt x="1554" y="8421"/>
                      <a:pt x="1328" y="8897"/>
                      <a:pt x="1103" y="9374"/>
                    </a:cubicBezTo>
                    <a:cubicBezTo>
                      <a:pt x="877" y="9875"/>
                      <a:pt x="702" y="10351"/>
                      <a:pt x="551" y="10802"/>
                    </a:cubicBezTo>
                    <a:cubicBezTo>
                      <a:pt x="401" y="11253"/>
                      <a:pt x="276" y="11679"/>
                      <a:pt x="201" y="12080"/>
                    </a:cubicBezTo>
                    <a:cubicBezTo>
                      <a:pt x="125" y="12481"/>
                      <a:pt x="75" y="12832"/>
                      <a:pt x="50" y="13133"/>
                    </a:cubicBezTo>
                    <a:cubicBezTo>
                      <a:pt x="0" y="13434"/>
                      <a:pt x="25" y="13709"/>
                      <a:pt x="0" y="13860"/>
                    </a:cubicBezTo>
                    <a:cubicBezTo>
                      <a:pt x="0" y="14035"/>
                      <a:pt x="0" y="14136"/>
                      <a:pt x="0" y="14136"/>
                    </a:cubicBezTo>
                    <a:cubicBezTo>
                      <a:pt x="0" y="14136"/>
                      <a:pt x="100" y="14136"/>
                      <a:pt x="276" y="14110"/>
                    </a:cubicBezTo>
                    <a:cubicBezTo>
                      <a:pt x="426" y="14060"/>
                      <a:pt x="702" y="14035"/>
                      <a:pt x="1003" y="13960"/>
                    </a:cubicBezTo>
                    <a:cubicBezTo>
                      <a:pt x="1579" y="13835"/>
                      <a:pt x="2381" y="13534"/>
                      <a:pt x="3258" y="13183"/>
                    </a:cubicBezTo>
                    <a:cubicBezTo>
                      <a:pt x="3684" y="13008"/>
                      <a:pt x="4135" y="12807"/>
                      <a:pt x="4562" y="12557"/>
                    </a:cubicBezTo>
                    <a:cubicBezTo>
                      <a:pt x="5013" y="12331"/>
                      <a:pt x="5464" y="12030"/>
                      <a:pt x="5915" y="11704"/>
                    </a:cubicBezTo>
                    <a:cubicBezTo>
                      <a:pt x="6366" y="11404"/>
                      <a:pt x="6817" y="11053"/>
                      <a:pt x="7243" y="10652"/>
                    </a:cubicBezTo>
                    <a:cubicBezTo>
                      <a:pt x="7669" y="10276"/>
                      <a:pt x="8095" y="9850"/>
                      <a:pt x="8471" y="9424"/>
                    </a:cubicBezTo>
                    <a:cubicBezTo>
                      <a:pt x="8872" y="8973"/>
                      <a:pt x="9248" y="8496"/>
                      <a:pt x="9574" y="8020"/>
                    </a:cubicBezTo>
                    <a:cubicBezTo>
                      <a:pt x="9925" y="7544"/>
                      <a:pt x="10226" y="7018"/>
                      <a:pt x="10476" y="6516"/>
                    </a:cubicBezTo>
                    <a:cubicBezTo>
                      <a:pt x="10752" y="5990"/>
                      <a:pt x="10978" y="5489"/>
                      <a:pt x="11153" y="4963"/>
                    </a:cubicBezTo>
                    <a:cubicBezTo>
                      <a:pt x="11328" y="4436"/>
                      <a:pt x="11454" y="3935"/>
                      <a:pt x="11554" y="3459"/>
                    </a:cubicBezTo>
                    <a:cubicBezTo>
                      <a:pt x="11604" y="3208"/>
                      <a:pt x="11654" y="2983"/>
                      <a:pt x="11679" y="2757"/>
                    </a:cubicBezTo>
                    <a:cubicBezTo>
                      <a:pt x="11704" y="2531"/>
                      <a:pt x="11729" y="2306"/>
                      <a:pt x="11729" y="2080"/>
                    </a:cubicBezTo>
                    <a:cubicBezTo>
                      <a:pt x="11729" y="1654"/>
                      <a:pt x="11729" y="1303"/>
                      <a:pt x="11704" y="978"/>
                    </a:cubicBezTo>
                    <a:cubicBezTo>
                      <a:pt x="11679" y="677"/>
                      <a:pt x="11629" y="426"/>
                      <a:pt x="11629" y="251"/>
                    </a:cubicBezTo>
                    <a:cubicBezTo>
                      <a:pt x="11579" y="100"/>
                      <a:pt x="11554" y="0"/>
                      <a:pt x="11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1299023" y="4221608"/>
                <a:ext cx="316322" cy="278199"/>
              </a:xfrm>
              <a:custGeom>
                <a:rect b="b" l="l" r="r" t="t"/>
                <a:pathLst>
                  <a:path extrusionOk="0" h="11705" w="13309">
                    <a:moveTo>
                      <a:pt x="2005" y="1"/>
                    </a:moveTo>
                    <a:cubicBezTo>
                      <a:pt x="1604" y="1"/>
                      <a:pt x="1253" y="1"/>
                      <a:pt x="952" y="51"/>
                    </a:cubicBezTo>
                    <a:cubicBezTo>
                      <a:pt x="677" y="76"/>
                      <a:pt x="426" y="126"/>
                      <a:pt x="251" y="126"/>
                    </a:cubicBezTo>
                    <a:cubicBezTo>
                      <a:pt x="75" y="176"/>
                      <a:pt x="0" y="201"/>
                      <a:pt x="0" y="201"/>
                    </a:cubicBezTo>
                    <a:cubicBezTo>
                      <a:pt x="0" y="201"/>
                      <a:pt x="25" y="276"/>
                      <a:pt x="75" y="452"/>
                    </a:cubicBezTo>
                    <a:cubicBezTo>
                      <a:pt x="125" y="602"/>
                      <a:pt x="201" y="853"/>
                      <a:pt x="326" y="1128"/>
                    </a:cubicBezTo>
                    <a:cubicBezTo>
                      <a:pt x="426" y="1404"/>
                      <a:pt x="577" y="1705"/>
                      <a:pt x="777" y="2056"/>
                    </a:cubicBezTo>
                    <a:cubicBezTo>
                      <a:pt x="852" y="2231"/>
                      <a:pt x="978" y="2407"/>
                      <a:pt x="1078" y="2607"/>
                    </a:cubicBezTo>
                    <a:cubicBezTo>
                      <a:pt x="1153" y="2782"/>
                      <a:pt x="1253" y="2983"/>
                      <a:pt x="1354" y="3184"/>
                    </a:cubicBezTo>
                    <a:cubicBezTo>
                      <a:pt x="1579" y="3559"/>
                      <a:pt x="1780" y="3935"/>
                      <a:pt x="2030" y="4311"/>
                    </a:cubicBezTo>
                    <a:cubicBezTo>
                      <a:pt x="2281" y="4687"/>
                      <a:pt x="2582" y="5113"/>
                      <a:pt x="2882" y="5514"/>
                    </a:cubicBezTo>
                    <a:cubicBezTo>
                      <a:pt x="3183" y="5915"/>
                      <a:pt x="3534" y="6266"/>
                      <a:pt x="3860" y="6667"/>
                    </a:cubicBezTo>
                    <a:cubicBezTo>
                      <a:pt x="4211" y="7043"/>
                      <a:pt x="4587" y="7419"/>
                      <a:pt x="4988" y="7770"/>
                    </a:cubicBezTo>
                    <a:cubicBezTo>
                      <a:pt x="5364" y="8121"/>
                      <a:pt x="5765" y="8447"/>
                      <a:pt x="6191" y="8773"/>
                    </a:cubicBezTo>
                    <a:cubicBezTo>
                      <a:pt x="6617" y="9073"/>
                      <a:pt x="7043" y="9374"/>
                      <a:pt x="7494" y="9650"/>
                    </a:cubicBezTo>
                    <a:cubicBezTo>
                      <a:pt x="8371" y="10176"/>
                      <a:pt x="9273" y="10627"/>
                      <a:pt x="10100" y="10928"/>
                    </a:cubicBezTo>
                    <a:cubicBezTo>
                      <a:pt x="10953" y="11254"/>
                      <a:pt x="11729" y="11479"/>
                      <a:pt x="12331" y="11580"/>
                    </a:cubicBezTo>
                    <a:cubicBezTo>
                      <a:pt x="12607" y="11630"/>
                      <a:pt x="12882" y="11655"/>
                      <a:pt x="13033" y="11680"/>
                    </a:cubicBezTo>
                    <a:cubicBezTo>
                      <a:pt x="13208" y="11705"/>
                      <a:pt x="13308" y="11705"/>
                      <a:pt x="13308" y="11705"/>
                    </a:cubicBezTo>
                    <a:cubicBezTo>
                      <a:pt x="13308" y="11705"/>
                      <a:pt x="13308" y="11605"/>
                      <a:pt x="13308" y="11454"/>
                    </a:cubicBezTo>
                    <a:cubicBezTo>
                      <a:pt x="13283" y="11279"/>
                      <a:pt x="13283" y="11028"/>
                      <a:pt x="13258" y="10727"/>
                    </a:cubicBezTo>
                    <a:cubicBezTo>
                      <a:pt x="13233" y="10427"/>
                      <a:pt x="13158" y="10076"/>
                      <a:pt x="13083" y="9675"/>
                    </a:cubicBezTo>
                    <a:cubicBezTo>
                      <a:pt x="13008" y="9299"/>
                      <a:pt x="12882" y="8873"/>
                      <a:pt x="12732" y="8447"/>
                    </a:cubicBezTo>
                    <a:cubicBezTo>
                      <a:pt x="12582" y="7996"/>
                      <a:pt x="12406" y="7544"/>
                      <a:pt x="12181" y="7068"/>
                    </a:cubicBezTo>
                    <a:cubicBezTo>
                      <a:pt x="11955" y="6617"/>
                      <a:pt x="11679" y="6141"/>
                      <a:pt x="11404" y="5690"/>
                    </a:cubicBezTo>
                    <a:cubicBezTo>
                      <a:pt x="11103" y="5214"/>
                      <a:pt x="10752" y="4762"/>
                      <a:pt x="10376" y="4336"/>
                    </a:cubicBezTo>
                    <a:cubicBezTo>
                      <a:pt x="10000" y="3910"/>
                      <a:pt x="9599" y="3509"/>
                      <a:pt x="9173" y="3108"/>
                    </a:cubicBezTo>
                    <a:cubicBezTo>
                      <a:pt x="8747" y="2732"/>
                      <a:pt x="8271" y="2356"/>
                      <a:pt x="7820" y="2031"/>
                    </a:cubicBezTo>
                    <a:cubicBezTo>
                      <a:pt x="7344" y="1705"/>
                      <a:pt x="6842" y="1429"/>
                      <a:pt x="6341" y="1178"/>
                    </a:cubicBezTo>
                    <a:cubicBezTo>
                      <a:pt x="5815" y="928"/>
                      <a:pt x="5338" y="702"/>
                      <a:pt x="4812" y="527"/>
                    </a:cubicBezTo>
                    <a:cubicBezTo>
                      <a:pt x="4286" y="351"/>
                      <a:pt x="3785" y="226"/>
                      <a:pt x="3308" y="126"/>
                    </a:cubicBezTo>
                    <a:cubicBezTo>
                      <a:pt x="3058" y="76"/>
                      <a:pt x="2832" y="51"/>
                      <a:pt x="2632" y="26"/>
                    </a:cubicBezTo>
                    <a:cubicBezTo>
                      <a:pt x="2406" y="1"/>
                      <a:pt x="2206" y="1"/>
                      <a:pt x="2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184650" y="3876108"/>
                <a:ext cx="247824" cy="357416"/>
              </a:xfrm>
              <a:custGeom>
                <a:rect b="b" l="l" r="r" t="t"/>
                <a:pathLst>
                  <a:path extrusionOk="0" h="15038" w="10427">
                    <a:moveTo>
                      <a:pt x="10276" y="0"/>
                    </a:moveTo>
                    <a:cubicBezTo>
                      <a:pt x="10276" y="0"/>
                      <a:pt x="10176" y="25"/>
                      <a:pt x="10025" y="75"/>
                    </a:cubicBezTo>
                    <a:cubicBezTo>
                      <a:pt x="9850" y="125"/>
                      <a:pt x="9599" y="201"/>
                      <a:pt x="9323" y="326"/>
                    </a:cubicBezTo>
                    <a:cubicBezTo>
                      <a:pt x="9048" y="426"/>
                      <a:pt x="8722" y="577"/>
                      <a:pt x="8346" y="777"/>
                    </a:cubicBezTo>
                    <a:cubicBezTo>
                      <a:pt x="7995" y="952"/>
                      <a:pt x="7619" y="1178"/>
                      <a:pt x="7218" y="1404"/>
                    </a:cubicBezTo>
                    <a:cubicBezTo>
                      <a:pt x="6842" y="1679"/>
                      <a:pt x="6441" y="1955"/>
                      <a:pt x="6040" y="2256"/>
                    </a:cubicBezTo>
                    <a:cubicBezTo>
                      <a:pt x="5639" y="2582"/>
                      <a:pt x="5238" y="2907"/>
                      <a:pt x="4837" y="3283"/>
                    </a:cubicBezTo>
                    <a:cubicBezTo>
                      <a:pt x="4060" y="4035"/>
                      <a:pt x="3358" y="4887"/>
                      <a:pt x="2732" y="5815"/>
                    </a:cubicBezTo>
                    <a:cubicBezTo>
                      <a:pt x="2080" y="6742"/>
                      <a:pt x="1529" y="7745"/>
                      <a:pt x="1128" y="8747"/>
                    </a:cubicBezTo>
                    <a:cubicBezTo>
                      <a:pt x="702" y="9750"/>
                      <a:pt x="401" y="10752"/>
                      <a:pt x="226" y="11679"/>
                    </a:cubicBezTo>
                    <a:cubicBezTo>
                      <a:pt x="50" y="12607"/>
                      <a:pt x="0" y="13434"/>
                      <a:pt x="0" y="14035"/>
                    </a:cubicBezTo>
                    <a:cubicBezTo>
                      <a:pt x="0" y="14336"/>
                      <a:pt x="25" y="14612"/>
                      <a:pt x="25" y="14762"/>
                    </a:cubicBezTo>
                    <a:cubicBezTo>
                      <a:pt x="50" y="14938"/>
                      <a:pt x="50" y="15038"/>
                      <a:pt x="50" y="15038"/>
                    </a:cubicBezTo>
                    <a:cubicBezTo>
                      <a:pt x="50" y="15038"/>
                      <a:pt x="150" y="15013"/>
                      <a:pt x="326" y="14988"/>
                    </a:cubicBezTo>
                    <a:cubicBezTo>
                      <a:pt x="476" y="14938"/>
                      <a:pt x="752" y="14862"/>
                      <a:pt x="1028" y="14762"/>
                    </a:cubicBezTo>
                    <a:cubicBezTo>
                      <a:pt x="1604" y="14562"/>
                      <a:pt x="2381" y="14236"/>
                      <a:pt x="3183" y="13760"/>
                    </a:cubicBezTo>
                    <a:cubicBezTo>
                      <a:pt x="3985" y="13283"/>
                      <a:pt x="4862" y="12682"/>
                      <a:pt x="5664" y="11930"/>
                    </a:cubicBezTo>
                    <a:cubicBezTo>
                      <a:pt x="6466" y="11203"/>
                      <a:pt x="7218" y="10326"/>
                      <a:pt x="7870" y="9374"/>
                    </a:cubicBezTo>
                    <a:cubicBezTo>
                      <a:pt x="8521" y="8421"/>
                      <a:pt x="9073" y="7394"/>
                      <a:pt x="9474" y="6366"/>
                    </a:cubicBezTo>
                    <a:cubicBezTo>
                      <a:pt x="9674" y="5865"/>
                      <a:pt x="9875" y="5364"/>
                      <a:pt x="10000" y="4837"/>
                    </a:cubicBezTo>
                    <a:cubicBezTo>
                      <a:pt x="10125" y="4336"/>
                      <a:pt x="10226" y="3835"/>
                      <a:pt x="10276" y="3384"/>
                    </a:cubicBezTo>
                    <a:cubicBezTo>
                      <a:pt x="10351" y="2907"/>
                      <a:pt x="10401" y="2456"/>
                      <a:pt x="10401" y="2055"/>
                    </a:cubicBezTo>
                    <a:cubicBezTo>
                      <a:pt x="10426" y="1654"/>
                      <a:pt x="10426" y="1303"/>
                      <a:pt x="10401" y="978"/>
                    </a:cubicBezTo>
                    <a:cubicBezTo>
                      <a:pt x="10376" y="677"/>
                      <a:pt x="10351" y="426"/>
                      <a:pt x="10326" y="251"/>
                    </a:cubicBezTo>
                    <a:cubicBezTo>
                      <a:pt x="10301" y="100"/>
                      <a:pt x="10276" y="0"/>
                      <a:pt x="10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2017806" y="4040658"/>
                <a:ext cx="147763" cy="126300"/>
              </a:xfrm>
              <a:custGeom>
                <a:rect b="b" l="l" r="r" t="t"/>
                <a:pathLst>
                  <a:path extrusionOk="0" h="5314" w="6217">
                    <a:moveTo>
                      <a:pt x="5617" y="1"/>
                    </a:moveTo>
                    <a:cubicBezTo>
                      <a:pt x="5526" y="1"/>
                      <a:pt x="5432" y="36"/>
                      <a:pt x="5348" y="120"/>
                    </a:cubicBezTo>
                    <a:cubicBezTo>
                      <a:pt x="3744" y="1699"/>
                      <a:pt x="2015" y="3152"/>
                      <a:pt x="336" y="4606"/>
                    </a:cubicBezTo>
                    <a:cubicBezTo>
                      <a:pt x="0" y="4882"/>
                      <a:pt x="302" y="5314"/>
                      <a:pt x="641" y="5314"/>
                    </a:cubicBezTo>
                    <a:cubicBezTo>
                      <a:pt x="732" y="5314"/>
                      <a:pt x="827" y="5282"/>
                      <a:pt x="912" y="5207"/>
                    </a:cubicBezTo>
                    <a:cubicBezTo>
                      <a:pt x="2616" y="3729"/>
                      <a:pt x="4321" y="2300"/>
                      <a:pt x="5925" y="721"/>
                    </a:cubicBezTo>
                    <a:cubicBezTo>
                      <a:pt x="6217" y="429"/>
                      <a:pt x="5934" y="1"/>
                      <a:pt x="56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1505809" y="4169294"/>
                <a:ext cx="151542" cy="159171"/>
              </a:xfrm>
              <a:custGeom>
                <a:rect b="b" l="l" r="r" t="t"/>
                <a:pathLst>
                  <a:path extrusionOk="0" h="6697" w="6376">
                    <a:moveTo>
                      <a:pt x="570" y="0"/>
                    </a:moveTo>
                    <a:cubicBezTo>
                      <a:pt x="272" y="0"/>
                      <a:pt x="1" y="419"/>
                      <a:pt x="248" y="723"/>
                    </a:cubicBezTo>
                    <a:cubicBezTo>
                      <a:pt x="1852" y="2803"/>
                      <a:pt x="3531" y="4808"/>
                      <a:pt x="5461" y="6588"/>
                    </a:cubicBezTo>
                    <a:cubicBezTo>
                      <a:pt x="5548" y="6664"/>
                      <a:pt x="5645" y="6696"/>
                      <a:pt x="5739" y="6696"/>
                    </a:cubicBezTo>
                    <a:cubicBezTo>
                      <a:pt x="6076" y="6696"/>
                      <a:pt x="6376" y="6280"/>
                      <a:pt x="6062" y="5986"/>
                    </a:cubicBezTo>
                    <a:cubicBezTo>
                      <a:pt x="4107" y="4207"/>
                      <a:pt x="2453" y="2227"/>
                      <a:pt x="849" y="146"/>
                    </a:cubicBezTo>
                    <a:cubicBezTo>
                      <a:pt x="764" y="43"/>
                      <a:pt x="666" y="0"/>
                      <a:pt x="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1398732" y="4029059"/>
                <a:ext cx="102747" cy="160312"/>
              </a:xfrm>
              <a:custGeom>
                <a:rect b="b" l="l" r="r" t="t"/>
                <a:pathLst>
                  <a:path extrusionOk="0" h="6745" w="4323">
                    <a:moveTo>
                      <a:pt x="3816" y="0"/>
                    </a:moveTo>
                    <a:cubicBezTo>
                      <a:pt x="3649" y="0"/>
                      <a:pt x="3478" y="85"/>
                      <a:pt x="3399" y="282"/>
                    </a:cubicBezTo>
                    <a:cubicBezTo>
                      <a:pt x="2547" y="2337"/>
                      <a:pt x="1369" y="4242"/>
                      <a:pt x="191" y="6122"/>
                    </a:cubicBezTo>
                    <a:cubicBezTo>
                      <a:pt x="0" y="6451"/>
                      <a:pt x="290" y="6745"/>
                      <a:pt x="577" y="6745"/>
                    </a:cubicBezTo>
                    <a:cubicBezTo>
                      <a:pt x="705" y="6745"/>
                      <a:pt x="833" y="6687"/>
                      <a:pt x="918" y="6548"/>
                    </a:cubicBezTo>
                    <a:cubicBezTo>
                      <a:pt x="2146" y="4593"/>
                      <a:pt x="3324" y="2638"/>
                      <a:pt x="4201" y="508"/>
                    </a:cubicBezTo>
                    <a:cubicBezTo>
                      <a:pt x="4323" y="203"/>
                      <a:pt x="4075" y="0"/>
                      <a:pt x="3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1866424" y="4157671"/>
                <a:ext cx="125516" cy="137851"/>
              </a:xfrm>
              <a:custGeom>
                <a:rect b="b" l="l" r="r" t="t"/>
                <a:pathLst>
                  <a:path extrusionOk="0" h="5800" w="5281">
                    <a:moveTo>
                      <a:pt x="637" y="0"/>
                    </a:moveTo>
                    <a:cubicBezTo>
                      <a:pt x="300" y="0"/>
                      <a:pt x="0" y="417"/>
                      <a:pt x="314" y="711"/>
                    </a:cubicBezTo>
                    <a:cubicBezTo>
                      <a:pt x="1918" y="2139"/>
                      <a:pt x="3020" y="3944"/>
                      <a:pt x="4324" y="5623"/>
                    </a:cubicBezTo>
                    <a:cubicBezTo>
                      <a:pt x="4419" y="5748"/>
                      <a:pt x="4549" y="5799"/>
                      <a:pt x="4677" y="5799"/>
                    </a:cubicBezTo>
                    <a:cubicBezTo>
                      <a:pt x="4985" y="5799"/>
                      <a:pt x="5281" y="5498"/>
                      <a:pt x="5051" y="5197"/>
                    </a:cubicBezTo>
                    <a:cubicBezTo>
                      <a:pt x="3697" y="3467"/>
                      <a:pt x="2569" y="1613"/>
                      <a:pt x="915" y="109"/>
                    </a:cubicBezTo>
                    <a:cubicBezTo>
                      <a:pt x="828" y="33"/>
                      <a:pt x="731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1921710" y="4259020"/>
                <a:ext cx="111232" cy="74606"/>
              </a:xfrm>
              <a:custGeom>
                <a:rect b="b" l="l" r="r" t="t"/>
                <a:pathLst>
                  <a:path extrusionOk="0" h="3139" w="4680">
                    <a:moveTo>
                      <a:pt x="2235" y="0"/>
                    </a:moveTo>
                    <a:cubicBezTo>
                      <a:pt x="255" y="0"/>
                      <a:pt x="0" y="3138"/>
                      <a:pt x="2524" y="3138"/>
                    </a:cubicBezTo>
                    <a:cubicBezTo>
                      <a:pt x="4429" y="3138"/>
                      <a:pt x="4679" y="81"/>
                      <a:pt x="2374" y="5"/>
                    </a:cubicBezTo>
                    <a:cubicBezTo>
                      <a:pt x="2327" y="2"/>
                      <a:pt x="2280" y="0"/>
                      <a:pt x="2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1567869" y="4287019"/>
                <a:ext cx="111232" cy="74606"/>
              </a:xfrm>
              <a:custGeom>
                <a:rect b="b" l="l" r="r" t="t"/>
                <a:pathLst>
                  <a:path extrusionOk="0" h="3139" w="4680">
                    <a:moveTo>
                      <a:pt x="2260" y="0"/>
                    </a:moveTo>
                    <a:cubicBezTo>
                      <a:pt x="279" y="0"/>
                      <a:pt x="1" y="3138"/>
                      <a:pt x="2549" y="3138"/>
                    </a:cubicBezTo>
                    <a:cubicBezTo>
                      <a:pt x="4454" y="3138"/>
                      <a:pt x="4679" y="56"/>
                      <a:pt x="2398" y="5"/>
                    </a:cubicBezTo>
                    <a:cubicBezTo>
                      <a:pt x="2351" y="2"/>
                      <a:pt x="2305" y="0"/>
                      <a:pt x="2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1432626" y="3996900"/>
                <a:ext cx="111232" cy="74606"/>
              </a:xfrm>
              <a:custGeom>
                <a:rect b="b" l="l" r="r" t="t"/>
                <a:pathLst>
                  <a:path extrusionOk="0" h="3139" w="4680">
                    <a:moveTo>
                      <a:pt x="2259" y="1"/>
                    </a:moveTo>
                    <a:cubicBezTo>
                      <a:pt x="256" y="1"/>
                      <a:pt x="1" y="3139"/>
                      <a:pt x="2525" y="3139"/>
                    </a:cubicBezTo>
                    <a:cubicBezTo>
                      <a:pt x="4454" y="3139"/>
                      <a:pt x="4680" y="56"/>
                      <a:pt x="2399" y="6"/>
                    </a:cubicBezTo>
                    <a:cubicBezTo>
                      <a:pt x="2352" y="2"/>
                      <a:pt x="2305" y="1"/>
                      <a:pt x="22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1869062" y="4215547"/>
                <a:ext cx="82854" cy="56115"/>
              </a:xfrm>
              <a:custGeom>
                <a:rect b="b" l="l" r="r" t="t"/>
                <a:pathLst>
                  <a:path extrusionOk="0" h="2361" w="3486">
                    <a:moveTo>
                      <a:pt x="1666" y="0"/>
                    </a:moveTo>
                    <a:cubicBezTo>
                      <a:pt x="192" y="0"/>
                      <a:pt x="0" y="2336"/>
                      <a:pt x="1882" y="2361"/>
                    </a:cubicBezTo>
                    <a:cubicBezTo>
                      <a:pt x="3310" y="2361"/>
                      <a:pt x="3486" y="55"/>
                      <a:pt x="1782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1573003" y="4215547"/>
                <a:ext cx="83448" cy="56115"/>
              </a:xfrm>
              <a:custGeom>
                <a:rect b="b" l="l" r="r" t="t"/>
                <a:pathLst>
                  <a:path extrusionOk="0" h="2361" w="3511">
                    <a:moveTo>
                      <a:pt x="1666" y="0"/>
                    </a:moveTo>
                    <a:cubicBezTo>
                      <a:pt x="191" y="0"/>
                      <a:pt x="0" y="2336"/>
                      <a:pt x="1907" y="2361"/>
                    </a:cubicBezTo>
                    <a:cubicBezTo>
                      <a:pt x="3335" y="2361"/>
                      <a:pt x="3511" y="55"/>
                      <a:pt x="1781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1387133" y="4075550"/>
                <a:ext cx="83234" cy="55545"/>
              </a:xfrm>
              <a:custGeom>
                <a:rect b="b" l="l" r="r" t="t"/>
                <a:pathLst>
                  <a:path extrusionOk="0" h="2337" w="3502">
                    <a:moveTo>
                      <a:pt x="1667" y="1"/>
                    </a:moveTo>
                    <a:cubicBezTo>
                      <a:pt x="192" y="1"/>
                      <a:pt x="0" y="2336"/>
                      <a:pt x="1882" y="2336"/>
                    </a:cubicBezTo>
                    <a:cubicBezTo>
                      <a:pt x="1890" y="2336"/>
                      <a:pt x="1897" y="2336"/>
                      <a:pt x="1905" y="2336"/>
                    </a:cubicBezTo>
                    <a:cubicBezTo>
                      <a:pt x="3313" y="2336"/>
                      <a:pt x="3502" y="30"/>
                      <a:pt x="1782" y="5"/>
                    </a:cubicBezTo>
                    <a:cubicBezTo>
                      <a:pt x="1743" y="2"/>
                      <a:pt x="1704" y="1"/>
                      <a:pt x="1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2095885" y="4001036"/>
                <a:ext cx="110994" cy="74654"/>
              </a:xfrm>
              <a:custGeom>
                <a:rect b="b" l="l" r="r" t="t"/>
                <a:pathLst>
                  <a:path extrusionOk="0" h="3141" w="4670">
                    <a:moveTo>
                      <a:pt x="2203" y="1"/>
                    </a:moveTo>
                    <a:cubicBezTo>
                      <a:pt x="244" y="1"/>
                      <a:pt x="0" y="3116"/>
                      <a:pt x="2514" y="3140"/>
                    </a:cubicBezTo>
                    <a:cubicBezTo>
                      <a:pt x="4419" y="3140"/>
                      <a:pt x="4670" y="57"/>
                      <a:pt x="2364" y="7"/>
                    </a:cubicBezTo>
                    <a:cubicBezTo>
                      <a:pt x="2309" y="3"/>
                      <a:pt x="2256" y="1"/>
                      <a:pt x="2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2038841" y="4047551"/>
                <a:ext cx="83448" cy="56139"/>
              </a:xfrm>
              <a:custGeom>
                <a:rect b="b" l="l" r="r" t="t"/>
                <a:pathLst>
                  <a:path extrusionOk="0" h="2362" w="3511">
                    <a:moveTo>
                      <a:pt x="1666" y="1"/>
                    </a:moveTo>
                    <a:cubicBezTo>
                      <a:pt x="191" y="1"/>
                      <a:pt x="1" y="2337"/>
                      <a:pt x="1907" y="2361"/>
                    </a:cubicBezTo>
                    <a:cubicBezTo>
                      <a:pt x="3335" y="2361"/>
                      <a:pt x="3511" y="55"/>
                      <a:pt x="1782" y="5"/>
                    </a:cubicBezTo>
                    <a:cubicBezTo>
                      <a:pt x="1742" y="2"/>
                      <a:pt x="1704" y="1"/>
                      <a:pt x="1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948153" y="3917680"/>
                <a:ext cx="211483" cy="380779"/>
              </a:xfrm>
              <a:custGeom>
                <a:rect b="b" l="l" r="r" t="t"/>
                <a:pathLst>
                  <a:path extrusionOk="0" h="16021" w="8898">
                    <a:moveTo>
                      <a:pt x="4239" y="1"/>
                    </a:moveTo>
                    <a:cubicBezTo>
                      <a:pt x="3672" y="1"/>
                      <a:pt x="3052" y="99"/>
                      <a:pt x="2431" y="381"/>
                    </a:cubicBezTo>
                    <a:cubicBezTo>
                      <a:pt x="2005" y="582"/>
                      <a:pt x="1629" y="858"/>
                      <a:pt x="1328" y="1183"/>
                    </a:cubicBezTo>
                    <a:cubicBezTo>
                      <a:pt x="1003" y="1484"/>
                      <a:pt x="777" y="1860"/>
                      <a:pt x="602" y="2186"/>
                    </a:cubicBezTo>
                    <a:cubicBezTo>
                      <a:pt x="251" y="2888"/>
                      <a:pt x="125" y="3564"/>
                      <a:pt x="50" y="4166"/>
                    </a:cubicBezTo>
                    <a:cubicBezTo>
                      <a:pt x="0" y="4767"/>
                      <a:pt x="0" y="5344"/>
                      <a:pt x="25" y="5895"/>
                    </a:cubicBezTo>
                    <a:cubicBezTo>
                      <a:pt x="100" y="6973"/>
                      <a:pt x="301" y="7950"/>
                      <a:pt x="552" y="8853"/>
                    </a:cubicBezTo>
                    <a:cubicBezTo>
                      <a:pt x="802" y="9755"/>
                      <a:pt x="1078" y="10557"/>
                      <a:pt x="1354" y="11309"/>
                    </a:cubicBezTo>
                    <a:cubicBezTo>
                      <a:pt x="1930" y="12788"/>
                      <a:pt x="2557" y="13965"/>
                      <a:pt x="3008" y="14767"/>
                    </a:cubicBezTo>
                    <a:cubicBezTo>
                      <a:pt x="3233" y="15194"/>
                      <a:pt x="3434" y="15494"/>
                      <a:pt x="3559" y="15695"/>
                    </a:cubicBezTo>
                    <a:cubicBezTo>
                      <a:pt x="3684" y="15920"/>
                      <a:pt x="3760" y="16021"/>
                      <a:pt x="3760" y="16021"/>
                    </a:cubicBezTo>
                    <a:cubicBezTo>
                      <a:pt x="3760" y="16021"/>
                      <a:pt x="3760" y="15895"/>
                      <a:pt x="3734" y="15645"/>
                    </a:cubicBezTo>
                    <a:cubicBezTo>
                      <a:pt x="3734" y="15394"/>
                      <a:pt x="3709" y="15018"/>
                      <a:pt x="3659" y="14567"/>
                    </a:cubicBezTo>
                    <a:cubicBezTo>
                      <a:pt x="3609" y="14116"/>
                      <a:pt x="3559" y="13564"/>
                      <a:pt x="3509" y="12938"/>
                    </a:cubicBezTo>
                    <a:cubicBezTo>
                      <a:pt x="3434" y="12311"/>
                      <a:pt x="3359" y="11610"/>
                      <a:pt x="3283" y="10833"/>
                    </a:cubicBezTo>
                    <a:cubicBezTo>
                      <a:pt x="3208" y="10081"/>
                      <a:pt x="3133" y="9279"/>
                      <a:pt x="3058" y="8427"/>
                    </a:cubicBezTo>
                    <a:cubicBezTo>
                      <a:pt x="3008" y="7574"/>
                      <a:pt x="2983" y="6697"/>
                      <a:pt x="3033" y="5845"/>
                    </a:cubicBezTo>
                    <a:cubicBezTo>
                      <a:pt x="3058" y="5419"/>
                      <a:pt x="3083" y="4993"/>
                      <a:pt x="3183" y="4617"/>
                    </a:cubicBezTo>
                    <a:cubicBezTo>
                      <a:pt x="3258" y="4241"/>
                      <a:pt x="3359" y="3915"/>
                      <a:pt x="3484" y="3715"/>
                    </a:cubicBezTo>
                    <a:cubicBezTo>
                      <a:pt x="3634" y="3514"/>
                      <a:pt x="3709" y="3464"/>
                      <a:pt x="3810" y="3414"/>
                    </a:cubicBezTo>
                    <a:cubicBezTo>
                      <a:pt x="3892" y="3373"/>
                      <a:pt x="4074" y="3332"/>
                      <a:pt x="4315" y="3332"/>
                    </a:cubicBezTo>
                    <a:cubicBezTo>
                      <a:pt x="4369" y="3332"/>
                      <a:pt x="4427" y="3334"/>
                      <a:pt x="4486" y="3339"/>
                    </a:cubicBezTo>
                    <a:cubicBezTo>
                      <a:pt x="4562" y="3364"/>
                      <a:pt x="4637" y="3364"/>
                      <a:pt x="4737" y="3389"/>
                    </a:cubicBezTo>
                    <a:lnTo>
                      <a:pt x="4837" y="3389"/>
                    </a:lnTo>
                    <a:lnTo>
                      <a:pt x="4937" y="3414"/>
                    </a:lnTo>
                    <a:lnTo>
                      <a:pt x="4988" y="3439"/>
                    </a:lnTo>
                    <a:lnTo>
                      <a:pt x="5038" y="3439"/>
                    </a:lnTo>
                    <a:lnTo>
                      <a:pt x="5113" y="3464"/>
                    </a:lnTo>
                    <a:cubicBezTo>
                      <a:pt x="5163" y="3489"/>
                      <a:pt x="5213" y="3514"/>
                      <a:pt x="5238" y="3539"/>
                    </a:cubicBezTo>
                    <a:cubicBezTo>
                      <a:pt x="5389" y="3615"/>
                      <a:pt x="5464" y="3690"/>
                      <a:pt x="5589" y="3890"/>
                    </a:cubicBezTo>
                    <a:cubicBezTo>
                      <a:pt x="5689" y="4091"/>
                      <a:pt x="5765" y="4417"/>
                      <a:pt x="5815" y="4792"/>
                    </a:cubicBezTo>
                    <a:cubicBezTo>
                      <a:pt x="5840" y="5168"/>
                      <a:pt x="5840" y="5569"/>
                      <a:pt x="5815" y="5996"/>
                    </a:cubicBezTo>
                    <a:cubicBezTo>
                      <a:pt x="5740" y="6848"/>
                      <a:pt x="5589" y="7725"/>
                      <a:pt x="5414" y="8552"/>
                    </a:cubicBezTo>
                    <a:cubicBezTo>
                      <a:pt x="5238" y="9379"/>
                      <a:pt x="5063" y="10181"/>
                      <a:pt x="4862" y="10933"/>
                    </a:cubicBezTo>
                    <a:cubicBezTo>
                      <a:pt x="4511" y="12412"/>
                      <a:pt x="4186" y="13690"/>
                      <a:pt x="3985" y="14592"/>
                    </a:cubicBezTo>
                    <a:cubicBezTo>
                      <a:pt x="3885" y="15043"/>
                      <a:pt x="3835" y="15394"/>
                      <a:pt x="3810" y="15645"/>
                    </a:cubicBezTo>
                    <a:cubicBezTo>
                      <a:pt x="3760" y="15895"/>
                      <a:pt x="3760" y="16021"/>
                      <a:pt x="3760" y="16021"/>
                    </a:cubicBezTo>
                    <a:cubicBezTo>
                      <a:pt x="3760" y="16021"/>
                      <a:pt x="4060" y="15595"/>
                      <a:pt x="4587" y="14843"/>
                    </a:cubicBezTo>
                    <a:cubicBezTo>
                      <a:pt x="5113" y="14091"/>
                      <a:pt x="5865" y="13013"/>
                      <a:pt x="6617" y="11610"/>
                    </a:cubicBezTo>
                    <a:cubicBezTo>
                      <a:pt x="7018" y="10933"/>
                      <a:pt x="7394" y="10156"/>
                      <a:pt x="7770" y="9304"/>
                    </a:cubicBezTo>
                    <a:cubicBezTo>
                      <a:pt x="8120" y="8427"/>
                      <a:pt x="8471" y="7499"/>
                      <a:pt x="8697" y="6422"/>
                    </a:cubicBezTo>
                    <a:cubicBezTo>
                      <a:pt x="8797" y="5895"/>
                      <a:pt x="8897" y="5319"/>
                      <a:pt x="8897" y="4717"/>
                    </a:cubicBezTo>
                    <a:cubicBezTo>
                      <a:pt x="8897" y="4091"/>
                      <a:pt x="8847" y="3389"/>
                      <a:pt x="8547" y="2662"/>
                    </a:cubicBezTo>
                    <a:cubicBezTo>
                      <a:pt x="8271" y="1935"/>
                      <a:pt x="7694" y="1158"/>
                      <a:pt x="6943" y="707"/>
                    </a:cubicBezTo>
                    <a:cubicBezTo>
                      <a:pt x="6767" y="582"/>
                      <a:pt x="6592" y="507"/>
                      <a:pt x="6391" y="432"/>
                    </a:cubicBezTo>
                    <a:lnTo>
                      <a:pt x="6115" y="306"/>
                    </a:lnTo>
                    <a:lnTo>
                      <a:pt x="5790" y="206"/>
                    </a:lnTo>
                    <a:lnTo>
                      <a:pt x="5664" y="181"/>
                    </a:lnTo>
                    <a:lnTo>
                      <a:pt x="5564" y="156"/>
                    </a:lnTo>
                    <a:lnTo>
                      <a:pt x="5414" y="131"/>
                    </a:lnTo>
                    <a:lnTo>
                      <a:pt x="5288" y="106"/>
                    </a:lnTo>
                    <a:cubicBezTo>
                      <a:pt x="5138" y="81"/>
                      <a:pt x="4963" y="56"/>
                      <a:pt x="4787" y="31"/>
                    </a:cubicBezTo>
                    <a:cubicBezTo>
                      <a:pt x="4612" y="12"/>
                      <a:pt x="4428" y="1"/>
                      <a:pt x="4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1037499" y="4294293"/>
                <a:ext cx="316916" cy="300920"/>
              </a:xfrm>
              <a:custGeom>
                <a:rect b="b" l="l" r="r" t="t"/>
                <a:pathLst>
                  <a:path extrusionOk="0" h="12661" w="13334">
                    <a:moveTo>
                      <a:pt x="1504" y="0"/>
                    </a:moveTo>
                    <a:cubicBezTo>
                      <a:pt x="1028" y="0"/>
                      <a:pt x="627" y="50"/>
                      <a:pt x="376" y="100"/>
                    </a:cubicBezTo>
                    <a:cubicBezTo>
                      <a:pt x="126" y="151"/>
                      <a:pt x="1" y="176"/>
                      <a:pt x="1" y="176"/>
                    </a:cubicBezTo>
                    <a:cubicBezTo>
                      <a:pt x="1" y="1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26" y="226"/>
                      <a:pt x="376" y="276"/>
                    </a:cubicBezTo>
                    <a:cubicBezTo>
                      <a:pt x="602" y="351"/>
                      <a:pt x="953" y="476"/>
                      <a:pt x="1379" y="652"/>
                    </a:cubicBezTo>
                    <a:cubicBezTo>
                      <a:pt x="2206" y="1028"/>
                      <a:pt x="3384" y="1604"/>
                      <a:pt x="4687" y="2406"/>
                    </a:cubicBezTo>
                    <a:cubicBezTo>
                      <a:pt x="5339" y="2807"/>
                      <a:pt x="6041" y="3233"/>
                      <a:pt x="6717" y="3760"/>
                    </a:cubicBezTo>
                    <a:cubicBezTo>
                      <a:pt x="7394" y="4261"/>
                      <a:pt x="8071" y="4812"/>
                      <a:pt x="8672" y="5439"/>
                    </a:cubicBezTo>
                    <a:cubicBezTo>
                      <a:pt x="8948" y="5740"/>
                      <a:pt x="9224" y="6065"/>
                      <a:pt x="9449" y="6391"/>
                    </a:cubicBezTo>
                    <a:cubicBezTo>
                      <a:pt x="9650" y="6717"/>
                      <a:pt x="9800" y="7018"/>
                      <a:pt x="9875" y="7319"/>
                    </a:cubicBezTo>
                    <a:cubicBezTo>
                      <a:pt x="9976" y="7594"/>
                      <a:pt x="9976" y="7845"/>
                      <a:pt x="9925" y="8095"/>
                    </a:cubicBezTo>
                    <a:cubicBezTo>
                      <a:pt x="9875" y="8321"/>
                      <a:pt x="9775" y="8597"/>
                      <a:pt x="9575" y="8872"/>
                    </a:cubicBez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24" y="8948"/>
                    </a:lnTo>
                    <a:cubicBezTo>
                      <a:pt x="9527" y="8945"/>
                      <a:pt x="9529" y="8943"/>
                      <a:pt x="9530" y="8943"/>
                    </a:cubicBezTo>
                    <a:cubicBezTo>
                      <a:pt x="9530" y="8943"/>
                      <a:pt x="9530" y="8945"/>
                      <a:pt x="9529" y="8948"/>
                    </a:cubicBezTo>
                    <a:lnTo>
                      <a:pt x="9529" y="8948"/>
                    </a:lnTo>
                    <a:lnTo>
                      <a:pt x="9424" y="9073"/>
                    </a:lnTo>
                    <a:cubicBezTo>
                      <a:pt x="9374" y="9123"/>
                      <a:pt x="9374" y="9148"/>
                      <a:pt x="9324" y="9198"/>
                    </a:cubicBezTo>
                    <a:cubicBezTo>
                      <a:pt x="9249" y="9273"/>
                      <a:pt x="9174" y="9324"/>
                      <a:pt x="9123" y="9349"/>
                    </a:cubicBezTo>
                    <a:cubicBezTo>
                      <a:pt x="9073" y="9374"/>
                      <a:pt x="9073" y="9374"/>
                      <a:pt x="9023" y="9374"/>
                    </a:cubicBezTo>
                    <a:cubicBezTo>
                      <a:pt x="8998" y="9386"/>
                      <a:pt x="8967" y="9392"/>
                      <a:pt x="8926" y="9392"/>
                    </a:cubicBezTo>
                    <a:cubicBezTo>
                      <a:pt x="8885" y="9392"/>
                      <a:pt x="8835" y="9386"/>
                      <a:pt x="8773" y="9374"/>
                    </a:cubicBezTo>
                    <a:cubicBezTo>
                      <a:pt x="8572" y="9298"/>
                      <a:pt x="8246" y="9148"/>
                      <a:pt x="7920" y="8923"/>
                    </a:cubicBezTo>
                    <a:cubicBezTo>
                      <a:pt x="7595" y="8697"/>
                      <a:pt x="7244" y="8396"/>
                      <a:pt x="6918" y="8095"/>
                    </a:cubicBezTo>
                    <a:cubicBezTo>
                      <a:pt x="6291" y="7494"/>
                      <a:pt x="5665" y="6817"/>
                      <a:pt x="5088" y="6166"/>
                    </a:cubicBezTo>
                    <a:cubicBezTo>
                      <a:pt x="4537" y="5489"/>
                      <a:pt x="3986" y="4837"/>
                      <a:pt x="3509" y="4236"/>
                    </a:cubicBezTo>
                    <a:cubicBezTo>
                      <a:pt x="2507" y="3008"/>
                      <a:pt x="1655" y="1980"/>
                      <a:pt x="1028" y="1253"/>
                    </a:cubicBezTo>
                    <a:cubicBezTo>
                      <a:pt x="727" y="902"/>
                      <a:pt x="452" y="627"/>
                      <a:pt x="276" y="451"/>
                    </a:cubicBezTo>
                    <a:cubicBezTo>
                      <a:pt x="101" y="2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51" y="702"/>
                      <a:pt x="452" y="1604"/>
                    </a:cubicBezTo>
                    <a:cubicBezTo>
                      <a:pt x="752" y="2481"/>
                      <a:pt x="1178" y="3760"/>
                      <a:pt x="1855" y="5238"/>
                    </a:cubicBezTo>
                    <a:cubicBezTo>
                      <a:pt x="2181" y="5990"/>
                      <a:pt x="2582" y="6767"/>
                      <a:pt x="3033" y="7594"/>
                    </a:cubicBezTo>
                    <a:cubicBezTo>
                      <a:pt x="3509" y="8421"/>
                      <a:pt x="4061" y="9273"/>
                      <a:pt x="4762" y="10126"/>
                    </a:cubicBezTo>
                    <a:cubicBezTo>
                      <a:pt x="5113" y="10552"/>
                      <a:pt x="5514" y="10978"/>
                      <a:pt x="5991" y="11379"/>
                    </a:cubicBezTo>
                    <a:cubicBezTo>
                      <a:pt x="6467" y="11780"/>
                      <a:pt x="7018" y="12181"/>
                      <a:pt x="7770" y="12456"/>
                    </a:cubicBezTo>
                    <a:cubicBezTo>
                      <a:pt x="8129" y="12569"/>
                      <a:pt x="8508" y="12661"/>
                      <a:pt x="8944" y="12661"/>
                    </a:cubicBezTo>
                    <a:cubicBezTo>
                      <a:pt x="8995" y="12661"/>
                      <a:pt x="9046" y="12660"/>
                      <a:pt x="9098" y="12657"/>
                    </a:cubicBezTo>
                    <a:cubicBezTo>
                      <a:pt x="9139" y="12659"/>
                      <a:pt x="9180" y="12660"/>
                      <a:pt x="9220" y="12660"/>
                    </a:cubicBezTo>
                    <a:cubicBezTo>
                      <a:pt x="9659" y="12660"/>
                      <a:pt x="10112" y="12540"/>
                      <a:pt x="10502" y="12356"/>
                    </a:cubicBezTo>
                    <a:cubicBezTo>
                      <a:pt x="10928" y="12156"/>
                      <a:pt x="11304" y="11905"/>
                      <a:pt x="11605" y="11629"/>
                    </a:cubicBezTo>
                    <a:cubicBezTo>
                      <a:pt x="11755" y="11504"/>
                      <a:pt x="11905" y="11304"/>
                      <a:pt x="12031" y="11153"/>
                    </a:cubicBezTo>
                    <a:lnTo>
                      <a:pt x="12156" y="11003"/>
                    </a:lnTo>
                    <a:lnTo>
                      <a:pt x="12206" y="10953"/>
                    </a:lnTo>
                    <a:lnTo>
                      <a:pt x="12281" y="10852"/>
                    </a:lnTo>
                    <a:lnTo>
                      <a:pt x="12281" y="10827"/>
                    </a:lnTo>
                    <a:lnTo>
                      <a:pt x="12357" y="10727"/>
                    </a:lnTo>
                    <a:cubicBezTo>
                      <a:pt x="12758" y="10126"/>
                      <a:pt x="13083" y="9399"/>
                      <a:pt x="13209" y="8597"/>
                    </a:cubicBezTo>
                    <a:cubicBezTo>
                      <a:pt x="13334" y="7795"/>
                      <a:pt x="13209" y="6968"/>
                      <a:pt x="12958" y="6291"/>
                    </a:cubicBezTo>
                    <a:cubicBezTo>
                      <a:pt x="12707" y="5589"/>
                      <a:pt x="12331" y="5013"/>
                      <a:pt x="11930" y="4511"/>
                    </a:cubicBezTo>
                    <a:cubicBezTo>
                      <a:pt x="11529" y="4010"/>
                      <a:pt x="11103" y="3609"/>
                      <a:pt x="10652" y="3258"/>
                    </a:cubicBezTo>
                    <a:cubicBezTo>
                      <a:pt x="9775" y="2532"/>
                      <a:pt x="8873" y="2005"/>
                      <a:pt x="7996" y="1579"/>
                    </a:cubicBezTo>
                    <a:cubicBezTo>
                      <a:pt x="7118" y="1178"/>
                      <a:pt x="6266" y="852"/>
                      <a:pt x="5464" y="627"/>
                    </a:cubicBezTo>
                    <a:cubicBezTo>
                      <a:pt x="3860" y="151"/>
                      <a:pt x="2482" y="0"/>
                      <a:pt x="1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720000" y="4226980"/>
                <a:ext cx="323476" cy="95926"/>
              </a:xfrm>
              <a:custGeom>
                <a:rect b="b" l="l" r="r" t="t"/>
                <a:pathLst>
                  <a:path extrusionOk="0" h="4036" w="13610">
                    <a:moveTo>
                      <a:pt x="777" y="0"/>
                    </a:moveTo>
                    <a:lnTo>
                      <a:pt x="0" y="1930"/>
                    </a:lnTo>
                    <a:cubicBezTo>
                      <a:pt x="1529" y="2531"/>
                      <a:pt x="3509" y="3033"/>
                      <a:pt x="5614" y="3409"/>
                    </a:cubicBezTo>
                    <a:cubicBezTo>
                      <a:pt x="7744" y="3810"/>
                      <a:pt x="9950" y="4035"/>
                      <a:pt x="11855" y="4035"/>
                    </a:cubicBezTo>
                    <a:cubicBezTo>
                      <a:pt x="12481" y="4035"/>
                      <a:pt x="13058" y="4010"/>
                      <a:pt x="13609" y="3960"/>
                    </a:cubicBezTo>
                    <a:lnTo>
                      <a:pt x="13384" y="1880"/>
                    </a:lnTo>
                    <a:cubicBezTo>
                      <a:pt x="12932" y="1930"/>
                      <a:pt x="12406" y="1955"/>
                      <a:pt x="11855" y="1955"/>
                    </a:cubicBezTo>
                    <a:cubicBezTo>
                      <a:pt x="10125" y="1955"/>
                      <a:pt x="7995" y="1729"/>
                      <a:pt x="5990" y="1353"/>
                    </a:cubicBezTo>
                    <a:cubicBezTo>
                      <a:pt x="3985" y="1003"/>
                      <a:pt x="2080" y="501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968404" y="4286544"/>
                <a:ext cx="99491" cy="316322"/>
              </a:xfrm>
              <a:custGeom>
                <a:rect b="b" l="l" r="r" t="t"/>
                <a:pathLst>
                  <a:path extrusionOk="0" h="13309" w="4186">
                    <a:moveTo>
                      <a:pt x="2281" y="0"/>
                    </a:moveTo>
                    <a:cubicBezTo>
                      <a:pt x="777" y="3409"/>
                      <a:pt x="25" y="7544"/>
                      <a:pt x="0" y="11229"/>
                    </a:cubicBezTo>
                    <a:cubicBezTo>
                      <a:pt x="0" y="11930"/>
                      <a:pt x="50" y="12632"/>
                      <a:pt x="101" y="13309"/>
                    </a:cubicBezTo>
                    <a:lnTo>
                      <a:pt x="2181" y="13108"/>
                    </a:lnTo>
                    <a:cubicBezTo>
                      <a:pt x="2131" y="12507"/>
                      <a:pt x="2106" y="11880"/>
                      <a:pt x="2106" y="11229"/>
                    </a:cubicBezTo>
                    <a:cubicBezTo>
                      <a:pt x="2106" y="7845"/>
                      <a:pt x="2832" y="3910"/>
                      <a:pt x="4186" y="853"/>
                    </a:cubicBezTo>
                    <a:lnTo>
                      <a:pt x="2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980312" y="4254361"/>
                <a:ext cx="128107" cy="98920"/>
              </a:xfrm>
              <a:custGeom>
                <a:rect b="b" l="l" r="r" t="t"/>
                <a:pathLst>
                  <a:path extrusionOk="0" h="4162" w="5390">
                    <a:moveTo>
                      <a:pt x="2707" y="1"/>
                    </a:moveTo>
                    <a:cubicBezTo>
                      <a:pt x="1" y="1"/>
                      <a:pt x="1" y="4161"/>
                      <a:pt x="2707" y="4161"/>
                    </a:cubicBezTo>
                    <a:cubicBezTo>
                      <a:pt x="5389" y="4161"/>
                      <a:pt x="5389" y="1"/>
                      <a:pt x="2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7"/>
            <p:cNvGrpSpPr/>
            <p:nvPr/>
          </p:nvGrpSpPr>
          <p:grpSpPr>
            <a:xfrm flipH="1" rot="9597153">
              <a:off x="4562551" y="4223947"/>
              <a:ext cx="2661380" cy="1000914"/>
              <a:chOff x="720000" y="3829047"/>
              <a:chExt cx="2057547" cy="773819"/>
            </a:xfrm>
          </p:grpSpPr>
          <p:sp>
            <p:nvSpPr>
              <p:cNvPr id="262" name="Google Shape;262;p7"/>
              <p:cNvSpPr/>
              <p:nvPr/>
            </p:nvSpPr>
            <p:spPr>
              <a:xfrm>
                <a:off x="747524" y="4140653"/>
                <a:ext cx="1628264" cy="367137"/>
              </a:xfrm>
              <a:custGeom>
                <a:rect b="b" l="l" r="r" t="t"/>
                <a:pathLst>
                  <a:path extrusionOk="0" h="15447" w="68508">
                    <a:moveTo>
                      <a:pt x="43313" y="0"/>
                    </a:moveTo>
                    <a:cubicBezTo>
                      <a:pt x="39438" y="0"/>
                      <a:pt x="35566" y="236"/>
                      <a:pt x="31724" y="725"/>
                    </a:cubicBezTo>
                    <a:cubicBezTo>
                      <a:pt x="20271" y="2178"/>
                      <a:pt x="8842" y="6239"/>
                      <a:pt x="446" y="14384"/>
                    </a:cubicBezTo>
                    <a:cubicBezTo>
                      <a:pt x="0" y="14810"/>
                      <a:pt x="424" y="15447"/>
                      <a:pt x="917" y="15447"/>
                    </a:cubicBezTo>
                    <a:cubicBezTo>
                      <a:pt x="1061" y="15447"/>
                      <a:pt x="1212" y="15392"/>
                      <a:pt x="1348" y="15261"/>
                    </a:cubicBezTo>
                    <a:cubicBezTo>
                      <a:pt x="9820" y="7041"/>
                      <a:pt x="21374" y="3206"/>
                      <a:pt x="32927" y="1828"/>
                    </a:cubicBezTo>
                    <a:cubicBezTo>
                      <a:pt x="36361" y="1423"/>
                      <a:pt x="39826" y="1229"/>
                      <a:pt x="43297" y="1229"/>
                    </a:cubicBezTo>
                    <a:cubicBezTo>
                      <a:pt x="51430" y="1229"/>
                      <a:pt x="59595" y="2294"/>
                      <a:pt x="67464" y="4209"/>
                    </a:cubicBezTo>
                    <a:cubicBezTo>
                      <a:pt x="67523" y="4224"/>
                      <a:pt x="67580" y="4231"/>
                      <a:pt x="67634" y="4231"/>
                    </a:cubicBezTo>
                    <a:cubicBezTo>
                      <a:pt x="68284" y="4231"/>
                      <a:pt x="68507" y="3191"/>
                      <a:pt x="67790" y="3006"/>
                    </a:cubicBezTo>
                    <a:cubicBezTo>
                      <a:pt x="59796" y="1063"/>
                      <a:pt x="51548" y="0"/>
                      <a:pt x="433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2336731" y="4176923"/>
                <a:ext cx="440816" cy="166681"/>
              </a:xfrm>
              <a:custGeom>
                <a:rect b="b" l="l" r="r" t="t"/>
                <a:pathLst>
                  <a:path extrusionOk="0" h="7013" w="18547">
                    <a:moveTo>
                      <a:pt x="6492" y="1"/>
                    </a:moveTo>
                    <a:cubicBezTo>
                      <a:pt x="5890" y="1"/>
                      <a:pt x="5339" y="26"/>
                      <a:pt x="4762" y="101"/>
                    </a:cubicBezTo>
                    <a:cubicBezTo>
                      <a:pt x="4211" y="176"/>
                      <a:pt x="3685" y="277"/>
                      <a:pt x="3183" y="402"/>
                    </a:cubicBezTo>
                    <a:cubicBezTo>
                      <a:pt x="2958" y="477"/>
                      <a:pt x="2707" y="527"/>
                      <a:pt x="2507" y="577"/>
                    </a:cubicBezTo>
                    <a:cubicBezTo>
                      <a:pt x="2281" y="678"/>
                      <a:pt x="2081" y="728"/>
                      <a:pt x="1880" y="828"/>
                    </a:cubicBezTo>
                    <a:cubicBezTo>
                      <a:pt x="1504" y="978"/>
                      <a:pt x="1153" y="1129"/>
                      <a:pt x="878" y="1279"/>
                    </a:cubicBezTo>
                    <a:cubicBezTo>
                      <a:pt x="602" y="1404"/>
                      <a:pt x="376" y="1555"/>
                      <a:pt x="226" y="1655"/>
                    </a:cubicBezTo>
                    <a:cubicBezTo>
                      <a:pt x="76" y="1730"/>
                      <a:pt x="0" y="1805"/>
                      <a:pt x="0" y="1805"/>
                    </a:cubicBezTo>
                    <a:cubicBezTo>
                      <a:pt x="0" y="1805"/>
                      <a:pt x="51" y="1881"/>
                      <a:pt x="176" y="2006"/>
                    </a:cubicBezTo>
                    <a:cubicBezTo>
                      <a:pt x="301" y="2131"/>
                      <a:pt x="502" y="2332"/>
                      <a:pt x="727" y="2507"/>
                    </a:cubicBezTo>
                    <a:cubicBezTo>
                      <a:pt x="978" y="2733"/>
                      <a:pt x="1254" y="2958"/>
                      <a:pt x="1579" y="3209"/>
                    </a:cubicBezTo>
                    <a:cubicBezTo>
                      <a:pt x="1930" y="3434"/>
                      <a:pt x="2281" y="3685"/>
                      <a:pt x="2682" y="3986"/>
                    </a:cubicBezTo>
                    <a:cubicBezTo>
                      <a:pt x="3083" y="4236"/>
                      <a:pt x="3509" y="4512"/>
                      <a:pt x="3960" y="4738"/>
                    </a:cubicBezTo>
                    <a:cubicBezTo>
                      <a:pt x="4412" y="4988"/>
                      <a:pt x="4913" y="5239"/>
                      <a:pt x="5414" y="5439"/>
                    </a:cubicBezTo>
                    <a:cubicBezTo>
                      <a:pt x="6417" y="5866"/>
                      <a:pt x="7519" y="6241"/>
                      <a:pt x="8647" y="6492"/>
                    </a:cubicBezTo>
                    <a:cubicBezTo>
                      <a:pt x="9224" y="6642"/>
                      <a:pt x="9775" y="6743"/>
                      <a:pt x="10351" y="6818"/>
                    </a:cubicBezTo>
                    <a:cubicBezTo>
                      <a:pt x="10928" y="6918"/>
                      <a:pt x="11479" y="6968"/>
                      <a:pt x="12056" y="6993"/>
                    </a:cubicBezTo>
                    <a:cubicBezTo>
                      <a:pt x="12341" y="7006"/>
                      <a:pt x="12624" y="7013"/>
                      <a:pt x="12904" y="7013"/>
                    </a:cubicBezTo>
                    <a:cubicBezTo>
                      <a:pt x="13707" y="7013"/>
                      <a:pt x="14482" y="6961"/>
                      <a:pt x="15189" y="6868"/>
                    </a:cubicBezTo>
                    <a:cubicBezTo>
                      <a:pt x="16141" y="6718"/>
                      <a:pt x="16968" y="6517"/>
                      <a:pt x="17570" y="6342"/>
                    </a:cubicBezTo>
                    <a:cubicBezTo>
                      <a:pt x="17870" y="6241"/>
                      <a:pt x="18121" y="6141"/>
                      <a:pt x="18296" y="6091"/>
                    </a:cubicBezTo>
                    <a:cubicBezTo>
                      <a:pt x="18447" y="6016"/>
                      <a:pt x="18547" y="5966"/>
                      <a:pt x="18547" y="5966"/>
                    </a:cubicBezTo>
                    <a:cubicBezTo>
                      <a:pt x="18547" y="5966"/>
                      <a:pt x="18497" y="5891"/>
                      <a:pt x="18397" y="5740"/>
                    </a:cubicBezTo>
                    <a:cubicBezTo>
                      <a:pt x="18296" y="5615"/>
                      <a:pt x="18146" y="5364"/>
                      <a:pt x="17945" y="5139"/>
                    </a:cubicBezTo>
                    <a:cubicBezTo>
                      <a:pt x="17745" y="4888"/>
                      <a:pt x="17519" y="4612"/>
                      <a:pt x="17219" y="4312"/>
                    </a:cubicBezTo>
                    <a:cubicBezTo>
                      <a:pt x="16918" y="3986"/>
                      <a:pt x="16592" y="3685"/>
                      <a:pt x="16216" y="3384"/>
                    </a:cubicBezTo>
                    <a:cubicBezTo>
                      <a:pt x="15815" y="3058"/>
                      <a:pt x="15414" y="2733"/>
                      <a:pt x="14938" y="2432"/>
                    </a:cubicBezTo>
                    <a:cubicBezTo>
                      <a:pt x="14487" y="2156"/>
                      <a:pt x="13986" y="1881"/>
                      <a:pt x="13459" y="1605"/>
                    </a:cubicBezTo>
                    <a:cubicBezTo>
                      <a:pt x="12958" y="1354"/>
                      <a:pt x="12407" y="1104"/>
                      <a:pt x="11830" y="928"/>
                    </a:cubicBezTo>
                    <a:cubicBezTo>
                      <a:pt x="11254" y="728"/>
                      <a:pt x="10677" y="552"/>
                      <a:pt x="10076" y="402"/>
                    </a:cubicBezTo>
                    <a:cubicBezTo>
                      <a:pt x="9474" y="277"/>
                      <a:pt x="8873" y="176"/>
                      <a:pt x="8271" y="101"/>
                    </a:cubicBezTo>
                    <a:cubicBezTo>
                      <a:pt x="7670" y="26"/>
                      <a:pt x="7068" y="1"/>
                      <a:pt x="6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160393" y="3951383"/>
                <a:ext cx="378878" cy="230925"/>
              </a:xfrm>
              <a:custGeom>
                <a:rect b="b" l="l" r="r" t="t"/>
                <a:pathLst>
                  <a:path extrusionOk="0" h="9716" w="15941">
                    <a:moveTo>
                      <a:pt x="13156" y="0"/>
                    </a:moveTo>
                    <a:cubicBezTo>
                      <a:pt x="12955" y="0"/>
                      <a:pt x="12747" y="5"/>
                      <a:pt x="12532" y="16"/>
                    </a:cubicBezTo>
                    <a:cubicBezTo>
                      <a:pt x="12056" y="66"/>
                      <a:pt x="11555" y="116"/>
                      <a:pt x="11029" y="242"/>
                    </a:cubicBezTo>
                    <a:cubicBezTo>
                      <a:pt x="10502" y="342"/>
                      <a:pt x="9951" y="467"/>
                      <a:pt x="9425" y="668"/>
                    </a:cubicBezTo>
                    <a:cubicBezTo>
                      <a:pt x="8873" y="868"/>
                      <a:pt x="8347" y="1069"/>
                      <a:pt x="7821" y="1344"/>
                    </a:cubicBezTo>
                    <a:cubicBezTo>
                      <a:pt x="7294" y="1595"/>
                      <a:pt x="6793" y="1871"/>
                      <a:pt x="6292" y="2197"/>
                    </a:cubicBezTo>
                    <a:cubicBezTo>
                      <a:pt x="5815" y="2522"/>
                      <a:pt x="5364" y="2848"/>
                      <a:pt x="4913" y="3174"/>
                    </a:cubicBezTo>
                    <a:cubicBezTo>
                      <a:pt x="4487" y="3525"/>
                      <a:pt x="4086" y="3901"/>
                      <a:pt x="3710" y="4252"/>
                    </a:cubicBezTo>
                    <a:cubicBezTo>
                      <a:pt x="3334" y="4603"/>
                      <a:pt x="2983" y="4979"/>
                      <a:pt x="2683" y="5354"/>
                    </a:cubicBezTo>
                    <a:cubicBezTo>
                      <a:pt x="2357" y="5705"/>
                      <a:pt x="2081" y="6081"/>
                      <a:pt x="1830" y="6432"/>
                    </a:cubicBezTo>
                    <a:cubicBezTo>
                      <a:pt x="1705" y="6608"/>
                      <a:pt x="1580" y="6783"/>
                      <a:pt x="1455" y="6958"/>
                    </a:cubicBezTo>
                    <a:cubicBezTo>
                      <a:pt x="1329" y="7134"/>
                      <a:pt x="1179" y="7284"/>
                      <a:pt x="1079" y="7460"/>
                    </a:cubicBezTo>
                    <a:cubicBezTo>
                      <a:pt x="828" y="7786"/>
                      <a:pt x="627" y="8086"/>
                      <a:pt x="477" y="8362"/>
                    </a:cubicBezTo>
                    <a:cubicBezTo>
                      <a:pt x="327" y="8613"/>
                      <a:pt x="201" y="8838"/>
                      <a:pt x="126" y="8989"/>
                    </a:cubicBezTo>
                    <a:cubicBezTo>
                      <a:pt x="51" y="9139"/>
                      <a:pt x="1" y="9239"/>
                      <a:pt x="1" y="9239"/>
                    </a:cubicBezTo>
                    <a:cubicBezTo>
                      <a:pt x="1" y="9239"/>
                      <a:pt x="101" y="9264"/>
                      <a:pt x="277" y="9314"/>
                    </a:cubicBezTo>
                    <a:cubicBezTo>
                      <a:pt x="427" y="9365"/>
                      <a:pt x="678" y="9440"/>
                      <a:pt x="978" y="9490"/>
                    </a:cubicBezTo>
                    <a:cubicBezTo>
                      <a:pt x="1279" y="9565"/>
                      <a:pt x="1630" y="9615"/>
                      <a:pt x="2031" y="9665"/>
                    </a:cubicBezTo>
                    <a:cubicBezTo>
                      <a:pt x="2231" y="9690"/>
                      <a:pt x="2432" y="9715"/>
                      <a:pt x="2658" y="9715"/>
                    </a:cubicBezTo>
                    <a:cubicBezTo>
                      <a:pt x="2883" y="9715"/>
                      <a:pt x="3134" y="9690"/>
                      <a:pt x="3384" y="9690"/>
                    </a:cubicBezTo>
                    <a:cubicBezTo>
                      <a:pt x="3886" y="9640"/>
                      <a:pt x="4412" y="9565"/>
                      <a:pt x="4988" y="9465"/>
                    </a:cubicBezTo>
                    <a:cubicBezTo>
                      <a:pt x="5515" y="9339"/>
                      <a:pt x="6041" y="9189"/>
                      <a:pt x="6592" y="8989"/>
                    </a:cubicBezTo>
                    <a:cubicBezTo>
                      <a:pt x="7144" y="8813"/>
                      <a:pt x="7670" y="8588"/>
                      <a:pt x="8171" y="8312"/>
                    </a:cubicBezTo>
                    <a:cubicBezTo>
                      <a:pt x="8698" y="8061"/>
                      <a:pt x="9199" y="7760"/>
                      <a:pt x="9675" y="7460"/>
                    </a:cubicBezTo>
                    <a:cubicBezTo>
                      <a:pt x="10151" y="7159"/>
                      <a:pt x="10602" y="6833"/>
                      <a:pt x="11029" y="6507"/>
                    </a:cubicBezTo>
                    <a:cubicBezTo>
                      <a:pt x="11480" y="6182"/>
                      <a:pt x="11881" y="5831"/>
                      <a:pt x="12257" y="5455"/>
                    </a:cubicBezTo>
                    <a:cubicBezTo>
                      <a:pt x="12633" y="5079"/>
                      <a:pt x="13009" y="4728"/>
                      <a:pt x="13334" y="4352"/>
                    </a:cubicBezTo>
                    <a:cubicBezTo>
                      <a:pt x="13660" y="3976"/>
                      <a:pt x="13961" y="3600"/>
                      <a:pt x="14237" y="3224"/>
                    </a:cubicBezTo>
                    <a:cubicBezTo>
                      <a:pt x="14512" y="2873"/>
                      <a:pt x="14763" y="2522"/>
                      <a:pt x="14963" y="2197"/>
                    </a:cubicBezTo>
                    <a:cubicBezTo>
                      <a:pt x="15189" y="1871"/>
                      <a:pt x="15364" y="1545"/>
                      <a:pt x="15515" y="1269"/>
                    </a:cubicBezTo>
                    <a:cubicBezTo>
                      <a:pt x="15665" y="1019"/>
                      <a:pt x="15765" y="768"/>
                      <a:pt x="15841" y="618"/>
                    </a:cubicBezTo>
                    <a:cubicBezTo>
                      <a:pt x="15916" y="467"/>
                      <a:pt x="15941" y="367"/>
                      <a:pt x="15941" y="367"/>
                    </a:cubicBezTo>
                    <a:cubicBezTo>
                      <a:pt x="15941" y="367"/>
                      <a:pt x="15841" y="342"/>
                      <a:pt x="15690" y="292"/>
                    </a:cubicBezTo>
                    <a:cubicBezTo>
                      <a:pt x="15515" y="267"/>
                      <a:pt x="15264" y="192"/>
                      <a:pt x="14963" y="141"/>
                    </a:cubicBezTo>
                    <a:cubicBezTo>
                      <a:pt x="14494" y="63"/>
                      <a:pt x="13871" y="0"/>
                      <a:pt x="13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2001358" y="4172764"/>
                <a:ext cx="343131" cy="318104"/>
              </a:xfrm>
              <a:custGeom>
                <a:rect b="b" l="l" r="r" t="t"/>
                <a:pathLst>
                  <a:path extrusionOk="0" h="13384" w="14437">
                    <a:moveTo>
                      <a:pt x="0" y="0"/>
                    </a:moveTo>
                    <a:cubicBezTo>
                      <a:pt x="0" y="0"/>
                      <a:pt x="25" y="101"/>
                      <a:pt x="50" y="276"/>
                    </a:cubicBezTo>
                    <a:cubicBezTo>
                      <a:pt x="100" y="452"/>
                      <a:pt x="151" y="727"/>
                      <a:pt x="251" y="1028"/>
                    </a:cubicBezTo>
                    <a:cubicBezTo>
                      <a:pt x="426" y="1629"/>
                      <a:pt x="777" y="2482"/>
                      <a:pt x="1278" y="3359"/>
                    </a:cubicBezTo>
                    <a:cubicBezTo>
                      <a:pt x="1755" y="4236"/>
                      <a:pt x="2381" y="5188"/>
                      <a:pt x="3133" y="6091"/>
                    </a:cubicBezTo>
                    <a:cubicBezTo>
                      <a:pt x="3885" y="6968"/>
                      <a:pt x="4737" y="7820"/>
                      <a:pt x="5639" y="8597"/>
                    </a:cubicBezTo>
                    <a:cubicBezTo>
                      <a:pt x="6090" y="8973"/>
                      <a:pt x="6567" y="9349"/>
                      <a:pt x="7043" y="9675"/>
                    </a:cubicBezTo>
                    <a:cubicBezTo>
                      <a:pt x="7494" y="10025"/>
                      <a:pt x="7970" y="10326"/>
                      <a:pt x="8446" y="10627"/>
                    </a:cubicBezTo>
                    <a:cubicBezTo>
                      <a:pt x="8922" y="10903"/>
                      <a:pt x="9374" y="11178"/>
                      <a:pt x="9850" y="11429"/>
                    </a:cubicBezTo>
                    <a:cubicBezTo>
                      <a:pt x="10301" y="11655"/>
                      <a:pt x="10752" y="11880"/>
                      <a:pt x="11178" y="12081"/>
                    </a:cubicBezTo>
                    <a:cubicBezTo>
                      <a:pt x="11404" y="12156"/>
                      <a:pt x="11579" y="12256"/>
                      <a:pt x="11805" y="12356"/>
                    </a:cubicBezTo>
                    <a:cubicBezTo>
                      <a:pt x="12005" y="12432"/>
                      <a:pt x="12206" y="12532"/>
                      <a:pt x="12381" y="12607"/>
                    </a:cubicBezTo>
                    <a:cubicBezTo>
                      <a:pt x="12732" y="12757"/>
                      <a:pt x="13108" y="12883"/>
                      <a:pt x="13384" y="13008"/>
                    </a:cubicBezTo>
                    <a:cubicBezTo>
                      <a:pt x="13659" y="13133"/>
                      <a:pt x="13910" y="13208"/>
                      <a:pt x="14085" y="13284"/>
                    </a:cubicBezTo>
                    <a:cubicBezTo>
                      <a:pt x="14261" y="13359"/>
                      <a:pt x="14361" y="13384"/>
                      <a:pt x="14361" y="13384"/>
                    </a:cubicBezTo>
                    <a:cubicBezTo>
                      <a:pt x="14361" y="13384"/>
                      <a:pt x="14386" y="13284"/>
                      <a:pt x="14386" y="13108"/>
                    </a:cubicBezTo>
                    <a:cubicBezTo>
                      <a:pt x="14411" y="12933"/>
                      <a:pt x="14436" y="12657"/>
                      <a:pt x="14436" y="12331"/>
                    </a:cubicBezTo>
                    <a:cubicBezTo>
                      <a:pt x="14436" y="11980"/>
                      <a:pt x="14386" y="11604"/>
                      <a:pt x="14311" y="11153"/>
                    </a:cubicBezTo>
                    <a:cubicBezTo>
                      <a:pt x="14236" y="10677"/>
                      <a:pt x="14110" y="10226"/>
                      <a:pt x="13935" y="9700"/>
                    </a:cubicBezTo>
                    <a:cubicBezTo>
                      <a:pt x="13760" y="9198"/>
                      <a:pt x="13534" y="8672"/>
                      <a:pt x="13258" y="8146"/>
                    </a:cubicBezTo>
                    <a:cubicBezTo>
                      <a:pt x="12983" y="7645"/>
                      <a:pt x="12657" y="7093"/>
                      <a:pt x="12281" y="6592"/>
                    </a:cubicBezTo>
                    <a:cubicBezTo>
                      <a:pt x="11554" y="5564"/>
                      <a:pt x="10652" y="4637"/>
                      <a:pt x="9699" y="3810"/>
                    </a:cubicBezTo>
                    <a:cubicBezTo>
                      <a:pt x="8697" y="2983"/>
                      <a:pt x="7669" y="2281"/>
                      <a:pt x="6592" y="1755"/>
                    </a:cubicBezTo>
                    <a:cubicBezTo>
                      <a:pt x="6065" y="1479"/>
                      <a:pt x="5539" y="1228"/>
                      <a:pt x="5013" y="1028"/>
                    </a:cubicBezTo>
                    <a:cubicBezTo>
                      <a:pt x="4511" y="827"/>
                      <a:pt x="3985" y="677"/>
                      <a:pt x="3509" y="527"/>
                    </a:cubicBezTo>
                    <a:cubicBezTo>
                      <a:pt x="2557" y="251"/>
                      <a:pt x="1704" y="126"/>
                      <a:pt x="1053" y="76"/>
                    </a:cubicBezTo>
                    <a:cubicBezTo>
                      <a:pt x="727" y="25"/>
                      <a:pt x="476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1844082" y="3844520"/>
                <a:ext cx="282382" cy="310380"/>
              </a:xfrm>
              <a:custGeom>
                <a:rect b="b" l="l" r="r" t="t"/>
                <a:pathLst>
                  <a:path extrusionOk="0" h="13059" w="11881">
                    <a:moveTo>
                      <a:pt x="11755" y="1"/>
                    </a:moveTo>
                    <a:cubicBezTo>
                      <a:pt x="11755" y="1"/>
                      <a:pt x="11655" y="1"/>
                      <a:pt x="11479" y="51"/>
                    </a:cubicBezTo>
                    <a:cubicBezTo>
                      <a:pt x="11329" y="126"/>
                      <a:pt x="11078" y="176"/>
                      <a:pt x="10803" y="276"/>
                    </a:cubicBezTo>
                    <a:cubicBezTo>
                      <a:pt x="10527" y="377"/>
                      <a:pt x="10201" y="502"/>
                      <a:pt x="9850" y="652"/>
                    </a:cubicBezTo>
                    <a:cubicBezTo>
                      <a:pt x="9524" y="803"/>
                      <a:pt x="9148" y="953"/>
                      <a:pt x="8747" y="1129"/>
                    </a:cubicBezTo>
                    <a:cubicBezTo>
                      <a:pt x="8346" y="1329"/>
                      <a:pt x="7945" y="1530"/>
                      <a:pt x="7544" y="1780"/>
                    </a:cubicBezTo>
                    <a:cubicBezTo>
                      <a:pt x="7143" y="2006"/>
                      <a:pt x="6692" y="2256"/>
                      <a:pt x="6291" y="2557"/>
                    </a:cubicBezTo>
                    <a:cubicBezTo>
                      <a:pt x="5890" y="2833"/>
                      <a:pt x="5489" y="3159"/>
                      <a:pt x="5088" y="3485"/>
                    </a:cubicBezTo>
                    <a:cubicBezTo>
                      <a:pt x="4687" y="3835"/>
                      <a:pt x="4286" y="4186"/>
                      <a:pt x="3935" y="4562"/>
                    </a:cubicBezTo>
                    <a:cubicBezTo>
                      <a:pt x="3158" y="5339"/>
                      <a:pt x="2507" y="6191"/>
                      <a:pt x="1930" y="7094"/>
                    </a:cubicBezTo>
                    <a:cubicBezTo>
                      <a:pt x="1630" y="7545"/>
                      <a:pt x="1379" y="7996"/>
                      <a:pt x="1153" y="8447"/>
                    </a:cubicBezTo>
                    <a:cubicBezTo>
                      <a:pt x="928" y="8923"/>
                      <a:pt x="752" y="9374"/>
                      <a:pt x="577" y="9800"/>
                    </a:cubicBezTo>
                    <a:cubicBezTo>
                      <a:pt x="427" y="10251"/>
                      <a:pt x="301" y="10678"/>
                      <a:pt x="226" y="11053"/>
                    </a:cubicBezTo>
                    <a:cubicBezTo>
                      <a:pt x="151" y="11429"/>
                      <a:pt x="101" y="11780"/>
                      <a:pt x="51" y="12081"/>
                    </a:cubicBezTo>
                    <a:cubicBezTo>
                      <a:pt x="26" y="12382"/>
                      <a:pt x="26" y="12632"/>
                      <a:pt x="1" y="12783"/>
                    </a:cubicBezTo>
                    <a:cubicBezTo>
                      <a:pt x="1" y="12958"/>
                      <a:pt x="1" y="13058"/>
                      <a:pt x="1" y="13058"/>
                    </a:cubicBezTo>
                    <a:cubicBezTo>
                      <a:pt x="1" y="13058"/>
                      <a:pt x="101" y="13058"/>
                      <a:pt x="276" y="13033"/>
                    </a:cubicBezTo>
                    <a:cubicBezTo>
                      <a:pt x="427" y="13008"/>
                      <a:pt x="702" y="12983"/>
                      <a:pt x="978" y="12933"/>
                    </a:cubicBezTo>
                    <a:cubicBezTo>
                      <a:pt x="1580" y="12833"/>
                      <a:pt x="2356" y="12582"/>
                      <a:pt x="3209" y="12307"/>
                    </a:cubicBezTo>
                    <a:cubicBezTo>
                      <a:pt x="3635" y="12131"/>
                      <a:pt x="4061" y="11981"/>
                      <a:pt x="4487" y="11755"/>
                    </a:cubicBezTo>
                    <a:cubicBezTo>
                      <a:pt x="4938" y="11555"/>
                      <a:pt x="5389" y="11304"/>
                      <a:pt x="5840" y="11028"/>
                    </a:cubicBezTo>
                    <a:cubicBezTo>
                      <a:pt x="6742" y="10477"/>
                      <a:pt x="7620" y="9750"/>
                      <a:pt x="8397" y="8973"/>
                    </a:cubicBezTo>
                    <a:cubicBezTo>
                      <a:pt x="8798" y="8547"/>
                      <a:pt x="9174" y="8121"/>
                      <a:pt x="9524" y="7670"/>
                    </a:cubicBezTo>
                    <a:cubicBezTo>
                      <a:pt x="9875" y="7244"/>
                      <a:pt x="10176" y="6743"/>
                      <a:pt x="10452" y="6266"/>
                    </a:cubicBezTo>
                    <a:cubicBezTo>
                      <a:pt x="10727" y="5765"/>
                      <a:pt x="10978" y="5289"/>
                      <a:pt x="11154" y="4813"/>
                    </a:cubicBezTo>
                    <a:cubicBezTo>
                      <a:pt x="11354" y="4312"/>
                      <a:pt x="11504" y="3810"/>
                      <a:pt x="11630" y="3359"/>
                    </a:cubicBezTo>
                    <a:cubicBezTo>
                      <a:pt x="11680" y="3109"/>
                      <a:pt x="11730" y="2908"/>
                      <a:pt x="11780" y="2682"/>
                    </a:cubicBezTo>
                    <a:cubicBezTo>
                      <a:pt x="11805" y="2457"/>
                      <a:pt x="11830" y="2256"/>
                      <a:pt x="11830" y="2031"/>
                    </a:cubicBezTo>
                    <a:cubicBezTo>
                      <a:pt x="11880" y="1630"/>
                      <a:pt x="11880" y="1254"/>
                      <a:pt x="11855" y="953"/>
                    </a:cubicBezTo>
                    <a:cubicBezTo>
                      <a:pt x="11855" y="652"/>
                      <a:pt x="11805" y="402"/>
                      <a:pt x="11805" y="251"/>
                    </a:cubicBezTo>
                    <a:cubicBezTo>
                      <a:pt x="11780" y="76"/>
                      <a:pt x="11755" y="1"/>
                      <a:pt x="11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1677893" y="4172764"/>
                <a:ext cx="268668" cy="317510"/>
              </a:xfrm>
              <a:custGeom>
                <a:rect b="b" l="l" r="r" t="t"/>
                <a:pathLst>
                  <a:path extrusionOk="0" h="13359" w="11304">
                    <a:moveTo>
                      <a:pt x="0" y="0"/>
                    </a:moveTo>
                    <a:cubicBezTo>
                      <a:pt x="0" y="0"/>
                      <a:pt x="25" y="101"/>
                      <a:pt x="25" y="276"/>
                    </a:cubicBezTo>
                    <a:cubicBezTo>
                      <a:pt x="50" y="426"/>
                      <a:pt x="75" y="677"/>
                      <a:pt x="150" y="978"/>
                    </a:cubicBezTo>
                    <a:cubicBezTo>
                      <a:pt x="201" y="1254"/>
                      <a:pt x="276" y="1604"/>
                      <a:pt x="401" y="1980"/>
                    </a:cubicBezTo>
                    <a:cubicBezTo>
                      <a:pt x="451" y="2181"/>
                      <a:pt x="501" y="2356"/>
                      <a:pt x="576" y="2557"/>
                    </a:cubicBezTo>
                    <a:cubicBezTo>
                      <a:pt x="627" y="2757"/>
                      <a:pt x="702" y="2958"/>
                      <a:pt x="752" y="3183"/>
                    </a:cubicBezTo>
                    <a:cubicBezTo>
                      <a:pt x="877" y="3584"/>
                      <a:pt x="1028" y="4010"/>
                      <a:pt x="1203" y="4436"/>
                    </a:cubicBezTo>
                    <a:cubicBezTo>
                      <a:pt x="1228" y="4537"/>
                      <a:pt x="1278" y="4637"/>
                      <a:pt x="1328" y="4737"/>
                    </a:cubicBezTo>
                    <a:cubicBezTo>
                      <a:pt x="1379" y="4863"/>
                      <a:pt x="1429" y="4963"/>
                      <a:pt x="1479" y="5088"/>
                    </a:cubicBezTo>
                    <a:cubicBezTo>
                      <a:pt x="1579" y="5314"/>
                      <a:pt x="1679" y="5539"/>
                      <a:pt x="1780" y="5765"/>
                    </a:cubicBezTo>
                    <a:cubicBezTo>
                      <a:pt x="2005" y="6216"/>
                      <a:pt x="2281" y="6617"/>
                      <a:pt x="2556" y="7068"/>
                    </a:cubicBezTo>
                    <a:cubicBezTo>
                      <a:pt x="2832" y="7519"/>
                      <a:pt x="3133" y="7945"/>
                      <a:pt x="3459" y="8346"/>
                    </a:cubicBezTo>
                    <a:cubicBezTo>
                      <a:pt x="4110" y="9223"/>
                      <a:pt x="4837" y="9975"/>
                      <a:pt x="5639" y="10677"/>
                    </a:cubicBezTo>
                    <a:cubicBezTo>
                      <a:pt x="6065" y="11028"/>
                      <a:pt x="6466" y="11329"/>
                      <a:pt x="6892" y="11604"/>
                    </a:cubicBezTo>
                    <a:cubicBezTo>
                      <a:pt x="7293" y="11880"/>
                      <a:pt x="7744" y="12131"/>
                      <a:pt x="8145" y="12356"/>
                    </a:cubicBezTo>
                    <a:cubicBezTo>
                      <a:pt x="8346" y="12457"/>
                      <a:pt x="8546" y="12557"/>
                      <a:pt x="8747" y="12632"/>
                    </a:cubicBezTo>
                    <a:cubicBezTo>
                      <a:pt x="8947" y="12707"/>
                      <a:pt x="9123" y="12807"/>
                      <a:pt x="9323" y="12858"/>
                    </a:cubicBezTo>
                    <a:cubicBezTo>
                      <a:pt x="9699" y="13008"/>
                      <a:pt x="10025" y="13108"/>
                      <a:pt x="10326" y="13183"/>
                    </a:cubicBezTo>
                    <a:cubicBezTo>
                      <a:pt x="10602" y="13259"/>
                      <a:pt x="10852" y="13284"/>
                      <a:pt x="11028" y="13334"/>
                    </a:cubicBezTo>
                    <a:cubicBezTo>
                      <a:pt x="11178" y="13359"/>
                      <a:pt x="11278" y="13359"/>
                      <a:pt x="11278" y="13359"/>
                    </a:cubicBezTo>
                    <a:cubicBezTo>
                      <a:pt x="11278" y="13359"/>
                      <a:pt x="11303" y="13259"/>
                      <a:pt x="11303" y="13108"/>
                    </a:cubicBezTo>
                    <a:cubicBezTo>
                      <a:pt x="11303" y="12933"/>
                      <a:pt x="11303" y="12682"/>
                      <a:pt x="11303" y="12381"/>
                    </a:cubicBezTo>
                    <a:cubicBezTo>
                      <a:pt x="11278" y="11780"/>
                      <a:pt x="11178" y="11003"/>
                      <a:pt x="11003" y="10126"/>
                    </a:cubicBezTo>
                    <a:cubicBezTo>
                      <a:pt x="10902" y="9675"/>
                      <a:pt x="10802" y="9223"/>
                      <a:pt x="10652" y="8747"/>
                    </a:cubicBezTo>
                    <a:cubicBezTo>
                      <a:pt x="10501" y="8296"/>
                      <a:pt x="10301" y="7795"/>
                      <a:pt x="10100" y="7319"/>
                    </a:cubicBezTo>
                    <a:cubicBezTo>
                      <a:pt x="9674" y="6366"/>
                      <a:pt x="9073" y="5414"/>
                      <a:pt x="8396" y="4512"/>
                    </a:cubicBezTo>
                    <a:cubicBezTo>
                      <a:pt x="8045" y="4086"/>
                      <a:pt x="7669" y="3634"/>
                      <a:pt x="7268" y="3233"/>
                    </a:cubicBezTo>
                    <a:cubicBezTo>
                      <a:pt x="6892" y="2832"/>
                      <a:pt x="6441" y="2482"/>
                      <a:pt x="5990" y="2131"/>
                    </a:cubicBezTo>
                    <a:cubicBezTo>
                      <a:pt x="5790" y="1980"/>
                      <a:pt x="5564" y="1805"/>
                      <a:pt x="5338" y="1655"/>
                    </a:cubicBezTo>
                    <a:cubicBezTo>
                      <a:pt x="5113" y="1504"/>
                      <a:pt x="4887" y="1379"/>
                      <a:pt x="4637" y="1228"/>
                    </a:cubicBezTo>
                    <a:cubicBezTo>
                      <a:pt x="4160" y="978"/>
                      <a:pt x="3684" y="752"/>
                      <a:pt x="3258" y="577"/>
                    </a:cubicBezTo>
                    <a:cubicBezTo>
                      <a:pt x="3033" y="502"/>
                      <a:pt x="2832" y="401"/>
                      <a:pt x="2607" y="351"/>
                    </a:cubicBezTo>
                    <a:cubicBezTo>
                      <a:pt x="2406" y="301"/>
                      <a:pt x="2206" y="251"/>
                      <a:pt x="2005" y="201"/>
                    </a:cubicBezTo>
                    <a:cubicBezTo>
                      <a:pt x="1629" y="126"/>
                      <a:pt x="1278" y="76"/>
                      <a:pt x="977" y="51"/>
                    </a:cubicBezTo>
                    <a:cubicBezTo>
                      <a:pt x="702" y="0"/>
                      <a:pt x="451" y="25"/>
                      <a:pt x="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1526583" y="3829047"/>
                <a:ext cx="278793" cy="335977"/>
              </a:xfrm>
              <a:custGeom>
                <a:rect b="b" l="l" r="r" t="t"/>
                <a:pathLst>
                  <a:path extrusionOk="0" h="14136" w="11730">
                    <a:moveTo>
                      <a:pt x="11554" y="0"/>
                    </a:moveTo>
                    <a:cubicBezTo>
                      <a:pt x="11554" y="0"/>
                      <a:pt x="11454" y="25"/>
                      <a:pt x="11303" y="75"/>
                    </a:cubicBezTo>
                    <a:cubicBezTo>
                      <a:pt x="11153" y="151"/>
                      <a:pt x="10902" y="226"/>
                      <a:pt x="10627" y="351"/>
                    </a:cubicBezTo>
                    <a:cubicBezTo>
                      <a:pt x="10326" y="476"/>
                      <a:pt x="10025" y="627"/>
                      <a:pt x="9674" y="802"/>
                    </a:cubicBezTo>
                    <a:cubicBezTo>
                      <a:pt x="9349" y="978"/>
                      <a:pt x="8973" y="1178"/>
                      <a:pt x="8547" y="1404"/>
                    </a:cubicBezTo>
                    <a:cubicBezTo>
                      <a:pt x="8171" y="1629"/>
                      <a:pt x="7745" y="1880"/>
                      <a:pt x="7369" y="2156"/>
                    </a:cubicBezTo>
                    <a:cubicBezTo>
                      <a:pt x="6968" y="2431"/>
                      <a:pt x="6541" y="2707"/>
                      <a:pt x="6140" y="3033"/>
                    </a:cubicBezTo>
                    <a:cubicBezTo>
                      <a:pt x="5739" y="3359"/>
                      <a:pt x="5338" y="3709"/>
                      <a:pt x="4937" y="4085"/>
                    </a:cubicBezTo>
                    <a:cubicBezTo>
                      <a:pt x="4536" y="4461"/>
                      <a:pt x="4161" y="4862"/>
                      <a:pt x="3810" y="5263"/>
                    </a:cubicBezTo>
                    <a:cubicBezTo>
                      <a:pt x="3058" y="6090"/>
                      <a:pt x="2406" y="6993"/>
                      <a:pt x="1830" y="7945"/>
                    </a:cubicBezTo>
                    <a:cubicBezTo>
                      <a:pt x="1554" y="8421"/>
                      <a:pt x="1328" y="8897"/>
                      <a:pt x="1103" y="9374"/>
                    </a:cubicBezTo>
                    <a:cubicBezTo>
                      <a:pt x="877" y="9875"/>
                      <a:pt x="702" y="10351"/>
                      <a:pt x="551" y="10802"/>
                    </a:cubicBezTo>
                    <a:cubicBezTo>
                      <a:pt x="401" y="11253"/>
                      <a:pt x="276" y="11679"/>
                      <a:pt x="201" y="12080"/>
                    </a:cubicBezTo>
                    <a:cubicBezTo>
                      <a:pt x="125" y="12481"/>
                      <a:pt x="75" y="12832"/>
                      <a:pt x="50" y="13133"/>
                    </a:cubicBezTo>
                    <a:cubicBezTo>
                      <a:pt x="0" y="13434"/>
                      <a:pt x="25" y="13709"/>
                      <a:pt x="0" y="13860"/>
                    </a:cubicBezTo>
                    <a:cubicBezTo>
                      <a:pt x="0" y="14035"/>
                      <a:pt x="0" y="14136"/>
                      <a:pt x="0" y="14136"/>
                    </a:cubicBezTo>
                    <a:cubicBezTo>
                      <a:pt x="0" y="14136"/>
                      <a:pt x="100" y="14136"/>
                      <a:pt x="276" y="14110"/>
                    </a:cubicBezTo>
                    <a:cubicBezTo>
                      <a:pt x="426" y="14060"/>
                      <a:pt x="702" y="14035"/>
                      <a:pt x="1003" y="13960"/>
                    </a:cubicBezTo>
                    <a:cubicBezTo>
                      <a:pt x="1579" y="13835"/>
                      <a:pt x="2381" y="13534"/>
                      <a:pt x="3258" y="13183"/>
                    </a:cubicBezTo>
                    <a:cubicBezTo>
                      <a:pt x="3684" y="13008"/>
                      <a:pt x="4135" y="12807"/>
                      <a:pt x="4562" y="12557"/>
                    </a:cubicBezTo>
                    <a:cubicBezTo>
                      <a:pt x="5013" y="12331"/>
                      <a:pt x="5464" y="12030"/>
                      <a:pt x="5915" y="11704"/>
                    </a:cubicBezTo>
                    <a:cubicBezTo>
                      <a:pt x="6366" y="11404"/>
                      <a:pt x="6817" y="11053"/>
                      <a:pt x="7243" y="10652"/>
                    </a:cubicBezTo>
                    <a:cubicBezTo>
                      <a:pt x="7669" y="10276"/>
                      <a:pt x="8095" y="9850"/>
                      <a:pt x="8471" y="9424"/>
                    </a:cubicBezTo>
                    <a:cubicBezTo>
                      <a:pt x="8872" y="8973"/>
                      <a:pt x="9248" y="8496"/>
                      <a:pt x="9574" y="8020"/>
                    </a:cubicBezTo>
                    <a:cubicBezTo>
                      <a:pt x="9925" y="7544"/>
                      <a:pt x="10226" y="7018"/>
                      <a:pt x="10476" y="6516"/>
                    </a:cubicBezTo>
                    <a:cubicBezTo>
                      <a:pt x="10752" y="5990"/>
                      <a:pt x="10978" y="5489"/>
                      <a:pt x="11153" y="4963"/>
                    </a:cubicBezTo>
                    <a:cubicBezTo>
                      <a:pt x="11328" y="4436"/>
                      <a:pt x="11454" y="3935"/>
                      <a:pt x="11554" y="3459"/>
                    </a:cubicBezTo>
                    <a:cubicBezTo>
                      <a:pt x="11604" y="3208"/>
                      <a:pt x="11654" y="2983"/>
                      <a:pt x="11679" y="2757"/>
                    </a:cubicBezTo>
                    <a:cubicBezTo>
                      <a:pt x="11704" y="2531"/>
                      <a:pt x="11729" y="2306"/>
                      <a:pt x="11729" y="2080"/>
                    </a:cubicBezTo>
                    <a:cubicBezTo>
                      <a:pt x="11729" y="1654"/>
                      <a:pt x="11729" y="1303"/>
                      <a:pt x="11704" y="978"/>
                    </a:cubicBezTo>
                    <a:cubicBezTo>
                      <a:pt x="11679" y="677"/>
                      <a:pt x="11629" y="426"/>
                      <a:pt x="11629" y="251"/>
                    </a:cubicBezTo>
                    <a:cubicBezTo>
                      <a:pt x="11579" y="100"/>
                      <a:pt x="11554" y="0"/>
                      <a:pt x="11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1299023" y="4221608"/>
                <a:ext cx="316322" cy="278199"/>
              </a:xfrm>
              <a:custGeom>
                <a:rect b="b" l="l" r="r" t="t"/>
                <a:pathLst>
                  <a:path extrusionOk="0" h="11705" w="13309">
                    <a:moveTo>
                      <a:pt x="2005" y="1"/>
                    </a:moveTo>
                    <a:cubicBezTo>
                      <a:pt x="1604" y="1"/>
                      <a:pt x="1253" y="1"/>
                      <a:pt x="952" y="51"/>
                    </a:cubicBezTo>
                    <a:cubicBezTo>
                      <a:pt x="677" y="76"/>
                      <a:pt x="426" y="126"/>
                      <a:pt x="251" y="126"/>
                    </a:cubicBezTo>
                    <a:cubicBezTo>
                      <a:pt x="75" y="176"/>
                      <a:pt x="0" y="201"/>
                      <a:pt x="0" y="201"/>
                    </a:cubicBezTo>
                    <a:cubicBezTo>
                      <a:pt x="0" y="201"/>
                      <a:pt x="25" y="276"/>
                      <a:pt x="75" y="452"/>
                    </a:cubicBezTo>
                    <a:cubicBezTo>
                      <a:pt x="125" y="602"/>
                      <a:pt x="201" y="853"/>
                      <a:pt x="326" y="1128"/>
                    </a:cubicBezTo>
                    <a:cubicBezTo>
                      <a:pt x="426" y="1404"/>
                      <a:pt x="577" y="1705"/>
                      <a:pt x="777" y="2056"/>
                    </a:cubicBezTo>
                    <a:cubicBezTo>
                      <a:pt x="852" y="2231"/>
                      <a:pt x="978" y="2407"/>
                      <a:pt x="1078" y="2607"/>
                    </a:cubicBezTo>
                    <a:cubicBezTo>
                      <a:pt x="1153" y="2782"/>
                      <a:pt x="1253" y="2983"/>
                      <a:pt x="1354" y="3184"/>
                    </a:cubicBezTo>
                    <a:cubicBezTo>
                      <a:pt x="1579" y="3559"/>
                      <a:pt x="1780" y="3935"/>
                      <a:pt x="2030" y="4311"/>
                    </a:cubicBezTo>
                    <a:cubicBezTo>
                      <a:pt x="2281" y="4687"/>
                      <a:pt x="2582" y="5113"/>
                      <a:pt x="2882" y="5514"/>
                    </a:cubicBezTo>
                    <a:cubicBezTo>
                      <a:pt x="3183" y="5915"/>
                      <a:pt x="3534" y="6266"/>
                      <a:pt x="3860" y="6667"/>
                    </a:cubicBezTo>
                    <a:cubicBezTo>
                      <a:pt x="4211" y="7043"/>
                      <a:pt x="4587" y="7419"/>
                      <a:pt x="4988" y="7770"/>
                    </a:cubicBezTo>
                    <a:cubicBezTo>
                      <a:pt x="5364" y="8121"/>
                      <a:pt x="5765" y="8447"/>
                      <a:pt x="6191" y="8773"/>
                    </a:cubicBezTo>
                    <a:cubicBezTo>
                      <a:pt x="6617" y="9073"/>
                      <a:pt x="7043" y="9374"/>
                      <a:pt x="7494" y="9650"/>
                    </a:cubicBezTo>
                    <a:cubicBezTo>
                      <a:pt x="8371" y="10176"/>
                      <a:pt x="9273" y="10627"/>
                      <a:pt x="10100" y="10928"/>
                    </a:cubicBezTo>
                    <a:cubicBezTo>
                      <a:pt x="10953" y="11254"/>
                      <a:pt x="11729" y="11479"/>
                      <a:pt x="12331" y="11580"/>
                    </a:cubicBezTo>
                    <a:cubicBezTo>
                      <a:pt x="12607" y="11630"/>
                      <a:pt x="12882" y="11655"/>
                      <a:pt x="13033" y="11680"/>
                    </a:cubicBezTo>
                    <a:cubicBezTo>
                      <a:pt x="13208" y="11705"/>
                      <a:pt x="13308" y="11705"/>
                      <a:pt x="13308" y="11705"/>
                    </a:cubicBezTo>
                    <a:cubicBezTo>
                      <a:pt x="13308" y="11705"/>
                      <a:pt x="13308" y="11605"/>
                      <a:pt x="13308" y="11454"/>
                    </a:cubicBezTo>
                    <a:cubicBezTo>
                      <a:pt x="13283" y="11279"/>
                      <a:pt x="13283" y="11028"/>
                      <a:pt x="13258" y="10727"/>
                    </a:cubicBezTo>
                    <a:cubicBezTo>
                      <a:pt x="13233" y="10427"/>
                      <a:pt x="13158" y="10076"/>
                      <a:pt x="13083" y="9675"/>
                    </a:cubicBezTo>
                    <a:cubicBezTo>
                      <a:pt x="13008" y="9299"/>
                      <a:pt x="12882" y="8873"/>
                      <a:pt x="12732" y="8447"/>
                    </a:cubicBezTo>
                    <a:cubicBezTo>
                      <a:pt x="12582" y="7996"/>
                      <a:pt x="12406" y="7544"/>
                      <a:pt x="12181" y="7068"/>
                    </a:cubicBezTo>
                    <a:cubicBezTo>
                      <a:pt x="11955" y="6617"/>
                      <a:pt x="11679" y="6141"/>
                      <a:pt x="11404" y="5690"/>
                    </a:cubicBezTo>
                    <a:cubicBezTo>
                      <a:pt x="11103" y="5214"/>
                      <a:pt x="10752" y="4762"/>
                      <a:pt x="10376" y="4336"/>
                    </a:cubicBezTo>
                    <a:cubicBezTo>
                      <a:pt x="10000" y="3910"/>
                      <a:pt x="9599" y="3509"/>
                      <a:pt x="9173" y="3108"/>
                    </a:cubicBezTo>
                    <a:cubicBezTo>
                      <a:pt x="8747" y="2732"/>
                      <a:pt x="8271" y="2356"/>
                      <a:pt x="7820" y="2031"/>
                    </a:cubicBezTo>
                    <a:cubicBezTo>
                      <a:pt x="7344" y="1705"/>
                      <a:pt x="6842" y="1429"/>
                      <a:pt x="6341" y="1178"/>
                    </a:cubicBezTo>
                    <a:cubicBezTo>
                      <a:pt x="5815" y="928"/>
                      <a:pt x="5338" y="702"/>
                      <a:pt x="4812" y="527"/>
                    </a:cubicBezTo>
                    <a:cubicBezTo>
                      <a:pt x="4286" y="351"/>
                      <a:pt x="3785" y="226"/>
                      <a:pt x="3308" y="126"/>
                    </a:cubicBezTo>
                    <a:cubicBezTo>
                      <a:pt x="3058" y="76"/>
                      <a:pt x="2832" y="51"/>
                      <a:pt x="2632" y="26"/>
                    </a:cubicBezTo>
                    <a:cubicBezTo>
                      <a:pt x="2406" y="1"/>
                      <a:pt x="2206" y="1"/>
                      <a:pt x="2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168558" y="3975580"/>
                <a:ext cx="197199" cy="283404"/>
              </a:xfrm>
              <a:custGeom>
                <a:rect b="b" l="l" r="r" t="t"/>
                <a:pathLst>
                  <a:path extrusionOk="0" h="11924" w="8297">
                    <a:moveTo>
                      <a:pt x="8296" y="1"/>
                    </a:moveTo>
                    <a:cubicBezTo>
                      <a:pt x="8296" y="1"/>
                      <a:pt x="6291" y="2733"/>
                      <a:pt x="4311" y="5489"/>
                    </a:cubicBezTo>
                    <a:cubicBezTo>
                      <a:pt x="2256" y="8196"/>
                      <a:pt x="226" y="10928"/>
                      <a:pt x="226" y="10928"/>
                    </a:cubicBezTo>
                    <a:lnTo>
                      <a:pt x="176" y="10978"/>
                    </a:lnTo>
                    <a:cubicBezTo>
                      <a:pt x="0" y="11254"/>
                      <a:pt x="101" y="11655"/>
                      <a:pt x="401" y="11830"/>
                    </a:cubicBezTo>
                    <a:cubicBezTo>
                      <a:pt x="500" y="11893"/>
                      <a:pt x="614" y="11923"/>
                      <a:pt x="728" y="11923"/>
                    </a:cubicBezTo>
                    <a:cubicBezTo>
                      <a:pt x="934" y="11923"/>
                      <a:pt x="1141" y="11823"/>
                      <a:pt x="1254" y="11630"/>
                    </a:cubicBezTo>
                    <a:cubicBezTo>
                      <a:pt x="1254" y="11630"/>
                      <a:pt x="3033" y="8748"/>
                      <a:pt x="4812" y="5840"/>
                    </a:cubicBezTo>
                    <a:cubicBezTo>
                      <a:pt x="6542" y="2908"/>
                      <a:pt x="8296" y="1"/>
                      <a:pt x="82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2017806" y="4040658"/>
                <a:ext cx="147763" cy="126300"/>
              </a:xfrm>
              <a:custGeom>
                <a:rect b="b" l="l" r="r" t="t"/>
                <a:pathLst>
                  <a:path extrusionOk="0" h="5314" w="6217">
                    <a:moveTo>
                      <a:pt x="5617" y="1"/>
                    </a:moveTo>
                    <a:cubicBezTo>
                      <a:pt x="5526" y="1"/>
                      <a:pt x="5432" y="36"/>
                      <a:pt x="5348" y="120"/>
                    </a:cubicBezTo>
                    <a:cubicBezTo>
                      <a:pt x="3744" y="1699"/>
                      <a:pt x="2015" y="3152"/>
                      <a:pt x="336" y="4606"/>
                    </a:cubicBezTo>
                    <a:cubicBezTo>
                      <a:pt x="0" y="4882"/>
                      <a:pt x="302" y="5314"/>
                      <a:pt x="641" y="5314"/>
                    </a:cubicBezTo>
                    <a:cubicBezTo>
                      <a:pt x="732" y="5314"/>
                      <a:pt x="827" y="5282"/>
                      <a:pt x="912" y="5207"/>
                    </a:cubicBezTo>
                    <a:cubicBezTo>
                      <a:pt x="2616" y="3729"/>
                      <a:pt x="4321" y="2300"/>
                      <a:pt x="5925" y="721"/>
                    </a:cubicBezTo>
                    <a:cubicBezTo>
                      <a:pt x="6217" y="429"/>
                      <a:pt x="5934" y="1"/>
                      <a:pt x="56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1505809" y="4169294"/>
                <a:ext cx="151542" cy="159171"/>
              </a:xfrm>
              <a:custGeom>
                <a:rect b="b" l="l" r="r" t="t"/>
                <a:pathLst>
                  <a:path extrusionOk="0" h="6697" w="6376">
                    <a:moveTo>
                      <a:pt x="570" y="0"/>
                    </a:moveTo>
                    <a:cubicBezTo>
                      <a:pt x="272" y="0"/>
                      <a:pt x="1" y="419"/>
                      <a:pt x="248" y="723"/>
                    </a:cubicBezTo>
                    <a:cubicBezTo>
                      <a:pt x="1852" y="2803"/>
                      <a:pt x="3531" y="4808"/>
                      <a:pt x="5461" y="6588"/>
                    </a:cubicBezTo>
                    <a:cubicBezTo>
                      <a:pt x="5548" y="6664"/>
                      <a:pt x="5645" y="6696"/>
                      <a:pt x="5739" y="6696"/>
                    </a:cubicBezTo>
                    <a:cubicBezTo>
                      <a:pt x="6076" y="6696"/>
                      <a:pt x="6376" y="6280"/>
                      <a:pt x="6062" y="5986"/>
                    </a:cubicBezTo>
                    <a:cubicBezTo>
                      <a:pt x="4107" y="4207"/>
                      <a:pt x="2453" y="2227"/>
                      <a:pt x="849" y="146"/>
                    </a:cubicBezTo>
                    <a:cubicBezTo>
                      <a:pt x="764" y="43"/>
                      <a:pt x="666" y="0"/>
                      <a:pt x="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1398732" y="4029059"/>
                <a:ext cx="102747" cy="160312"/>
              </a:xfrm>
              <a:custGeom>
                <a:rect b="b" l="l" r="r" t="t"/>
                <a:pathLst>
                  <a:path extrusionOk="0" h="6745" w="4323">
                    <a:moveTo>
                      <a:pt x="3816" y="0"/>
                    </a:moveTo>
                    <a:cubicBezTo>
                      <a:pt x="3649" y="0"/>
                      <a:pt x="3478" y="85"/>
                      <a:pt x="3399" y="282"/>
                    </a:cubicBezTo>
                    <a:cubicBezTo>
                      <a:pt x="2547" y="2337"/>
                      <a:pt x="1369" y="4242"/>
                      <a:pt x="191" y="6122"/>
                    </a:cubicBezTo>
                    <a:cubicBezTo>
                      <a:pt x="0" y="6451"/>
                      <a:pt x="290" y="6745"/>
                      <a:pt x="577" y="6745"/>
                    </a:cubicBezTo>
                    <a:cubicBezTo>
                      <a:pt x="705" y="6745"/>
                      <a:pt x="833" y="6687"/>
                      <a:pt x="918" y="6548"/>
                    </a:cubicBezTo>
                    <a:cubicBezTo>
                      <a:pt x="2146" y="4593"/>
                      <a:pt x="3324" y="2638"/>
                      <a:pt x="4201" y="508"/>
                    </a:cubicBezTo>
                    <a:cubicBezTo>
                      <a:pt x="4323" y="203"/>
                      <a:pt x="4075" y="0"/>
                      <a:pt x="38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1921710" y="4259020"/>
                <a:ext cx="111232" cy="74606"/>
              </a:xfrm>
              <a:custGeom>
                <a:rect b="b" l="l" r="r" t="t"/>
                <a:pathLst>
                  <a:path extrusionOk="0" h="3139" w="4680">
                    <a:moveTo>
                      <a:pt x="2235" y="0"/>
                    </a:moveTo>
                    <a:cubicBezTo>
                      <a:pt x="255" y="0"/>
                      <a:pt x="0" y="3138"/>
                      <a:pt x="2524" y="3138"/>
                    </a:cubicBezTo>
                    <a:cubicBezTo>
                      <a:pt x="4429" y="3138"/>
                      <a:pt x="4679" y="81"/>
                      <a:pt x="2374" y="5"/>
                    </a:cubicBezTo>
                    <a:cubicBezTo>
                      <a:pt x="2327" y="2"/>
                      <a:pt x="2280" y="0"/>
                      <a:pt x="2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1567869" y="4287019"/>
                <a:ext cx="111232" cy="74606"/>
              </a:xfrm>
              <a:custGeom>
                <a:rect b="b" l="l" r="r" t="t"/>
                <a:pathLst>
                  <a:path extrusionOk="0" h="3139" w="4680">
                    <a:moveTo>
                      <a:pt x="2260" y="0"/>
                    </a:moveTo>
                    <a:cubicBezTo>
                      <a:pt x="279" y="0"/>
                      <a:pt x="1" y="3138"/>
                      <a:pt x="2549" y="3138"/>
                    </a:cubicBezTo>
                    <a:cubicBezTo>
                      <a:pt x="4454" y="3138"/>
                      <a:pt x="4679" y="56"/>
                      <a:pt x="2398" y="5"/>
                    </a:cubicBezTo>
                    <a:cubicBezTo>
                      <a:pt x="2351" y="2"/>
                      <a:pt x="2305" y="0"/>
                      <a:pt x="2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1432626" y="3996900"/>
                <a:ext cx="111232" cy="74606"/>
              </a:xfrm>
              <a:custGeom>
                <a:rect b="b" l="l" r="r" t="t"/>
                <a:pathLst>
                  <a:path extrusionOk="0" h="3139" w="4680">
                    <a:moveTo>
                      <a:pt x="2259" y="1"/>
                    </a:moveTo>
                    <a:cubicBezTo>
                      <a:pt x="256" y="1"/>
                      <a:pt x="1" y="3139"/>
                      <a:pt x="2525" y="3139"/>
                    </a:cubicBezTo>
                    <a:cubicBezTo>
                      <a:pt x="4454" y="3139"/>
                      <a:pt x="4680" y="56"/>
                      <a:pt x="2399" y="6"/>
                    </a:cubicBezTo>
                    <a:cubicBezTo>
                      <a:pt x="2352" y="2"/>
                      <a:pt x="2305" y="1"/>
                      <a:pt x="22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1869062" y="4215547"/>
                <a:ext cx="82854" cy="56115"/>
              </a:xfrm>
              <a:custGeom>
                <a:rect b="b" l="l" r="r" t="t"/>
                <a:pathLst>
                  <a:path extrusionOk="0" h="2361" w="3486">
                    <a:moveTo>
                      <a:pt x="1666" y="0"/>
                    </a:moveTo>
                    <a:cubicBezTo>
                      <a:pt x="192" y="0"/>
                      <a:pt x="0" y="2336"/>
                      <a:pt x="1882" y="2361"/>
                    </a:cubicBezTo>
                    <a:cubicBezTo>
                      <a:pt x="3310" y="2361"/>
                      <a:pt x="3486" y="55"/>
                      <a:pt x="1782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1573003" y="4215547"/>
                <a:ext cx="83448" cy="56115"/>
              </a:xfrm>
              <a:custGeom>
                <a:rect b="b" l="l" r="r" t="t"/>
                <a:pathLst>
                  <a:path extrusionOk="0" h="2361" w="3511">
                    <a:moveTo>
                      <a:pt x="1666" y="0"/>
                    </a:moveTo>
                    <a:cubicBezTo>
                      <a:pt x="191" y="0"/>
                      <a:pt x="0" y="2336"/>
                      <a:pt x="1907" y="2361"/>
                    </a:cubicBezTo>
                    <a:cubicBezTo>
                      <a:pt x="3335" y="2361"/>
                      <a:pt x="3511" y="55"/>
                      <a:pt x="1781" y="5"/>
                    </a:cubicBezTo>
                    <a:cubicBezTo>
                      <a:pt x="1742" y="2"/>
                      <a:pt x="1704" y="0"/>
                      <a:pt x="1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1387133" y="4075550"/>
                <a:ext cx="83234" cy="55545"/>
              </a:xfrm>
              <a:custGeom>
                <a:rect b="b" l="l" r="r" t="t"/>
                <a:pathLst>
                  <a:path extrusionOk="0" h="2337" w="3502">
                    <a:moveTo>
                      <a:pt x="1667" y="1"/>
                    </a:moveTo>
                    <a:cubicBezTo>
                      <a:pt x="192" y="1"/>
                      <a:pt x="0" y="2336"/>
                      <a:pt x="1882" y="2336"/>
                    </a:cubicBezTo>
                    <a:cubicBezTo>
                      <a:pt x="1890" y="2336"/>
                      <a:pt x="1897" y="2336"/>
                      <a:pt x="1905" y="2336"/>
                    </a:cubicBezTo>
                    <a:cubicBezTo>
                      <a:pt x="3313" y="2336"/>
                      <a:pt x="3502" y="30"/>
                      <a:pt x="1782" y="5"/>
                    </a:cubicBezTo>
                    <a:cubicBezTo>
                      <a:pt x="1743" y="2"/>
                      <a:pt x="1704" y="1"/>
                      <a:pt x="1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2095885" y="4001036"/>
                <a:ext cx="110994" cy="74654"/>
              </a:xfrm>
              <a:custGeom>
                <a:rect b="b" l="l" r="r" t="t"/>
                <a:pathLst>
                  <a:path extrusionOk="0" h="3141" w="4670">
                    <a:moveTo>
                      <a:pt x="2203" y="1"/>
                    </a:moveTo>
                    <a:cubicBezTo>
                      <a:pt x="244" y="1"/>
                      <a:pt x="0" y="3116"/>
                      <a:pt x="2514" y="3140"/>
                    </a:cubicBezTo>
                    <a:cubicBezTo>
                      <a:pt x="4419" y="3140"/>
                      <a:pt x="4670" y="57"/>
                      <a:pt x="2364" y="7"/>
                    </a:cubicBezTo>
                    <a:cubicBezTo>
                      <a:pt x="2309" y="3"/>
                      <a:pt x="2256" y="1"/>
                      <a:pt x="2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2038841" y="4047551"/>
                <a:ext cx="83448" cy="56139"/>
              </a:xfrm>
              <a:custGeom>
                <a:rect b="b" l="l" r="r" t="t"/>
                <a:pathLst>
                  <a:path extrusionOk="0" h="2362" w="3511">
                    <a:moveTo>
                      <a:pt x="1666" y="1"/>
                    </a:moveTo>
                    <a:cubicBezTo>
                      <a:pt x="191" y="1"/>
                      <a:pt x="1" y="2337"/>
                      <a:pt x="1907" y="2361"/>
                    </a:cubicBezTo>
                    <a:cubicBezTo>
                      <a:pt x="3335" y="2361"/>
                      <a:pt x="3511" y="55"/>
                      <a:pt x="1782" y="5"/>
                    </a:cubicBezTo>
                    <a:cubicBezTo>
                      <a:pt x="1742" y="2"/>
                      <a:pt x="1704" y="1"/>
                      <a:pt x="1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948153" y="3917680"/>
                <a:ext cx="211483" cy="380779"/>
              </a:xfrm>
              <a:custGeom>
                <a:rect b="b" l="l" r="r" t="t"/>
                <a:pathLst>
                  <a:path extrusionOk="0" h="16021" w="8898">
                    <a:moveTo>
                      <a:pt x="4239" y="1"/>
                    </a:moveTo>
                    <a:cubicBezTo>
                      <a:pt x="3672" y="1"/>
                      <a:pt x="3052" y="99"/>
                      <a:pt x="2431" y="381"/>
                    </a:cubicBezTo>
                    <a:cubicBezTo>
                      <a:pt x="2005" y="582"/>
                      <a:pt x="1629" y="858"/>
                      <a:pt x="1328" y="1183"/>
                    </a:cubicBezTo>
                    <a:cubicBezTo>
                      <a:pt x="1003" y="1484"/>
                      <a:pt x="777" y="1860"/>
                      <a:pt x="602" y="2186"/>
                    </a:cubicBezTo>
                    <a:cubicBezTo>
                      <a:pt x="251" y="2888"/>
                      <a:pt x="125" y="3564"/>
                      <a:pt x="50" y="4166"/>
                    </a:cubicBezTo>
                    <a:cubicBezTo>
                      <a:pt x="0" y="4767"/>
                      <a:pt x="0" y="5344"/>
                      <a:pt x="25" y="5895"/>
                    </a:cubicBezTo>
                    <a:cubicBezTo>
                      <a:pt x="100" y="6973"/>
                      <a:pt x="301" y="7950"/>
                      <a:pt x="552" y="8853"/>
                    </a:cubicBezTo>
                    <a:cubicBezTo>
                      <a:pt x="802" y="9755"/>
                      <a:pt x="1078" y="10557"/>
                      <a:pt x="1354" y="11309"/>
                    </a:cubicBezTo>
                    <a:cubicBezTo>
                      <a:pt x="1930" y="12788"/>
                      <a:pt x="2557" y="13965"/>
                      <a:pt x="3008" y="14767"/>
                    </a:cubicBezTo>
                    <a:cubicBezTo>
                      <a:pt x="3233" y="15194"/>
                      <a:pt x="3434" y="15494"/>
                      <a:pt x="3559" y="15695"/>
                    </a:cubicBezTo>
                    <a:cubicBezTo>
                      <a:pt x="3684" y="15920"/>
                      <a:pt x="3760" y="16021"/>
                      <a:pt x="3760" y="16021"/>
                    </a:cubicBezTo>
                    <a:cubicBezTo>
                      <a:pt x="3760" y="16021"/>
                      <a:pt x="3760" y="15895"/>
                      <a:pt x="3734" y="15645"/>
                    </a:cubicBezTo>
                    <a:cubicBezTo>
                      <a:pt x="3734" y="15394"/>
                      <a:pt x="3709" y="15018"/>
                      <a:pt x="3659" y="14567"/>
                    </a:cubicBezTo>
                    <a:cubicBezTo>
                      <a:pt x="3609" y="14116"/>
                      <a:pt x="3559" y="13564"/>
                      <a:pt x="3509" y="12938"/>
                    </a:cubicBezTo>
                    <a:cubicBezTo>
                      <a:pt x="3434" y="12311"/>
                      <a:pt x="3359" y="11610"/>
                      <a:pt x="3283" y="10833"/>
                    </a:cubicBezTo>
                    <a:cubicBezTo>
                      <a:pt x="3208" y="10081"/>
                      <a:pt x="3133" y="9279"/>
                      <a:pt x="3058" y="8427"/>
                    </a:cubicBezTo>
                    <a:cubicBezTo>
                      <a:pt x="3008" y="7574"/>
                      <a:pt x="2983" y="6697"/>
                      <a:pt x="3033" y="5845"/>
                    </a:cubicBezTo>
                    <a:cubicBezTo>
                      <a:pt x="3058" y="5419"/>
                      <a:pt x="3083" y="4993"/>
                      <a:pt x="3183" y="4617"/>
                    </a:cubicBezTo>
                    <a:cubicBezTo>
                      <a:pt x="3258" y="4241"/>
                      <a:pt x="3359" y="3915"/>
                      <a:pt x="3484" y="3715"/>
                    </a:cubicBezTo>
                    <a:cubicBezTo>
                      <a:pt x="3634" y="3514"/>
                      <a:pt x="3709" y="3464"/>
                      <a:pt x="3810" y="3414"/>
                    </a:cubicBezTo>
                    <a:cubicBezTo>
                      <a:pt x="3892" y="3373"/>
                      <a:pt x="4074" y="3332"/>
                      <a:pt x="4315" y="3332"/>
                    </a:cubicBezTo>
                    <a:cubicBezTo>
                      <a:pt x="4369" y="3332"/>
                      <a:pt x="4427" y="3334"/>
                      <a:pt x="4486" y="3339"/>
                    </a:cubicBezTo>
                    <a:cubicBezTo>
                      <a:pt x="4562" y="3364"/>
                      <a:pt x="4637" y="3364"/>
                      <a:pt x="4737" y="3389"/>
                    </a:cubicBezTo>
                    <a:lnTo>
                      <a:pt x="4837" y="3389"/>
                    </a:lnTo>
                    <a:lnTo>
                      <a:pt x="4937" y="3414"/>
                    </a:lnTo>
                    <a:lnTo>
                      <a:pt x="4988" y="3439"/>
                    </a:lnTo>
                    <a:lnTo>
                      <a:pt x="5038" y="3439"/>
                    </a:lnTo>
                    <a:lnTo>
                      <a:pt x="5113" y="3464"/>
                    </a:lnTo>
                    <a:cubicBezTo>
                      <a:pt x="5163" y="3489"/>
                      <a:pt x="5213" y="3514"/>
                      <a:pt x="5238" y="3539"/>
                    </a:cubicBezTo>
                    <a:cubicBezTo>
                      <a:pt x="5389" y="3615"/>
                      <a:pt x="5464" y="3690"/>
                      <a:pt x="5589" y="3890"/>
                    </a:cubicBezTo>
                    <a:cubicBezTo>
                      <a:pt x="5689" y="4091"/>
                      <a:pt x="5765" y="4417"/>
                      <a:pt x="5815" y="4792"/>
                    </a:cubicBezTo>
                    <a:cubicBezTo>
                      <a:pt x="5840" y="5168"/>
                      <a:pt x="5840" y="5569"/>
                      <a:pt x="5815" y="5996"/>
                    </a:cubicBezTo>
                    <a:cubicBezTo>
                      <a:pt x="5740" y="6848"/>
                      <a:pt x="5589" y="7725"/>
                      <a:pt x="5414" y="8552"/>
                    </a:cubicBezTo>
                    <a:cubicBezTo>
                      <a:pt x="5238" y="9379"/>
                      <a:pt x="5063" y="10181"/>
                      <a:pt x="4862" y="10933"/>
                    </a:cubicBezTo>
                    <a:cubicBezTo>
                      <a:pt x="4511" y="12412"/>
                      <a:pt x="4186" y="13690"/>
                      <a:pt x="3985" y="14592"/>
                    </a:cubicBezTo>
                    <a:cubicBezTo>
                      <a:pt x="3885" y="15043"/>
                      <a:pt x="3835" y="15394"/>
                      <a:pt x="3810" y="15645"/>
                    </a:cubicBezTo>
                    <a:cubicBezTo>
                      <a:pt x="3760" y="15895"/>
                      <a:pt x="3760" y="16021"/>
                      <a:pt x="3760" y="16021"/>
                    </a:cubicBezTo>
                    <a:cubicBezTo>
                      <a:pt x="3760" y="16021"/>
                      <a:pt x="4060" y="15595"/>
                      <a:pt x="4587" y="14843"/>
                    </a:cubicBezTo>
                    <a:cubicBezTo>
                      <a:pt x="5113" y="14091"/>
                      <a:pt x="5865" y="13013"/>
                      <a:pt x="6617" y="11610"/>
                    </a:cubicBezTo>
                    <a:cubicBezTo>
                      <a:pt x="7018" y="10933"/>
                      <a:pt x="7394" y="10156"/>
                      <a:pt x="7770" y="9304"/>
                    </a:cubicBezTo>
                    <a:cubicBezTo>
                      <a:pt x="8120" y="8427"/>
                      <a:pt x="8471" y="7499"/>
                      <a:pt x="8697" y="6422"/>
                    </a:cubicBezTo>
                    <a:cubicBezTo>
                      <a:pt x="8797" y="5895"/>
                      <a:pt x="8897" y="5319"/>
                      <a:pt x="8897" y="4717"/>
                    </a:cubicBezTo>
                    <a:cubicBezTo>
                      <a:pt x="8897" y="4091"/>
                      <a:pt x="8847" y="3389"/>
                      <a:pt x="8547" y="2662"/>
                    </a:cubicBezTo>
                    <a:cubicBezTo>
                      <a:pt x="8271" y="1935"/>
                      <a:pt x="7694" y="1158"/>
                      <a:pt x="6943" y="707"/>
                    </a:cubicBezTo>
                    <a:cubicBezTo>
                      <a:pt x="6767" y="582"/>
                      <a:pt x="6592" y="507"/>
                      <a:pt x="6391" y="432"/>
                    </a:cubicBezTo>
                    <a:lnTo>
                      <a:pt x="6115" y="306"/>
                    </a:lnTo>
                    <a:lnTo>
                      <a:pt x="5790" y="206"/>
                    </a:lnTo>
                    <a:lnTo>
                      <a:pt x="5664" y="181"/>
                    </a:lnTo>
                    <a:lnTo>
                      <a:pt x="5564" y="156"/>
                    </a:lnTo>
                    <a:lnTo>
                      <a:pt x="5414" y="131"/>
                    </a:lnTo>
                    <a:lnTo>
                      <a:pt x="5288" y="106"/>
                    </a:lnTo>
                    <a:cubicBezTo>
                      <a:pt x="5138" y="81"/>
                      <a:pt x="4963" y="56"/>
                      <a:pt x="4787" y="31"/>
                    </a:cubicBezTo>
                    <a:cubicBezTo>
                      <a:pt x="4612" y="12"/>
                      <a:pt x="4428" y="1"/>
                      <a:pt x="4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1037499" y="4294293"/>
                <a:ext cx="316916" cy="300920"/>
              </a:xfrm>
              <a:custGeom>
                <a:rect b="b" l="l" r="r" t="t"/>
                <a:pathLst>
                  <a:path extrusionOk="0" h="12661" w="13334">
                    <a:moveTo>
                      <a:pt x="1504" y="0"/>
                    </a:moveTo>
                    <a:cubicBezTo>
                      <a:pt x="1028" y="0"/>
                      <a:pt x="627" y="50"/>
                      <a:pt x="376" y="100"/>
                    </a:cubicBezTo>
                    <a:cubicBezTo>
                      <a:pt x="126" y="151"/>
                      <a:pt x="1" y="176"/>
                      <a:pt x="1" y="176"/>
                    </a:cubicBezTo>
                    <a:cubicBezTo>
                      <a:pt x="1" y="1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26" y="226"/>
                      <a:pt x="376" y="276"/>
                    </a:cubicBezTo>
                    <a:cubicBezTo>
                      <a:pt x="602" y="351"/>
                      <a:pt x="953" y="476"/>
                      <a:pt x="1379" y="652"/>
                    </a:cubicBezTo>
                    <a:cubicBezTo>
                      <a:pt x="2206" y="1028"/>
                      <a:pt x="3384" y="1604"/>
                      <a:pt x="4687" y="2406"/>
                    </a:cubicBezTo>
                    <a:cubicBezTo>
                      <a:pt x="5339" y="2807"/>
                      <a:pt x="6041" y="3233"/>
                      <a:pt x="6717" y="3760"/>
                    </a:cubicBezTo>
                    <a:cubicBezTo>
                      <a:pt x="7394" y="4261"/>
                      <a:pt x="8071" y="4812"/>
                      <a:pt x="8672" y="5439"/>
                    </a:cubicBezTo>
                    <a:cubicBezTo>
                      <a:pt x="8948" y="5740"/>
                      <a:pt x="9224" y="6065"/>
                      <a:pt x="9449" y="6391"/>
                    </a:cubicBezTo>
                    <a:cubicBezTo>
                      <a:pt x="9650" y="6717"/>
                      <a:pt x="9800" y="7018"/>
                      <a:pt x="9875" y="7319"/>
                    </a:cubicBezTo>
                    <a:cubicBezTo>
                      <a:pt x="9976" y="7594"/>
                      <a:pt x="9976" y="7845"/>
                      <a:pt x="9925" y="8095"/>
                    </a:cubicBezTo>
                    <a:cubicBezTo>
                      <a:pt x="9875" y="8321"/>
                      <a:pt x="9775" y="8597"/>
                      <a:pt x="9575" y="8872"/>
                    </a:cubicBez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49" y="8923"/>
                    </a:lnTo>
                    <a:lnTo>
                      <a:pt x="9524" y="8948"/>
                    </a:lnTo>
                    <a:cubicBezTo>
                      <a:pt x="9527" y="8945"/>
                      <a:pt x="9529" y="8943"/>
                      <a:pt x="9530" y="8943"/>
                    </a:cubicBezTo>
                    <a:cubicBezTo>
                      <a:pt x="9530" y="8943"/>
                      <a:pt x="9530" y="8945"/>
                      <a:pt x="9529" y="8948"/>
                    </a:cubicBezTo>
                    <a:lnTo>
                      <a:pt x="9529" y="8948"/>
                    </a:lnTo>
                    <a:lnTo>
                      <a:pt x="9424" y="9073"/>
                    </a:lnTo>
                    <a:cubicBezTo>
                      <a:pt x="9374" y="9123"/>
                      <a:pt x="9374" y="9148"/>
                      <a:pt x="9324" y="9198"/>
                    </a:cubicBezTo>
                    <a:cubicBezTo>
                      <a:pt x="9249" y="9273"/>
                      <a:pt x="9174" y="9324"/>
                      <a:pt x="9123" y="9349"/>
                    </a:cubicBezTo>
                    <a:cubicBezTo>
                      <a:pt x="9073" y="9374"/>
                      <a:pt x="9073" y="9374"/>
                      <a:pt x="9023" y="9374"/>
                    </a:cubicBezTo>
                    <a:cubicBezTo>
                      <a:pt x="8998" y="9386"/>
                      <a:pt x="8967" y="9392"/>
                      <a:pt x="8926" y="9392"/>
                    </a:cubicBezTo>
                    <a:cubicBezTo>
                      <a:pt x="8885" y="9392"/>
                      <a:pt x="8835" y="9386"/>
                      <a:pt x="8773" y="9374"/>
                    </a:cubicBezTo>
                    <a:cubicBezTo>
                      <a:pt x="8572" y="9298"/>
                      <a:pt x="8246" y="9148"/>
                      <a:pt x="7920" y="8923"/>
                    </a:cubicBezTo>
                    <a:cubicBezTo>
                      <a:pt x="7595" y="8697"/>
                      <a:pt x="7244" y="8396"/>
                      <a:pt x="6918" y="8095"/>
                    </a:cubicBezTo>
                    <a:cubicBezTo>
                      <a:pt x="6291" y="7494"/>
                      <a:pt x="5665" y="6817"/>
                      <a:pt x="5088" y="6166"/>
                    </a:cubicBezTo>
                    <a:cubicBezTo>
                      <a:pt x="4537" y="5489"/>
                      <a:pt x="3986" y="4837"/>
                      <a:pt x="3509" y="4236"/>
                    </a:cubicBezTo>
                    <a:cubicBezTo>
                      <a:pt x="2507" y="3008"/>
                      <a:pt x="1655" y="1980"/>
                      <a:pt x="1028" y="1253"/>
                    </a:cubicBezTo>
                    <a:cubicBezTo>
                      <a:pt x="727" y="902"/>
                      <a:pt x="452" y="627"/>
                      <a:pt x="276" y="451"/>
                    </a:cubicBezTo>
                    <a:cubicBezTo>
                      <a:pt x="101" y="276"/>
                      <a:pt x="1" y="176"/>
                      <a:pt x="1" y="176"/>
                    </a:cubicBezTo>
                    <a:lnTo>
                      <a:pt x="1" y="176"/>
                    </a:lnTo>
                    <a:cubicBezTo>
                      <a:pt x="1" y="176"/>
                      <a:pt x="151" y="702"/>
                      <a:pt x="452" y="1604"/>
                    </a:cubicBezTo>
                    <a:cubicBezTo>
                      <a:pt x="752" y="2481"/>
                      <a:pt x="1178" y="3760"/>
                      <a:pt x="1855" y="5238"/>
                    </a:cubicBezTo>
                    <a:cubicBezTo>
                      <a:pt x="2181" y="5990"/>
                      <a:pt x="2582" y="6767"/>
                      <a:pt x="3033" y="7594"/>
                    </a:cubicBezTo>
                    <a:cubicBezTo>
                      <a:pt x="3509" y="8421"/>
                      <a:pt x="4061" y="9273"/>
                      <a:pt x="4762" y="10126"/>
                    </a:cubicBezTo>
                    <a:cubicBezTo>
                      <a:pt x="5113" y="10552"/>
                      <a:pt x="5514" y="10978"/>
                      <a:pt x="5991" y="11379"/>
                    </a:cubicBezTo>
                    <a:cubicBezTo>
                      <a:pt x="6467" y="11780"/>
                      <a:pt x="7018" y="12181"/>
                      <a:pt x="7770" y="12456"/>
                    </a:cubicBezTo>
                    <a:cubicBezTo>
                      <a:pt x="8129" y="12569"/>
                      <a:pt x="8508" y="12661"/>
                      <a:pt x="8944" y="12661"/>
                    </a:cubicBezTo>
                    <a:cubicBezTo>
                      <a:pt x="8995" y="12661"/>
                      <a:pt x="9046" y="12660"/>
                      <a:pt x="9098" y="12657"/>
                    </a:cubicBezTo>
                    <a:cubicBezTo>
                      <a:pt x="9139" y="12659"/>
                      <a:pt x="9180" y="12660"/>
                      <a:pt x="9220" y="12660"/>
                    </a:cubicBezTo>
                    <a:cubicBezTo>
                      <a:pt x="9659" y="12660"/>
                      <a:pt x="10112" y="12540"/>
                      <a:pt x="10502" y="12356"/>
                    </a:cubicBezTo>
                    <a:cubicBezTo>
                      <a:pt x="10928" y="12156"/>
                      <a:pt x="11304" y="11905"/>
                      <a:pt x="11605" y="11629"/>
                    </a:cubicBezTo>
                    <a:cubicBezTo>
                      <a:pt x="11755" y="11504"/>
                      <a:pt x="11905" y="11304"/>
                      <a:pt x="12031" y="11153"/>
                    </a:cubicBezTo>
                    <a:lnTo>
                      <a:pt x="12156" y="11003"/>
                    </a:lnTo>
                    <a:lnTo>
                      <a:pt x="12206" y="10953"/>
                    </a:lnTo>
                    <a:lnTo>
                      <a:pt x="12281" y="10852"/>
                    </a:lnTo>
                    <a:lnTo>
                      <a:pt x="12281" y="10827"/>
                    </a:lnTo>
                    <a:lnTo>
                      <a:pt x="12357" y="10727"/>
                    </a:lnTo>
                    <a:cubicBezTo>
                      <a:pt x="12758" y="10126"/>
                      <a:pt x="13083" y="9399"/>
                      <a:pt x="13209" y="8597"/>
                    </a:cubicBezTo>
                    <a:cubicBezTo>
                      <a:pt x="13334" y="7795"/>
                      <a:pt x="13209" y="6968"/>
                      <a:pt x="12958" y="6291"/>
                    </a:cubicBezTo>
                    <a:cubicBezTo>
                      <a:pt x="12707" y="5589"/>
                      <a:pt x="12331" y="5013"/>
                      <a:pt x="11930" y="4511"/>
                    </a:cubicBezTo>
                    <a:cubicBezTo>
                      <a:pt x="11529" y="4010"/>
                      <a:pt x="11103" y="3609"/>
                      <a:pt x="10652" y="3258"/>
                    </a:cubicBezTo>
                    <a:cubicBezTo>
                      <a:pt x="9775" y="2532"/>
                      <a:pt x="8873" y="2005"/>
                      <a:pt x="7996" y="1579"/>
                    </a:cubicBezTo>
                    <a:cubicBezTo>
                      <a:pt x="7118" y="1178"/>
                      <a:pt x="6266" y="852"/>
                      <a:pt x="5464" y="627"/>
                    </a:cubicBezTo>
                    <a:cubicBezTo>
                      <a:pt x="3860" y="151"/>
                      <a:pt x="2482" y="0"/>
                      <a:pt x="1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720000" y="4226980"/>
                <a:ext cx="323476" cy="95926"/>
              </a:xfrm>
              <a:custGeom>
                <a:rect b="b" l="l" r="r" t="t"/>
                <a:pathLst>
                  <a:path extrusionOk="0" h="4036" w="13610">
                    <a:moveTo>
                      <a:pt x="777" y="0"/>
                    </a:moveTo>
                    <a:lnTo>
                      <a:pt x="0" y="1930"/>
                    </a:lnTo>
                    <a:cubicBezTo>
                      <a:pt x="1529" y="2531"/>
                      <a:pt x="3509" y="3033"/>
                      <a:pt x="5614" y="3409"/>
                    </a:cubicBezTo>
                    <a:cubicBezTo>
                      <a:pt x="7744" y="3810"/>
                      <a:pt x="9950" y="4035"/>
                      <a:pt x="11855" y="4035"/>
                    </a:cubicBezTo>
                    <a:cubicBezTo>
                      <a:pt x="12481" y="4035"/>
                      <a:pt x="13058" y="4010"/>
                      <a:pt x="13609" y="3960"/>
                    </a:cubicBezTo>
                    <a:lnTo>
                      <a:pt x="13384" y="1880"/>
                    </a:lnTo>
                    <a:cubicBezTo>
                      <a:pt x="12932" y="1930"/>
                      <a:pt x="12406" y="1955"/>
                      <a:pt x="11855" y="1955"/>
                    </a:cubicBezTo>
                    <a:cubicBezTo>
                      <a:pt x="10125" y="1955"/>
                      <a:pt x="7995" y="1729"/>
                      <a:pt x="5990" y="1353"/>
                    </a:cubicBezTo>
                    <a:cubicBezTo>
                      <a:pt x="3985" y="1003"/>
                      <a:pt x="2080" y="501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968404" y="4286544"/>
                <a:ext cx="99491" cy="316322"/>
              </a:xfrm>
              <a:custGeom>
                <a:rect b="b" l="l" r="r" t="t"/>
                <a:pathLst>
                  <a:path extrusionOk="0" h="13309" w="4186">
                    <a:moveTo>
                      <a:pt x="2281" y="0"/>
                    </a:moveTo>
                    <a:cubicBezTo>
                      <a:pt x="777" y="3409"/>
                      <a:pt x="25" y="7544"/>
                      <a:pt x="0" y="11229"/>
                    </a:cubicBezTo>
                    <a:cubicBezTo>
                      <a:pt x="0" y="11930"/>
                      <a:pt x="50" y="12632"/>
                      <a:pt x="101" y="13309"/>
                    </a:cubicBezTo>
                    <a:lnTo>
                      <a:pt x="2181" y="13108"/>
                    </a:lnTo>
                    <a:cubicBezTo>
                      <a:pt x="2131" y="12507"/>
                      <a:pt x="2106" y="11880"/>
                      <a:pt x="2106" y="11229"/>
                    </a:cubicBezTo>
                    <a:cubicBezTo>
                      <a:pt x="2106" y="7845"/>
                      <a:pt x="2832" y="3910"/>
                      <a:pt x="4186" y="853"/>
                    </a:cubicBezTo>
                    <a:lnTo>
                      <a:pt x="2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980312" y="4254361"/>
                <a:ext cx="128107" cy="98920"/>
              </a:xfrm>
              <a:custGeom>
                <a:rect b="b" l="l" r="r" t="t"/>
                <a:pathLst>
                  <a:path extrusionOk="0" h="4162" w="5390">
                    <a:moveTo>
                      <a:pt x="2707" y="1"/>
                    </a:moveTo>
                    <a:cubicBezTo>
                      <a:pt x="1" y="1"/>
                      <a:pt x="1" y="4161"/>
                      <a:pt x="2707" y="4161"/>
                    </a:cubicBezTo>
                    <a:cubicBezTo>
                      <a:pt x="5389" y="4161"/>
                      <a:pt x="5389" y="1"/>
                      <a:pt x="2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1184650" y="3876108"/>
                <a:ext cx="247824" cy="357416"/>
              </a:xfrm>
              <a:custGeom>
                <a:rect b="b" l="l" r="r" t="t"/>
                <a:pathLst>
                  <a:path extrusionOk="0" h="15038" w="10427">
                    <a:moveTo>
                      <a:pt x="10276" y="0"/>
                    </a:moveTo>
                    <a:cubicBezTo>
                      <a:pt x="10276" y="0"/>
                      <a:pt x="10176" y="25"/>
                      <a:pt x="10025" y="75"/>
                    </a:cubicBezTo>
                    <a:cubicBezTo>
                      <a:pt x="9850" y="125"/>
                      <a:pt x="9599" y="201"/>
                      <a:pt x="9323" y="326"/>
                    </a:cubicBezTo>
                    <a:cubicBezTo>
                      <a:pt x="9048" y="426"/>
                      <a:pt x="8722" y="577"/>
                      <a:pt x="8346" y="777"/>
                    </a:cubicBezTo>
                    <a:cubicBezTo>
                      <a:pt x="7995" y="952"/>
                      <a:pt x="7619" y="1178"/>
                      <a:pt x="7218" y="1404"/>
                    </a:cubicBezTo>
                    <a:cubicBezTo>
                      <a:pt x="6842" y="1679"/>
                      <a:pt x="6441" y="1955"/>
                      <a:pt x="6040" y="2256"/>
                    </a:cubicBezTo>
                    <a:cubicBezTo>
                      <a:pt x="5639" y="2582"/>
                      <a:pt x="5238" y="2907"/>
                      <a:pt x="4837" y="3283"/>
                    </a:cubicBezTo>
                    <a:cubicBezTo>
                      <a:pt x="4060" y="4035"/>
                      <a:pt x="3358" y="4887"/>
                      <a:pt x="2732" y="5815"/>
                    </a:cubicBezTo>
                    <a:cubicBezTo>
                      <a:pt x="2080" y="6742"/>
                      <a:pt x="1529" y="7745"/>
                      <a:pt x="1128" y="8747"/>
                    </a:cubicBezTo>
                    <a:cubicBezTo>
                      <a:pt x="702" y="9750"/>
                      <a:pt x="401" y="10752"/>
                      <a:pt x="226" y="11679"/>
                    </a:cubicBezTo>
                    <a:cubicBezTo>
                      <a:pt x="50" y="12607"/>
                      <a:pt x="0" y="13434"/>
                      <a:pt x="0" y="14035"/>
                    </a:cubicBezTo>
                    <a:cubicBezTo>
                      <a:pt x="0" y="14336"/>
                      <a:pt x="25" y="14612"/>
                      <a:pt x="25" y="14762"/>
                    </a:cubicBezTo>
                    <a:cubicBezTo>
                      <a:pt x="50" y="14938"/>
                      <a:pt x="50" y="15038"/>
                      <a:pt x="50" y="15038"/>
                    </a:cubicBezTo>
                    <a:cubicBezTo>
                      <a:pt x="50" y="15038"/>
                      <a:pt x="150" y="15013"/>
                      <a:pt x="326" y="14988"/>
                    </a:cubicBezTo>
                    <a:cubicBezTo>
                      <a:pt x="476" y="14938"/>
                      <a:pt x="752" y="14862"/>
                      <a:pt x="1028" y="14762"/>
                    </a:cubicBezTo>
                    <a:cubicBezTo>
                      <a:pt x="1604" y="14562"/>
                      <a:pt x="2381" y="14236"/>
                      <a:pt x="3183" y="13760"/>
                    </a:cubicBezTo>
                    <a:cubicBezTo>
                      <a:pt x="3985" y="13283"/>
                      <a:pt x="4862" y="12682"/>
                      <a:pt x="5664" y="11930"/>
                    </a:cubicBezTo>
                    <a:cubicBezTo>
                      <a:pt x="6466" y="11203"/>
                      <a:pt x="7218" y="10326"/>
                      <a:pt x="7870" y="9374"/>
                    </a:cubicBezTo>
                    <a:cubicBezTo>
                      <a:pt x="8521" y="8421"/>
                      <a:pt x="9073" y="7394"/>
                      <a:pt x="9474" y="6366"/>
                    </a:cubicBezTo>
                    <a:cubicBezTo>
                      <a:pt x="9674" y="5865"/>
                      <a:pt x="9875" y="5364"/>
                      <a:pt x="10000" y="4837"/>
                    </a:cubicBezTo>
                    <a:cubicBezTo>
                      <a:pt x="10125" y="4336"/>
                      <a:pt x="10226" y="3835"/>
                      <a:pt x="10276" y="3384"/>
                    </a:cubicBezTo>
                    <a:cubicBezTo>
                      <a:pt x="10351" y="2907"/>
                      <a:pt x="10401" y="2456"/>
                      <a:pt x="10401" y="2055"/>
                    </a:cubicBezTo>
                    <a:cubicBezTo>
                      <a:pt x="10426" y="1654"/>
                      <a:pt x="10426" y="1303"/>
                      <a:pt x="10401" y="978"/>
                    </a:cubicBezTo>
                    <a:cubicBezTo>
                      <a:pt x="10376" y="677"/>
                      <a:pt x="10351" y="426"/>
                      <a:pt x="10326" y="251"/>
                    </a:cubicBezTo>
                    <a:cubicBezTo>
                      <a:pt x="10301" y="100"/>
                      <a:pt x="10276" y="0"/>
                      <a:pt x="10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1866424" y="4157671"/>
                <a:ext cx="125516" cy="137851"/>
              </a:xfrm>
              <a:custGeom>
                <a:rect b="b" l="l" r="r" t="t"/>
                <a:pathLst>
                  <a:path extrusionOk="0" h="5800" w="5281">
                    <a:moveTo>
                      <a:pt x="637" y="0"/>
                    </a:moveTo>
                    <a:cubicBezTo>
                      <a:pt x="300" y="0"/>
                      <a:pt x="0" y="417"/>
                      <a:pt x="314" y="711"/>
                    </a:cubicBezTo>
                    <a:cubicBezTo>
                      <a:pt x="1918" y="2139"/>
                      <a:pt x="3020" y="3944"/>
                      <a:pt x="4324" y="5623"/>
                    </a:cubicBezTo>
                    <a:cubicBezTo>
                      <a:pt x="4419" y="5748"/>
                      <a:pt x="4549" y="5799"/>
                      <a:pt x="4677" y="5799"/>
                    </a:cubicBezTo>
                    <a:cubicBezTo>
                      <a:pt x="4985" y="5799"/>
                      <a:pt x="5281" y="5498"/>
                      <a:pt x="5051" y="5197"/>
                    </a:cubicBezTo>
                    <a:cubicBezTo>
                      <a:pt x="3697" y="3467"/>
                      <a:pt x="2569" y="1613"/>
                      <a:pt x="915" y="109"/>
                    </a:cubicBezTo>
                    <a:cubicBezTo>
                      <a:pt x="828" y="33"/>
                      <a:pt x="731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/>
          <p:nvPr>
            <p:ph type="title"/>
          </p:nvPr>
        </p:nvSpPr>
        <p:spPr>
          <a:xfrm>
            <a:off x="2301299" y="1545750"/>
            <a:ext cx="4541400" cy="20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 txBox="1"/>
          <p:nvPr>
            <p:ph idx="1" type="subTitle"/>
          </p:nvPr>
        </p:nvSpPr>
        <p:spPr>
          <a:xfrm>
            <a:off x="7315200" y="2194425"/>
            <a:ext cx="11088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9"/>
          <p:cNvSpPr txBox="1"/>
          <p:nvPr>
            <p:ph idx="2" type="body"/>
          </p:nvPr>
        </p:nvSpPr>
        <p:spPr>
          <a:xfrm>
            <a:off x="5191200" y="2621468"/>
            <a:ext cx="32328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4" name="Google Shape;294;p9"/>
          <p:cNvSpPr txBox="1"/>
          <p:nvPr>
            <p:ph type="title"/>
          </p:nvPr>
        </p:nvSpPr>
        <p:spPr>
          <a:xfrm>
            <a:off x="5730850" y="1601625"/>
            <a:ext cx="26931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>
            <p:ph type="title"/>
          </p:nvPr>
        </p:nvSpPr>
        <p:spPr>
          <a:xfrm>
            <a:off x="627950" y="2875757"/>
            <a:ext cx="3431100" cy="18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1"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/index.php?title=Work-life_balance&amp;action=edit&amp;redlink=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Outsourcing" TargetMode="External"/><Relationship Id="rId4" Type="http://schemas.openxmlformats.org/officeDocument/2006/relationships/hyperlink" Target="http://www.scielo.org.co/scielo.php?script=sci_arttext&amp;pid=S1794-12372005000100006" TargetMode="External"/><Relationship Id="rId5" Type="http://schemas.openxmlformats.org/officeDocument/2006/relationships/hyperlink" Target="http://www.mastergadex.com/masters/herramientas-operativas-de-gestion-y-direccion/" TargetMode="External"/><Relationship Id="rId6" Type="http://schemas.openxmlformats.org/officeDocument/2006/relationships/hyperlink" Target="https://smartleansolutions.com/aplicaciones-que-apoyan-la-gestion-operativa-diaria-en-las-empresas" TargetMode="External"/><Relationship Id="rId7" Type="http://schemas.openxmlformats.org/officeDocument/2006/relationships/hyperlink" Target="https://www.isotools.org/2015/03/26/que-es-la-gestion-operativa-de-una-empresa-y-como-mejorarl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isotools.org/soluciones/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sotools.org/plataforma/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0"/>
          <p:cNvSpPr/>
          <p:nvPr/>
        </p:nvSpPr>
        <p:spPr>
          <a:xfrm>
            <a:off x="2336400" y="3471125"/>
            <a:ext cx="4471200" cy="1530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0"/>
          <p:cNvSpPr txBox="1"/>
          <p:nvPr>
            <p:ph idx="1" type="subTitle"/>
          </p:nvPr>
        </p:nvSpPr>
        <p:spPr>
          <a:xfrm>
            <a:off x="2473050" y="3415925"/>
            <a:ext cx="4197900" cy="16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Castro Cruces Jorge Eduardo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Flores Vargas Damaris Judith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Garnica Muñoz Anuar Francisco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Luciano Espina Melisa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Miranda Higuera Isaac Uriel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Rojas de la Rosa Carlos Armando</a:t>
            </a:r>
            <a:endParaRPr/>
          </a:p>
        </p:txBody>
      </p:sp>
      <p:sp>
        <p:nvSpPr>
          <p:cNvPr id="931" name="Google Shape;931;p30"/>
          <p:cNvSpPr txBox="1"/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EMPRESARIAL</a:t>
            </a:r>
            <a:endParaRPr/>
          </a:p>
        </p:txBody>
      </p:sp>
      <p:grpSp>
        <p:nvGrpSpPr>
          <p:cNvPr id="932" name="Google Shape;932;p30"/>
          <p:cNvGrpSpPr/>
          <p:nvPr/>
        </p:nvGrpSpPr>
        <p:grpSpPr>
          <a:xfrm>
            <a:off x="6275129" y="1391342"/>
            <a:ext cx="959162" cy="1038017"/>
            <a:chOff x="6342808" y="1372951"/>
            <a:chExt cx="1029585" cy="1114230"/>
          </a:xfrm>
        </p:grpSpPr>
        <p:grpSp>
          <p:nvGrpSpPr>
            <p:cNvPr id="933" name="Google Shape;933;p30"/>
            <p:cNvGrpSpPr/>
            <p:nvPr/>
          </p:nvGrpSpPr>
          <p:grpSpPr>
            <a:xfrm flipH="1">
              <a:off x="6342808" y="1650082"/>
              <a:ext cx="1029585" cy="837100"/>
              <a:chOff x="1627300" y="2234250"/>
              <a:chExt cx="541175" cy="440000"/>
            </a:xfrm>
          </p:grpSpPr>
          <p:sp>
            <p:nvSpPr>
              <p:cNvPr id="934" name="Google Shape;934;p30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rect b="b" l="l" r="r" t="t"/>
                <a:pathLst>
                  <a:path extrusionOk="0" h="1808" w="2694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8" name="Google Shape;938;p30"/>
            <p:cNvSpPr/>
            <p:nvPr/>
          </p:nvSpPr>
          <p:spPr>
            <a:xfrm>
              <a:off x="6616380" y="1372951"/>
              <a:ext cx="376993" cy="277004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30"/>
          <p:cNvGrpSpPr/>
          <p:nvPr/>
        </p:nvGrpSpPr>
        <p:grpSpPr>
          <a:xfrm>
            <a:off x="1909724" y="1354608"/>
            <a:ext cx="1056515" cy="1074750"/>
            <a:chOff x="1667110" y="1547045"/>
            <a:chExt cx="1134086" cy="1153660"/>
          </a:xfrm>
        </p:grpSpPr>
        <p:grpSp>
          <p:nvGrpSpPr>
            <p:cNvPr id="940" name="Google Shape;940;p30"/>
            <p:cNvGrpSpPr/>
            <p:nvPr/>
          </p:nvGrpSpPr>
          <p:grpSpPr>
            <a:xfrm>
              <a:off x="1667110" y="1547045"/>
              <a:ext cx="1134086" cy="922064"/>
              <a:chOff x="1627300" y="2234250"/>
              <a:chExt cx="541175" cy="440000"/>
            </a:xfrm>
          </p:grpSpPr>
          <p:sp>
            <p:nvSpPr>
              <p:cNvPr id="941" name="Google Shape;941;p30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0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0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rect b="b" l="l" r="r" t="t"/>
                <a:pathLst>
                  <a:path extrusionOk="0" h="1808" w="2694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5" name="Google Shape;945;p30"/>
            <p:cNvSpPr/>
            <p:nvPr/>
          </p:nvSpPr>
          <p:spPr>
            <a:xfrm>
              <a:off x="2018423" y="2469101"/>
              <a:ext cx="315207" cy="231605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30"/>
          <p:cNvGrpSpPr/>
          <p:nvPr/>
        </p:nvGrpSpPr>
        <p:grpSpPr>
          <a:xfrm>
            <a:off x="3459300" y="272189"/>
            <a:ext cx="2225399" cy="649616"/>
            <a:chOff x="3459300" y="300775"/>
            <a:chExt cx="2225399" cy="649616"/>
          </a:xfrm>
        </p:grpSpPr>
        <p:sp>
          <p:nvSpPr>
            <p:cNvPr id="947" name="Google Shape;947;p30"/>
            <p:cNvSpPr/>
            <p:nvPr/>
          </p:nvSpPr>
          <p:spPr>
            <a:xfrm>
              <a:off x="3542700" y="300775"/>
              <a:ext cx="2029201" cy="649616"/>
            </a:xfrm>
            <a:custGeom>
              <a:rect b="b" l="l" r="r" t="t"/>
              <a:pathLst>
                <a:path extrusionOk="0" h="13857" w="43285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3459300" y="5708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5486069" y="5708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9"/>
          <p:cNvSpPr txBox="1"/>
          <p:nvPr>
            <p:ph idx="1" type="subTitle"/>
          </p:nvPr>
        </p:nvSpPr>
        <p:spPr>
          <a:xfrm>
            <a:off x="720000" y="1200150"/>
            <a:ext cx="77859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</a:t>
            </a:r>
            <a:r>
              <a:rPr lang="en"/>
              <a:t>rincipalmente subcontratan para reducir los gastos comerciales periféricos y "no esenciales".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Otras razones son: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Los impuestos más altos.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Los altos costos de la energía.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La reglamentación o los mandatos gubernamentales excesivos.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Otras razones incluyen: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reducir y controlar los costos operativos.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Mejorar el enfoque de la empresa.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Obtener acceso a capacidades de clase mundial.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Créditos fiscales.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Liberar recursos internos para otros fines.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Optimizar o aumentar la eficiencia para funciones que consumen mucho tiempo.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Maximizar el uso de recursos externos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</a:t>
            </a:r>
            <a:r>
              <a:rPr lang="en"/>
              <a:t>ara las pequeñas empresas la subcontratación podría realizarse para mejorar el </a:t>
            </a:r>
            <a:r>
              <a:rPr lang="en" u="sng">
                <a:hlinkClick r:id="rId3"/>
              </a:rPr>
              <a:t>equilibrio entre la vida laboral y personal</a:t>
            </a:r>
            <a:r>
              <a:rPr lang="en"/>
              <a:t>.</a:t>
            </a:r>
            <a:endParaRPr/>
          </a:p>
        </p:txBody>
      </p:sp>
      <p:sp>
        <p:nvSpPr>
          <p:cNvPr id="1014" name="Google Shape;1014;p39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RAZONES PRINCIPALES PARA SU USO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9" name="Google Shape;10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138" y="790215"/>
            <a:ext cx="4821725" cy="42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1"/>
          <p:cNvSpPr txBox="1"/>
          <p:nvPr>
            <p:ph type="title"/>
          </p:nvPr>
        </p:nvSpPr>
        <p:spPr>
          <a:xfrm>
            <a:off x="2962500" y="2533063"/>
            <a:ext cx="321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EVALUACION TENCOLOGICA DE UNA EMPRESA</a:t>
            </a:r>
            <a:endParaRPr sz="2300"/>
          </a:p>
        </p:txBody>
      </p:sp>
      <p:sp>
        <p:nvSpPr>
          <p:cNvPr id="1025" name="Google Shape;1025;p41"/>
          <p:cNvSpPr txBox="1"/>
          <p:nvPr>
            <p:ph idx="2" type="title"/>
          </p:nvPr>
        </p:nvSpPr>
        <p:spPr>
          <a:xfrm>
            <a:off x="3151500" y="1362612"/>
            <a:ext cx="2841000" cy="11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2"/>
          <p:cNvSpPr txBox="1"/>
          <p:nvPr>
            <p:ph idx="4294967295" type="title"/>
          </p:nvPr>
        </p:nvSpPr>
        <p:spPr>
          <a:xfrm>
            <a:off x="954800" y="232025"/>
            <a:ext cx="5357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IDENTIFICACION DE TECNOLOGIAS CLAVES EN LA EMPRESA</a:t>
            </a:r>
            <a:endParaRPr sz="2600"/>
          </a:p>
        </p:txBody>
      </p:sp>
      <p:sp>
        <p:nvSpPr>
          <p:cNvPr id="1031" name="Google Shape;1031;p42"/>
          <p:cNvSpPr txBox="1"/>
          <p:nvPr>
            <p:ph idx="1" type="body"/>
          </p:nvPr>
        </p:nvSpPr>
        <p:spPr>
          <a:xfrm>
            <a:off x="399525" y="1883225"/>
            <a:ext cx="3271200" cy="2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Cuando las empresas diseñan o rediseñan sus subsistemas de Operaciones han de tomar decisiones relacionadas con los métodos y equipos, esto es, con la tecnología a emplear en la producción de bienes y servicios. </a:t>
            </a:r>
            <a:endParaRPr sz="1700"/>
          </a:p>
        </p:txBody>
      </p:sp>
      <p:pic>
        <p:nvPicPr>
          <p:cNvPr id="1032" name="Google Shape;10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700" y="1646750"/>
            <a:ext cx="4813774" cy="27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3"/>
          <p:cNvSpPr txBox="1"/>
          <p:nvPr>
            <p:ph type="title"/>
          </p:nvPr>
        </p:nvSpPr>
        <p:spPr>
          <a:xfrm>
            <a:off x="3046050" y="469449"/>
            <a:ext cx="30519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DEFINICION</a:t>
            </a:r>
            <a:endParaRPr/>
          </a:p>
        </p:txBody>
      </p:sp>
      <p:sp>
        <p:nvSpPr>
          <p:cNvPr id="1038" name="Google Shape;1038;p43"/>
          <p:cNvSpPr txBox="1"/>
          <p:nvPr>
            <p:ph idx="1" type="body"/>
          </p:nvPr>
        </p:nvSpPr>
        <p:spPr>
          <a:xfrm>
            <a:off x="1234800" y="1436250"/>
            <a:ext cx="6674400" cy="22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Es un campo multidisciplinario que estudia las implicaciones </a:t>
            </a:r>
            <a:r>
              <a:rPr b="1" lang="en" sz="2000"/>
              <a:t>sociales, éticas y económicas, </a:t>
            </a:r>
            <a:r>
              <a:rPr lang="en" sz="2000"/>
              <a:t>y no nos limitamos ni a la eficacia ni al costo, sino al </a:t>
            </a:r>
            <a:r>
              <a:rPr b="1" lang="en" sz="2000"/>
              <a:t>conjunto de la tecnología</a:t>
            </a:r>
            <a:r>
              <a:rPr lang="en" sz="2000"/>
              <a:t>, del </a:t>
            </a:r>
            <a:r>
              <a:rPr b="1" lang="en" sz="2000"/>
              <a:t>desarrollo, la difusión y la utilización </a:t>
            </a:r>
            <a:r>
              <a:rPr lang="en" sz="2000"/>
              <a:t>de la tecnología; todo lo que se considera el </a:t>
            </a:r>
            <a:r>
              <a:rPr b="1" lang="en" sz="2000"/>
              <a:t>ciclo de vida de la tecnología</a:t>
            </a:r>
            <a:r>
              <a:rPr lang="en" sz="2000"/>
              <a:t>, no solamente la Innovación, el invento, sino también su utilización, y el apoyo a la decisión.  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4"/>
          <p:cNvSpPr txBox="1"/>
          <p:nvPr>
            <p:ph idx="9"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CRITERIOS DE EVALUACION DEL DESEMPEÑO TECNOLOGICO</a:t>
            </a:r>
            <a:endParaRPr/>
          </a:p>
        </p:txBody>
      </p:sp>
      <p:sp>
        <p:nvSpPr>
          <p:cNvPr id="1044" name="Google Shape;1044;p44"/>
          <p:cNvSpPr txBox="1"/>
          <p:nvPr>
            <p:ph idx="5" type="subTitle"/>
          </p:nvPr>
        </p:nvSpPr>
        <p:spPr>
          <a:xfrm>
            <a:off x="2790000" y="3437750"/>
            <a:ext cx="2070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Modernidad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45" name="Google Shape;1045;p44"/>
          <p:cNvSpPr txBox="1"/>
          <p:nvPr>
            <p:ph idx="6" type="subTitle"/>
          </p:nvPr>
        </p:nvSpPr>
        <p:spPr>
          <a:xfrm>
            <a:off x="6435900" y="3437750"/>
            <a:ext cx="2070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Adecuacion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46" name="Google Shape;1046;p44"/>
          <p:cNvSpPr txBox="1"/>
          <p:nvPr>
            <p:ph idx="8" type="subTitle"/>
          </p:nvPr>
        </p:nvSpPr>
        <p:spPr>
          <a:xfrm>
            <a:off x="720000" y="3437738"/>
            <a:ext cx="2070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Incorporacion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47" name="Google Shape;1047;p44"/>
          <p:cNvSpPr txBox="1"/>
          <p:nvPr>
            <p:ph idx="6" type="subTitle"/>
          </p:nvPr>
        </p:nvSpPr>
        <p:spPr>
          <a:xfrm>
            <a:off x="4636550" y="3437750"/>
            <a:ext cx="20700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Ambiental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48" name="Google Shape;1048;p44"/>
          <p:cNvSpPr txBox="1"/>
          <p:nvPr/>
        </p:nvSpPr>
        <p:spPr>
          <a:xfrm>
            <a:off x="1429200" y="1782750"/>
            <a:ext cx="62856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"Es el conjunto organizado de conocimientos científicos y empíricos para su empleo en la producción, comercialización y uso de bienes y servicios".  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5"/>
          <p:cNvSpPr txBox="1"/>
          <p:nvPr>
            <p:ph idx="9" type="title"/>
          </p:nvPr>
        </p:nvSpPr>
        <p:spPr>
          <a:xfrm>
            <a:off x="679050" y="429025"/>
            <a:ext cx="77859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Evaluacion estrategica de tecnologia por la cadena de valor de Poter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054" name="Google Shape;10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75" y="1370300"/>
            <a:ext cx="7924924" cy="36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6"/>
          <p:cNvSpPr txBox="1"/>
          <p:nvPr/>
        </p:nvSpPr>
        <p:spPr>
          <a:xfrm>
            <a:off x="1147050" y="311425"/>
            <a:ext cx="68310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</a:rPr>
              <a:t>U</a:t>
            </a:r>
            <a:r>
              <a:rPr b="1" lang="en" sz="1500">
                <a:solidFill>
                  <a:schemeClr val="accent2"/>
                </a:solidFill>
              </a:rPr>
              <a:t>n cambio tecnológico se </a:t>
            </a:r>
            <a:r>
              <a:rPr b="1" lang="en" sz="1500">
                <a:solidFill>
                  <a:schemeClr val="accent2"/>
                </a:solidFill>
              </a:rPr>
              <a:t>considerará</a:t>
            </a:r>
            <a:r>
              <a:rPr b="1" lang="en" sz="1500">
                <a:solidFill>
                  <a:schemeClr val="accent2"/>
                </a:solidFill>
              </a:rPr>
              <a:t> y será exitoso cuando origine una ventaja competitiva sustentable en las siguientes condiciones:</a:t>
            </a:r>
            <a:endParaRPr b="1" sz="1500">
              <a:solidFill>
                <a:schemeClr val="accent2"/>
              </a:solidFill>
            </a:endParaRPr>
          </a:p>
        </p:txBody>
      </p:sp>
      <p:sp>
        <p:nvSpPr>
          <p:cNvPr id="1060" name="Google Shape;1060;p46"/>
          <p:cNvSpPr txBox="1"/>
          <p:nvPr/>
        </p:nvSpPr>
        <p:spPr>
          <a:xfrm>
            <a:off x="2306700" y="1344600"/>
            <a:ext cx="45306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cambio tecnológico reduce los costos o mejora la diferenciación y puede ser protegido contra imitación.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cambio tecnológico modifica los factores del costo o de la diferenciación, y el impacto sobre la compañía es mayor que en sus competidores aún cuando pueda ser imitado.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cambio tecnológico permite ejercer las ventajas del primer participante.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cambio tecnológico mejora la estructura global del mercado.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7"/>
          <p:cNvSpPr txBox="1"/>
          <p:nvPr>
            <p:ph idx="1" type="subTitle"/>
          </p:nvPr>
        </p:nvSpPr>
        <p:spPr>
          <a:xfrm>
            <a:off x="679050" y="1175375"/>
            <a:ext cx="77859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https://en.wikipedia.org/wiki/Outsourcing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http://www.scielo.org.co/scielo.php?script=sci_arttext&amp;pid=S1794-12372005000100006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http://www.mastergadex.com/masters/herramientas-operativas-de-gestion-y-direccion/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https://smartleansolutions.com/aplicaciones-que-apoyan-la-gestion-operativa-diaria-en-las-empresas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https://www.isotools.org/2015/03/26/que-es-la-gestion-operativa-de-una-empresa-y-como-mejorarla/</a:t>
            </a:r>
            <a:endParaRPr/>
          </a:p>
        </p:txBody>
      </p:sp>
      <p:sp>
        <p:nvSpPr>
          <p:cNvPr id="1066" name="Google Shape;1066;p47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FUENTES DE CONSULTA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1"/>
          <p:cNvSpPr txBox="1"/>
          <p:nvPr>
            <p:ph type="title"/>
          </p:nvPr>
        </p:nvSpPr>
        <p:spPr>
          <a:xfrm>
            <a:off x="2962500" y="2533063"/>
            <a:ext cx="321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HERRAMIENTAS DE GESTION OPERATIVA</a:t>
            </a:r>
            <a:endParaRPr sz="2500"/>
          </a:p>
        </p:txBody>
      </p:sp>
      <p:sp>
        <p:nvSpPr>
          <p:cNvPr id="955" name="Google Shape;955;p31"/>
          <p:cNvSpPr txBox="1"/>
          <p:nvPr>
            <p:ph idx="2" type="title"/>
          </p:nvPr>
        </p:nvSpPr>
        <p:spPr>
          <a:xfrm>
            <a:off x="3151500" y="1362612"/>
            <a:ext cx="2841000" cy="11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6" name="Google Shape;956;p31"/>
          <p:cNvSpPr txBox="1"/>
          <p:nvPr>
            <p:ph idx="1" type="subTitle"/>
          </p:nvPr>
        </p:nvSpPr>
        <p:spPr>
          <a:xfrm>
            <a:off x="2610000" y="3382488"/>
            <a:ext cx="39240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2"/>
          <p:cNvSpPr txBox="1"/>
          <p:nvPr>
            <p:ph type="title"/>
          </p:nvPr>
        </p:nvSpPr>
        <p:spPr>
          <a:xfrm>
            <a:off x="780825" y="1450175"/>
            <a:ext cx="48090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Gestión operativa</a:t>
            </a:r>
            <a:endParaRPr sz="4700"/>
          </a:p>
        </p:txBody>
      </p:sp>
      <p:sp>
        <p:nvSpPr>
          <p:cNvPr id="962" name="Google Shape;962;p32"/>
          <p:cNvSpPr txBox="1"/>
          <p:nvPr>
            <p:ph idx="1" type="body"/>
          </p:nvPr>
        </p:nvSpPr>
        <p:spPr>
          <a:xfrm>
            <a:off x="847925" y="2631154"/>
            <a:ext cx="3642000" cy="111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mo</a:t>
            </a:r>
            <a:r>
              <a:rPr lang="en" sz="115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delo de gestión</a:t>
            </a: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compuesto por un conjunto de tareas y procesos enfocados a la mejora de las organizaciones internas, con el fin de aumentar su capacidad para conseguir los propósitos de sus políticas y sus diferentes objetivos operativos.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963" name="Google Shape;9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375" y="2432825"/>
            <a:ext cx="3488676" cy="17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3"/>
          <p:cNvSpPr txBox="1"/>
          <p:nvPr>
            <p:ph idx="1" type="body"/>
          </p:nvPr>
        </p:nvSpPr>
        <p:spPr>
          <a:xfrm>
            <a:off x="1336525" y="1336200"/>
            <a:ext cx="25410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gestión operativa influye en los procesos de capacitación del personal, las relaciones entre los circuitos organizativos y la tecnología y la introducción de innovaciones técnicas y estratégicas acordes con los proyectos en curso.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9" name="Google Shape;969;p33"/>
          <p:cNvSpPr txBox="1"/>
          <p:nvPr>
            <p:ph idx="2" type="body"/>
          </p:nvPr>
        </p:nvSpPr>
        <p:spPr>
          <a:xfrm>
            <a:off x="4697325" y="1175075"/>
            <a:ext cx="3804900" cy="3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just">
              <a:lnSpc>
                <a:spcPct val="142857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★"/>
            </a:pPr>
            <a:r>
              <a:rPr b="1" lang="en" sz="105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Análisis de los servicios.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Fundamentalmente en lo que se refiere a la concordancia entre los servicios ofrecidos o que se piensan ofrecer y los requerimientos de clientes y proveedores.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★"/>
            </a:pPr>
            <a:r>
              <a:rPr b="1" lang="en" sz="105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Análisis de los procesos.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Gestión de los procesos técnicos y administrativos de la organización  y el estricto cumplimento de leyes y normativas.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★"/>
            </a:pPr>
            <a:r>
              <a:rPr b="1" lang="en" sz="105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Revisión de los modos de diseñar y dirigir. 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Enfoque estratégico basado en un proceso continuo y permanente de los procedimientos más eficaces para la realización de proyectos y la prestación de servicios.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0" name="Google Shape;970;p33"/>
          <p:cNvSpPr txBox="1"/>
          <p:nvPr>
            <p:ph idx="3" type="subTitle"/>
          </p:nvPr>
        </p:nvSpPr>
        <p:spPr>
          <a:xfrm>
            <a:off x="1475825" y="570434"/>
            <a:ext cx="20889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Alcances</a:t>
            </a:r>
            <a:endParaRPr/>
          </a:p>
        </p:txBody>
      </p:sp>
      <p:sp>
        <p:nvSpPr>
          <p:cNvPr id="971" name="Google Shape;971;p33"/>
          <p:cNvSpPr txBox="1"/>
          <p:nvPr>
            <p:ph idx="4" type="subTitle"/>
          </p:nvPr>
        </p:nvSpPr>
        <p:spPr>
          <a:xfrm>
            <a:off x="5324500" y="570434"/>
            <a:ext cx="20889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endParaRPr/>
          </a:p>
        </p:txBody>
      </p:sp>
      <p:pic>
        <p:nvPicPr>
          <p:cNvPr id="972" name="Google Shape;9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400" y="3011700"/>
            <a:ext cx="27432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4"/>
          <p:cNvSpPr txBox="1"/>
          <p:nvPr/>
        </p:nvSpPr>
        <p:spPr>
          <a:xfrm>
            <a:off x="3123275" y="1933500"/>
            <a:ext cx="31977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274E13"/>
                </a:solidFill>
                <a:latin typeface="Jua"/>
                <a:ea typeface="Jua"/>
                <a:cs typeface="Jua"/>
                <a:sym typeface="Jua"/>
              </a:rPr>
              <a:t>Ejemplos</a:t>
            </a:r>
            <a:endParaRPr sz="5000">
              <a:solidFill>
                <a:srgbClr val="274E13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978" name="Google Shape;9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00" y="2367300"/>
            <a:ext cx="2537075" cy="25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125" y="4143250"/>
            <a:ext cx="888700" cy="8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6275" y="4324975"/>
            <a:ext cx="706975" cy="7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5"/>
          <p:cNvSpPr txBox="1"/>
          <p:nvPr>
            <p:ph type="title"/>
          </p:nvPr>
        </p:nvSpPr>
        <p:spPr>
          <a:xfrm>
            <a:off x="720000" y="1408688"/>
            <a:ext cx="3051900" cy="14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a intervalo corto (GCI)</a:t>
            </a:r>
            <a:endParaRPr/>
          </a:p>
        </p:txBody>
      </p:sp>
      <p:sp>
        <p:nvSpPr>
          <p:cNvPr id="986" name="Google Shape;986;p35"/>
          <p:cNvSpPr txBox="1"/>
          <p:nvPr>
            <p:ph idx="1" type="body"/>
          </p:nvPr>
        </p:nvSpPr>
        <p:spPr>
          <a:xfrm>
            <a:off x="720000" y="2777596"/>
            <a:ext cx="35187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concepto de gestión operativa que busca la máxima eficiencia en los procesos y es una herramienta básica para el sostenimiento de una organización productiva.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GIC permite conocer la situación real de los procesos en cualquier momento e identificar las pérdidas en cuanto éstas ocurren, lo que activa el mecanismo de resolución de problemas.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7" name="Google Shape;9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550" y="1887525"/>
            <a:ext cx="3703926" cy="23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6"/>
          <p:cNvSpPr txBox="1"/>
          <p:nvPr>
            <p:ph type="title"/>
          </p:nvPr>
        </p:nvSpPr>
        <p:spPr>
          <a:xfrm>
            <a:off x="720000" y="1408688"/>
            <a:ext cx="3051900" cy="14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Plataforma ISO tools</a:t>
            </a:r>
            <a:endParaRPr/>
          </a:p>
        </p:txBody>
      </p:sp>
      <p:sp>
        <p:nvSpPr>
          <p:cNvPr id="993" name="Google Shape;993;p36"/>
          <p:cNvSpPr txBox="1"/>
          <p:nvPr>
            <p:ph idx="1" type="body"/>
          </p:nvPr>
        </p:nvSpPr>
        <p:spPr>
          <a:xfrm>
            <a:off x="720000" y="2777599"/>
            <a:ext cx="35187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la </a:t>
            </a:r>
            <a:r>
              <a:rPr lang="en" sz="105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Plataforma Tecnológica ISOTools 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diferentes elementos que componen la gestión del rendimiento corporativo pueden ponerse en marcha de forma sencilla permitiendo a la organización alcanzar sus objetivos estratégicos.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94" name="Google Shape;9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250" y="1348100"/>
            <a:ext cx="4071200" cy="24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7"/>
          <p:cNvSpPr txBox="1"/>
          <p:nvPr>
            <p:ph type="title"/>
          </p:nvPr>
        </p:nvSpPr>
        <p:spPr>
          <a:xfrm>
            <a:off x="2962500" y="2533063"/>
            <a:ext cx="321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OUTSOURCING</a:t>
            </a:r>
            <a:endParaRPr sz="3600"/>
          </a:p>
        </p:txBody>
      </p:sp>
      <p:sp>
        <p:nvSpPr>
          <p:cNvPr id="1000" name="Google Shape;1000;p37"/>
          <p:cNvSpPr txBox="1"/>
          <p:nvPr>
            <p:ph idx="2" type="title"/>
          </p:nvPr>
        </p:nvSpPr>
        <p:spPr>
          <a:xfrm>
            <a:off x="3151500" y="1362612"/>
            <a:ext cx="2841000" cy="11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01" name="Google Shape;1001;p37"/>
          <p:cNvSpPr txBox="1"/>
          <p:nvPr>
            <p:ph idx="1" type="subTitle"/>
          </p:nvPr>
        </p:nvSpPr>
        <p:spPr>
          <a:xfrm>
            <a:off x="2610000" y="3382488"/>
            <a:ext cx="39240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8"/>
          <p:cNvSpPr txBox="1"/>
          <p:nvPr>
            <p:ph type="title"/>
          </p:nvPr>
        </p:nvSpPr>
        <p:spPr>
          <a:xfrm>
            <a:off x="306016" y="1512141"/>
            <a:ext cx="36420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DEFINICION</a:t>
            </a:r>
            <a:endParaRPr sz="4000"/>
          </a:p>
        </p:txBody>
      </p:sp>
      <p:sp>
        <p:nvSpPr>
          <p:cNvPr id="1007" name="Google Shape;1007;p38"/>
          <p:cNvSpPr txBox="1"/>
          <p:nvPr>
            <p:ph idx="1" type="body"/>
          </p:nvPr>
        </p:nvSpPr>
        <p:spPr>
          <a:xfrm>
            <a:off x="544825" y="2631156"/>
            <a:ext cx="3642000" cy="1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 subcontratación o outsourcing es un acuerdo en el que una empresa contrata a otra para que sea responsable de una actividad planificada o existente que se realiza o podría realizarse internamente.</a:t>
            </a:r>
            <a:endParaRPr/>
          </a:p>
        </p:txBody>
      </p:sp>
      <p:pic>
        <p:nvPicPr>
          <p:cNvPr id="1008" name="Google Shape;10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926" y="1374975"/>
            <a:ext cx="4559124" cy="23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rry Christmas by Slidesgo">
  <a:themeElements>
    <a:clrScheme name="Simple Light">
      <a:dk1>
        <a:srgbClr val="C63B3D"/>
      </a:dk1>
      <a:lt1>
        <a:srgbClr val="D1574A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