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60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sicologiaymente.com/organizaciones/posiciones-jerarquicas-en-empresa" TargetMode="External"/><Relationship Id="rId2" Type="http://schemas.openxmlformats.org/officeDocument/2006/relationships/hyperlink" Target="https://www.lexington.es/blog/estructuras-organizativas-empresa-tipos-ventaja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7FF81-93BA-4344-BA41-743C5DC79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jerarquización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27EFC3-1D27-4E49-B46B-132A287185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Jorge Eduardo castro Cruces</a:t>
            </a:r>
          </a:p>
          <a:p>
            <a:r>
              <a:rPr lang="es-MX" dirty="0"/>
              <a:t>4cm4</a:t>
            </a:r>
          </a:p>
        </p:txBody>
      </p:sp>
    </p:spTree>
    <p:extLst>
      <p:ext uri="{BB962C8B-B14F-4D97-AF65-F5344CB8AC3E}">
        <p14:creationId xmlns:p14="http://schemas.microsoft.com/office/powerpoint/2010/main" val="317524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33579-BFF7-42AF-A9A0-53A3BF1B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326" y="1073888"/>
            <a:ext cx="9422673" cy="4064627"/>
          </a:xfrm>
        </p:spPr>
        <p:txBody>
          <a:bodyPr/>
          <a:lstStyle/>
          <a:p>
            <a:r>
              <a:rPr lang="es-MX" dirty="0"/>
              <a:t>¿Qué es la jerarquización?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B24B86-8031-415B-A1FF-B1CDCF1D51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Es la disposición de las funciones de una organización por orden de rango, grado o importancia.</a:t>
            </a:r>
          </a:p>
        </p:txBody>
      </p:sp>
    </p:spTree>
    <p:extLst>
      <p:ext uri="{BB962C8B-B14F-4D97-AF65-F5344CB8AC3E}">
        <p14:creationId xmlns:p14="http://schemas.microsoft.com/office/powerpoint/2010/main" val="14231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7D944EC-058F-44C3-B6FC-83F56CC52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CE087B0-F20B-4238-8025-64B95BF53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F767D062-773A-4828-8C2A-964BD7796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B76D56-9453-4F26-A39E-4906DFDAB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558" y="1907705"/>
            <a:ext cx="6878382" cy="304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E75E40-8F98-4E17-B0E6-3C4C698C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4996" y="2514598"/>
            <a:ext cx="3090672" cy="1828801"/>
          </a:xfrm>
        </p:spPr>
        <p:txBody>
          <a:bodyPr>
            <a:normAutofit/>
          </a:bodyPr>
          <a:lstStyle/>
          <a:p>
            <a:pPr algn="ctr"/>
            <a:r>
              <a:rPr lang="es-MX" dirty="0">
                <a:solidFill>
                  <a:srgbClr val="FFFFFF"/>
                </a:solidFill>
              </a:rPr>
              <a:t>Implica la definición de la estructura de la empresa por medio del establecimiento de centros de autoridad.</a:t>
            </a:r>
          </a:p>
          <a:p>
            <a:endParaRPr lang="es-MX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87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EDB02-51FC-481B-A3DD-C244D08FF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055" y="644205"/>
            <a:ext cx="8187071" cy="5569589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4 tipos de estructuras organizativas de una empresa: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937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77EC96-80E1-4213-B237-2A2DADE5B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757647"/>
            <a:ext cx="10178322" cy="5121946"/>
          </a:xfrm>
        </p:spPr>
        <p:txBody>
          <a:bodyPr>
            <a:normAutofit/>
          </a:bodyPr>
          <a:lstStyle/>
          <a:p>
            <a:r>
              <a:rPr lang="es-MX" b="1" dirty="0"/>
              <a:t> JERÁRQUICA: </a:t>
            </a:r>
            <a:r>
              <a:rPr lang="es-MX" dirty="0"/>
              <a:t>Está caracterizada por la presencia de un superior en la cúspide que delega a los mandos inferiores.</a:t>
            </a:r>
          </a:p>
          <a:p>
            <a:endParaRPr lang="es-MX" dirty="0"/>
          </a:p>
          <a:p>
            <a:r>
              <a:rPr lang="es-MX" b="1" dirty="0"/>
              <a:t>MATRICIAL: </a:t>
            </a:r>
            <a:r>
              <a:rPr lang="es-MX" dirty="0"/>
              <a:t>En el caso de que la empresa trabaje por proyectos, una vez finalizado el trabajo o tarea, el equipo se disolverá.</a:t>
            </a:r>
          </a:p>
          <a:p>
            <a:endParaRPr lang="es-MX" dirty="0"/>
          </a:p>
          <a:p>
            <a:r>
              <a:rPr lang="es-MX" b="1" dirty="0"/>
              <a:t>HORIZONTAL: </a:t>
            </a:r>
            <a:r>
              <a:rPr lang="es-MX" dirty="0"/>
              <a:t>Se caracteriza por la eliminación de la gran mayoría de los mandos medios de la empresa, lo que supone un contacto y relación más directa del superior de la compañía con el resto de empleados.</a:t>
            </a:r>
          </a:p>
          <a:p>
            <a:endParaRPr lang="es-MX" dirty="0"/>
          </a:p>
          <a:p>
            <a:r>
              <a:rPr lang="es-MX" b="1" dirty="0"/>
              <a:t>EN LINEA O STAFF: </a:t>
            </a:r>
            <a:r>
              <a:rPr lang="es-MX" i="1" dirty="0"/>
              <a:t>El staff</a:t>
            </a:r>
            <a:r>
              <a:rPr lang="es-MX" dirty="0"/>
              <a:t>, formado por personas o departamentos, realiza funciones de asesoramiento y no ordenan directamente a los empleados de la empresa. </a:t>
            </a:r>
          </a:p>
        </p:txBody>
      </p:sp>
    </p:spTree>
    <p:extLst>
      <p:ext uri="{BB962C8B-B14F-4D97-AF65-F5344CB8AC3E}">
        <p14:creationId xmlns:p14="http://schemas.microsoft.com/office/powerpoint/2010/main" val="341334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3B081-F929-44CD-B524-A6788E4DB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39978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Las principales posiciones jerárquicas de una empresa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92A81D-EBA0-4799-BCCB-2D540BBCB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88123"/>
            <a:ext cx="10178322" cy="5064369"/>
          </a:xfrm>
        </p:spPr>
        <p:txBody>
          <a:bodyPr>
            <a:normAutofit fontScale="85000" lnSpcReduction="10000"/>
          </a:bodyPr>
          <a:lstStyle/>
          <a:p>
            <a:r>
              <a:rPr lang="es-MX" b="1" dirty="0"/>
              <a:t>Director ejecutivo/general</a:t>
            </a:r>
            <a:r>
              <a:rPr lang="es-MX" dirty="0"/>
              <a:t>: (el conocido CEO) Tiene la posición más alta dentro de la empresa, la cual tiene la máxima autoridad dentro de la empresa.</a:t>
            </a:r>
          </a:p>
          <a:p>
            <a:endParaRPr lang="es-MX" dirty="0"/>
          </a:p>
          <a:p>
            <a:r>
              <a:rPr lang="es-MX" b="1" dirty="0"/>
              <a:t>Presidente y vicepresidente: </a:t>
            </a:r>
            <a:r>
              <a:rPr lang="es-MX" dirty="0"/>
              <a:t>El presidente se encarga de mantener la dirección general y establecer los objetivos y estrategias generales de la empresa. El vicepresidente es la figura de apoyo del presidente.</a:t>
            </a:r>
          </a:p>
          <a:p>
            <a:endParaRPr lang="es-MX" dirty="0"/>
          </a:p>
          <a:p>
            <a:r>
              <a:rPr lang="es-MX" b="1" dirty="0"/>
              <a:t>Directores de departamento: </a:t>
            </a:r>
            <a:r>
              <a:rPr lang="es-MX" dirty="0"/>
              <a:t>Estos directores son los encargados de dirigir y elaborar las estrategias que va a seguir la empresa.</a:t>
            </a:r>
          </a:p>
          <a:p>
            <a:endParaRPr lang="es-MX" dirty="0"/>
          </a:p>
          <a:p>
            <a:r>
              <a:rPr lang="es-MX" b="1" dirty="0"/>
              <a:t>Gerentes y jefes: </a:t>
            </a:r>
            <a:r>
              <a:rPr lang="es-MX" dirty="0"/>
              <a:t>Su función es la de dirigir y coordinar a los trabajadores de una determinada sección.</a:t>
            </a:r>
          </a:p>
          <a:p>
            <a:endParaRPr lang="es-MX" b="1" dirty="0"/>
          </a:p>
          <a:p>
            <a:r>
              <a:rPr lang="es-MX" b="1" dirty="0"/>
              <a:t>Supervisores: </a:t>
            </a:r>
            <a:r>
              <a:rPr lang="es-MX" dirty="0"/>
              <a:t>Este puesto se encarga de coordinar y (tal y como nos dice su nombre) supervisar el trabajo y la situación de los empleados.</a:t>
            </a:r>
          </a:p>
          <a:p>
            <a:endParaRPr lang="es-MX" b="1" dirty="0"/>
          </a:p>
          <a:p>
            <a:r>
              <a:rPr lang="es-MX" b="1" dirty="0"/>
              <a:t>Operarios/Trabajadores: </a:t>
            </a:r>
            <a:r>
              <a:rPr lang="es-MX" dirty="0"/>
              <a:t> Desempeñan las tareas y operaciones que los puestos superiores les indican.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22314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774DF-87EA-42FF-9B62-52B5002C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Cuando la empresa está en bolsa: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000D9B-C22B-405F-8242-727EAE8BE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accionistas y consejo de administración</a:t>
            </a:r>
          </a:p>
        </p:txBody>
      </p:sp>
    </p:spTree>
    <p:extLst>
      <p:ext uri="{BB962C8B-B14F-4D97-AF65-F5344CB8AC3E}">
        <p14:creationId xmlns:p14="http://schemas.microsoft.com/office/powerpoint/2010/main" val="416935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CDA756-14FE-4703-B703-570104E4E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478303"/>
            <a:ext cx="10178322" cy="5401290"/>
          </a:xfrm>
        </p:spPr>
        <p:txBody>
          <a:bodyPr/>
          <a:lstStyle/>
          <a:p>
            <a:r>
              <a:rPr lang="es-MX" dirty="0"/>
              <a:t>A menudo nos encontramos con que una compañía ha vendido acciones en bolsa, algo que también afecta a la organización de la empresa. En este sentido pueden surgir dos elementos más a tener en cuenta:</a:t>
            </a:r>
          </a:p>
          <a:p>
            <a:endParaRPr lang="es-MX" dirty="0"/>
          </a:p>
          <a:p>
            <a:endParaRPr lang="es-MX" dirty="0"/>
          </a:p>
          <a:p>
            <a:r>
              <a:rPr lang="es-MX" b="1" dirty="0"/>
              <a:t>Accionistas y junta general de accionistas: </a:t>
            </a:r>
            <a:r>
              <a:rPr lang="es-MX" dirty="0"/>
              <a:t>Cuando el funcionamiento de la empresa y su financiación dependen de la existencia de accionistas,, que en último término acaban siendo los propietarios de la empresa o de parte de ella y tienen poder para influir en su dirección.</a:t>
            </a:r>
          </a:p>
          <a:p>
            <a:endParaRPr lang="es-MX" b="1" dirty="0"/>
          </a:p>
          <a:p>
            <a:r>
              <a:rPr lang="es-MX" b="1" dirty="0"/>
              <a:t>Consejo de administración: E</a:t>
            </a:r>
            <a:r>
              <a:rPr lang="es-MX" dirty="0"/>
              <a:t>s un órgano configurado por la junta de accionistas el cual se encarga de guiar y supervisar la dirección de la empresa. Puede estar formado por parte de los accionistas o bien por consejeros que los representen.</a:t>
            </a:r>
          </a:p>
        </p:txBody>
      </p:sp>
    </p:spTree>
    <p:extLst>
      <p:ext uri="{BB962C8B-B14F-4D97-AF65-F5344CB8AC3E}">
        <p14:creationId xmlns:p14="http://schemas.microsoft.com/office/powerpoint/2010/main" val="3002490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35004-4772-470F-9F54-20E6AD70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76D103-632D-4DE4-9E5F-D0751B279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http://fucionadmon.blogspot.com/2013/04/jerarquizacion.html</a:t>
            </a:r>
          </a:p>
          <a:p>
            <a:r>
              <a:rPr lang="es-MX" dirty="0">
                <a:hlinkClick r:id="rId2"/>
              </a:rPr>
              <a:t>https://www.lexington.es/blog/estructuras-organizativas-empresa-tipos-ventajas</a:t>
            </a:r>
            <a:endParaRPr lang="es-MX" dirty="0"/>
          </a:p>
          <a:p>
            <a:r>
              <a:rPr lang="es-MX" dirty="0">
                <a:hlinkClick r:id="rId3"/>
              </a:rPr>
              <a:t>https://psicologiaymente.com/organizaciones/posiciones-jerarquicas-en-empresa</a:t>
            </a:r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8478351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505</Words>
  <Application>Microsoft Office PowerPoint</Application>
  <PresentationFormat>Panorámica</PresentationFormat>
  <Paragraphs>38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Distintivo</vt:lpstr>
      <vt:lpstr>jerarquización</vt:lpstr>
      <vt:lpstr>¿Qué es la jerarquización?</vt:lpstr>
      <vt:lpstr>Presentación de PowerPoint</vt:lpstr>
      <vt:lpstr>4 tipos de estructuras organizativas de una empresa:</vt:lpstr>
      <vt:lpstr>Presentación de PowerPoint</vt:lpstr>
      <vt:lpstr>Las principales posiciones jerárquicas de una empresa</vt:lpstr>
      <vt:lpstr>Cuando la empresa está en bolsa:</vt:lpstr>
      <vt:lpstr>Presentación de PowerPoint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jerarquización</dc:title>
  <dc:creator>Jorge Eduardo Castro Cruces</dc:creator>
  <cp:lastModifiedBy>Jorge Eduardo Castro Cruces</cp:lastModifiedBy>
  <cp:revision>9</cp:revision>
  <dcterms:created xsi:type="dcterms:W3CDTF">2020-11-23T17:06:19Z</dcterms:created>
  <dcterms:modified xsi:type="dcterms:W3CDTF">2020-11-23T17:57:51Z</dcterms:modified>
</cp:coreProperties>
</file>