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Economica" panose="020B0604020202020204" charset="0"/>
      <p:regular r:id="rId13"/>
      <p:bold r:id="rId14"/>
      <p:italic r:id="rId15"/>
      <p:boldItalic r:id="rId16"/>
    </p:embeddedFont>
    <p:embeddedFont>
      <p:font typeface="Open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520EDD-A0A9-4158-8147-F4D0B99C63FC}" v="3" dt="2021-03-20T23:30:46.643"/>
  </p1510:revLst>
</p1510:revInfo>
</file>

<file path=ppt/tableStyles.xml><?xml version="1.0" encoding="utf-8"?>
<a:tblStyleLst xmlns:a="http://schemas.openxmlformats.org/drawingml/2006/main" def="{4AB137D8-8DB6-4993-A1D7-18BEAA3E6C2D}">
  <a:tblStyle styleId="{4AB137D8-8DB6-4993-A1D7-18BEAA3E6C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da Shazell Crail Castro" userId="S::bcrailc1200@alumno.ipn.mx::a26e8a51-d62d-4c7f-a92e-a13c717a7809" providerId="AD" clId="Web-{C0520EDD-A0A9-4158-8147-F4D0B99C63FC}"/>
    <pc:docChg chg="modSld">
      <pc:chgData name="Brenda Shazell Crail Castro" userId="S::bcrailc1200@alumno.ipn.mx::a26e8a51-d62d-4c7f-a92e-a13c717a7809" providerId="AD" clId="Web-{C0520EDD-A0A9-4158-8147-F4D0B99C63FC}" dt="2021-03-20T23:30:42.065" v="1" actId="14100"/>
      <pc:docMkLst>
        <pc:docMk/>
      </pc:docMkLst>
      <pc:sldChg chg="modSp">
        <pc:chgData name="Brenda Shazell Crail Castro" userId="S::bcrailc1200@alumno.ipn.mx::a26e8a51-d62d-4c7f-a92e-a13c717a7809" providerId="AD" clId="Web-{C0520EDD-A0A9-4158-8147-F4D0B99C63FC}" dt="2021-03-20T23:30:42.065" v="1" actId="14100"/>
        <pc:sldMkLst>
          <pc:docMk/>
          <pc:sldMk cId="0" sldId="259"/>
        </pc:sldMkLst>
        <pc:spChg chg="mod">
          <ac:chgData name="Brenda Shazell Crail Castro" userId="S::bcrailc1200@alumno.ipn.mx::a26e8a51-d62d-4c7f-a92e-a13c717a7809" providerId="AD" clId="Web-{C0520EDD-A0A9-4158-8147-F4D0B99C63FC}" dt="2021-03-20T23:30:42.065" v="1" actId="14100"/>
          <ac:spMkLst>
            <pc:docMk/>
            <pc:sldMk cId="0" sldId="259"/>
            <ac:spMk id="8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760cd9be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760cd9be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59c0ed7e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59c0ed7e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760cd9bef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760cd9bef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760cd9bef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760cd9bef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760cd9bef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760cd9bef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760cd9bef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760cd9bef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nnaps.com/blog-gestion-proyectos/metodologia-x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iswugaps2extremeprogramming.wordpress.com/2015/09/14/ventajas-y-desventajas" TargetMode="External"/><Relationship Id="rId4" Type="http://schemas.openxmlformats.org/officeDocument/2006/relationships/hyperlink" Target="https://blog.comparasoftware.com/metodologia-x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 amt="33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Metodología de software XP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Cuevas Naranjo Luis Alejandro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Elizarrarás Ortiz Carlos Alán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Contenido 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-419" sz="2000"/>
              <a:t>Origen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-419" sz="2000"/>
              <a:t>Características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-419" sz="2000"/>
              <a:t>Fases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-419" sz="2000"/>
              <a:t>Ventajas y desventajas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-419" sz="2000"/>
              <a:t>Referencias</a:t>
            </a:r>
            <a:endParaRPr sz="20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Origen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58857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término fue utilizado por primera vez en 1999 en el libro </a:t>
            </a:r>
            <a:r>
              <a:rPr lang="es-419" i="1"/>
              <a:t>Extreme Programming Explained: Embrace Change </a:t>
            </a:r>
            <a:r>
              <a:rPr lang="es-419"/>
              <a:t>del ingeniero de software Kent Beck.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88825" y="23751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 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88825" y="328447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Esta metodología supone un conjunto de técnicas ágiles y flexibles en la gestión de proyectos, centradas en crear un producto según los requisitos exactos del cliente. 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650" y="415425"/>
            <a:ext cx="1731250" cy="26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200"/>
              <a:t>3</a:t>
            </a:fld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Características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141800" cy="19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Basada en la prueba/error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La planificación es flexible y sin presiones sobre el flujo de trabajo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4690500" y="1225225"/>
            <a:ext cx="4141800" cy="19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Participación del cliente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Los requisitos del cliente y el trabajo del equipo son los principales factores de éxito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311700" y="2571750"/>
            <a:ext cx="852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-419" sz="1800">
                <a:latin typeface="Open Sans"/>
                <a:ea typeface="Open Sans"/>
                <a:cs typeface="Open Sans"/>
                <a:sym typeface="Open Sans"/>
              </a:rPr>
              <a:t>Hay una lista predeterminada de funciones para cada miembro del equipo: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4</a:t>
            </a:fld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150" y="3370225"/>
            <a:ext cx="1293000" cy="12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025" y="3453900"/>
            <a:ext cx="1293000" cy="12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1041250" y="4659925"/>
            <a:ext cx="92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latin typeface="Open Sans"/>
                <a:ea typeface="Open Sans"/>
                <a:cs typeface="Open Sans"/>
                <a:sym typeface="Open Sans"/>
              </a:rPr>
              <a:t>Cliente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0825" y="3378525"/>
            <a:ext cx="1293000" cy="12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548050" y="4659925"/>
            <a:ext cx="13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latin typeface="Open Sans"/>
                <a:ea typeface="Open Sans"/>
                <a:cs typeface="Open Sans"/>
                <a:sym typeface="Open Sans"/>
              </a:rPr>
              <a:t>Programador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129725" y="4659925"/>
            <a:ext cx="13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latin typeface="Open Sans"/>
                <a:ea typeface="Open Sans"/>
                <a:cs typeface="Open Sans"/>
                <a:sym typeface="Open Sans"/>
              </a:rPr>
              <a:t>Tester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6">
            <a:alphaModFix/>
          </a:blip>
          <a:srcRect t="11369" b="16030"/>
          <a:stretch/>
        </p:blipFill>
        <p:spPr>
          <a:xfrm>
            <a:off x="5711400" y="3378525"/>
            <a:ext cx="1653818" cy="12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65225" y="3370225"/>
            <a:ext cx="1469676" cy="12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5850713" y="4659925"/>
            <a:ext cx="13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latin typeface="Open Sans"/>
                <a:ea typeface="Open Sans"/>
                <a:cs typeface="Open Sans"/>
                <a:sym typeface="Open Sans"/>
              </a:rPr>
              <a:t>Tracker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423625" y="4659925"/>
            <a:ext cx="13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latin typeface="Open Sans"/>
                <a:ea typeface="Open Sans"/>
                <a:cs typeface="Open Sans"/>
                <a:sym typeface="Open Sans"/>
              </a:rPr>
              <a:t>Coach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Fases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just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100"/>
              <a:buFont typeface="Open Sans"/>
              <a:buChar char="●"/>
            </a:pPr>
            <a:r>
              <a:rPr lang="es-419" sz="2100">
                <a:solidFill>
                  <a:srgbClr val="282828"/>
                </a:solidFill>
                <a:highlight>
                  <a:srgbClr val="FFFFFF"/>
                </a:highlight>
              </a:rPr>
              <a:t>Fase de Planificación</a:t>
            </a:r>
            <a:endParaRPr sz="2100">
              <a:solidFill>
                <a:srgbClr val="282828"/>
              </a:solidFill>
              <a:highlight>
                <a:srgbClr val="FFFFFF"/>
              </a:highlight>
            </a:endParaRPr>
          </a:p>
          <a:p>
            <a:pPr marL="457200" lvl="0" indent="-361950" algn="just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100"/>
              <a:buFont typeface="Open Sans"/>
              <a:buChar char="●"/>
            </a:pPr>
            <a:r>
              <a:rPr lang="es-419" sz="2100">
                <a:solidFill>
                  <a:srgbClr val="282828"/>
                </a:solidFill>
                <a:highlight>
                  <a:srgbClr val="FFFFFF"/>
                </a:highlight>
              </a:rPr>
              <a:t>Fase de Diseño</a:t>
            </a:r>
            <a:endParaRPr sz="2100">
              <a:solidFill>
                <a:srgbClr val="282828"/>
              </a:solidFill>
              <a:highlight>
                <a:srgbClr val="FFFFFF"/>
              </a:highlight>
            </a:endParaRPr>
          </a:p>
          <a:p>
            <a:pPr marL="457200" lvl="0" indent="-361950" algn="just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100"/>
              <a:buFont typeface="Open Sans"/>
              <a:buChar char="●"/>
            </a:pPr>
            <a:r>
              <a:rPr lang="es-419" sz="2100">
                <a:solidFill>
                  <a:srgbClr val="282828"/>
                </a:solidFill>
                <a:highlight>
                  <a:srgbClr val="FFFFFF"/>
                </a:highlight>
              </a:rPr>
              <a:t>Fase de Codificación</a:t>
            </a:r>
            <a:endParaRPr sz="2100">
              <a:solidFill>
                <a:srgbClr val="282828"/>
              </a:solidFill>
              <a:highlight>
                <a:srgbClr val="FFFFFF"/>
              </a:highlight>
            </a:endParaRPr>
          </a:p>
          <a:p>
            <a:pPr marL="457200" lvl="0" indent="-361950" algn="just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100"/>
              <a:buFont typeface="Open Sans"/>
              <a:buChar char="●"/>
            </a:pPr>
            <a:r>
              <a:rPr lang="es-419" sz="2100">
                <a:solidFill>
                  <a:srgbClr val="282828"/>
                </a:solidFill>
                <a:highlight>
                  <a:srgbClr val="FFFFFF"/>
                </a:highlight>
              </a:rPr>
              <a:t>Fase de Pruebas</a:t>
            </a:r>
            <a:endParaRPr sz="2100">
              <a:solidFill>
                <a:srgbClr val="282828"/>
              </a:solidFill>
              <a:highlight>
                <a:srgbClr val="FFFFFF"/>
              </a:highlight>
            </a:endParaRPr>
          </a:p>
          <a:p>
            <a:pPr marL="457200" lvl="0" indent="-361950" algn="just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100"/>
              <a:buFont typeface="Open Sans"/>
              <a:buChar char="●"/>
            </a:pPr>
            <a:r>
              <a:rPr lang="es-419" sz="2100">
                <a:solidFill>
                  <a:srgbClr val="282828"/>
                </a:solidFill>
                <a:highlight>
                  <a:srgbClr val="FFFFFF"/>
                </a:highlight>
              </a:rPr>
              <a:t>Fase de Lanzamiento</a:t>
            </a:r>
            <a:endParaRPr sz="2100">
              <a:solidFill>
                <a:srgbClr val="28282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350">
              <a:solidFill>
                <a:srgbClr val="3B3835"/>
              </a:solidFill>
              <a:highlight>
                <a:srgbClr val="EEEEEE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7183"/>
          <a:stretch/>
        </p:blipFill>
        <p:spPr>
          <a:xfrm>
            <a:off x="3550275" y="665950"/>
            <a:ext cx="5282026" cy="3604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Ventajas y desventajas</a:t>
            </a:r>
            <a:endParaRPr/>
          </a:p>
        </p:txBody>
      </p:sp>
      <p:graphicFrame>
        <p:nvGraphicFramePr>
          <p:cNvPr id="114" name="Google Shape;114;p18"/>
          <p:cNvGraphicFramePr/>
          <p:nvPr/>
        </p:nvGraphicFramePr>
        <p:xfrm>
          <a:off x="952500" y="1171400"/>
          <a:ext cx="7239000" cy="3747910"/>
        </p:xfrm>
        <a:graphic>
          <a:graphicData uri="http://schemas.openxmlformats.org/drawingml/2006/table">
            <a:tbl>
              <a:tblPr>
                <a:noFill/>
                <a:tableStyleId>{4AB137D8-8DB6-4993-A1D7-18BEAA3E6C2D}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Ventajas</a:t>
                      </a:r>
                      <a:endParaRPr sz="18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Desventajas</a:t>
                      </a:r>
                      <a:endParaRPr sz="18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es-419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 lugar a una programación sumamente organizada.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es-419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 recomendable emplearla sólo en proyectos a corto plazo.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es-419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Ocasiona eficiencias en el proceso de planificación y pruebas.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es-419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 caso de fallar, las comisiones son muy altas.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es-419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Cuenta con una tasa de errores muy pequeña.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es-419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Requiere de un rígido ajuste a los principios de XP.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es-419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Puede ser aplicada a cualquier lenguaje de programación.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es-419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Puede no siempre ser más fácil que el desarrollo tradicional.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600"/>
                        </a:spcAft>
                        <a:buNone/>
                      </a:pPr>
                      <a:r>
                        <a:rPr lang="es-419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Fomenta la comunicación entre los clientes y los desarrolladores.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419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Imposible prever todo antes de programar.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6</a:t>
            </a:fld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75" y="1302673"/>
            <a:ext cx="735500" cy="75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8925" y="1302675"/>
            <a:ext cx="842751" cy="6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Referencias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Sinnaps. (s.f). </a:t>
            </a:r>
            <a:r>
              <a:rPr lang="es-419" i="1"/>
              <a:t>Metodología XP o Programación Extrema.</a:t>
            </a:r>
            <a:r>
              <a:rPr lang="es-419"/>
              <a:t> Recuperado el 13 de Marzo de 2021 de: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https://www.sinnaps.com/blog-gestion-proyectos/metodologia-xp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Mancuzo, G. (2020). </a:t>
            </a:r>
            <a:r>
              <a:rPr lang="es-419" i="1"/>
              <a:t>Metodología XP: La Mejor Vía para el Desarrollo de Software. </a:t>
            </a:r>
            <a:r>
              <a:rPr lang="es-419"/>
              <a:t>Recuperado el 13 de Marzo de 2021 de: </a:t>
            </a:r>
            <a:r>
              <a:rPr lang="es-419" u="sng">
                <a:solidFill>
                  <a:schemeClr val="hlink"/>
                </a:solidFill>
                <a:hlinkClick r:id="rId4"/>
              </a:rPr>
              <a:t>https://blog.comparasoftware.com/metodologia-xp/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Sergio Alberto C. (2015). </a:t>
            </a:r>
            <a:r>
              <a:rPr lang="es-419" i="1"/>
              <a:t>Ventajas y desventajas de la programación extrema</a:t>
            </a:r>
            <a:r>
              <a:rPr lang="es-419"/>
              <a:t>. Recuperado el 13 de Marzo de 2021 de: </a:t>
            </a:r>
            <a:r>
              <a:rPr lang="es-419" u="sng">
                <a:solidFill>
                  <a:schemeClr val="hlink"/>
                </a:solidFill>
                <a:hlinkClick r:id="rId5"/>
              </a:rPr>
              <a:t>https://iswugaps2extremeprogramming.wordpress.com/2015/09/14/ventajas-y-desventajas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C39FBA2764644B84D53ABBF8D89565" ma:contentTypeVersion="7" ma:contentTypeDescription="Create a new document." ma:contentTypeScope="" ma:versionID="c386b63c3665f4f42df96c57dc4c1462">
  <xsd:schema xmlns:xsd="http://www.w3.org/2001/XMLSchema" xmlns:xs="http://www.w3.org/2001/XMLSchema" xmlns:p="http://schemas.microsoft.com/office/2006/metadata/properties" xmlns:ns2="b1baac16-36de-4474-af50-0d1d800061d4" targetNamespace="http://schemas.microsoft.com/office/2006/metadata/properties" ma:root="true" ma:fieldsID="9b043bbdb7a495f98e143e8e3a29323b" ns2:_="">
    <xsd:import namespace="b1baac16-36de-4474-af50-0d1d800061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baac16-36de-4474-af50-0d1d800061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36E0B7-7321-4356-960C-28462B660C3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11F88D5-22F8-46CA-A535-B9DEEB0E69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8351C3-1E3B-4125-BE28-08E2D663F5A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Presentación en pantalla (16:9)</PresentationFormat>
  <Paragraphs>53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Luxe</vt:lpstr>
      <vt:lpstr>Metodología de software XP</vt:lpstr>
      <vt:lpstr>Contenido </vt:lpstr>
      <vt:lpstr>Origen</vt:lpstr>
      <vt:lpstr>Características</vt:lpstr>
      <vt:lpstr>Fases</vt:lpstr>
      <vt:lpstr>Ventajas y desventajas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de software XP</dc:title>
  <dc:creator>Carlos</dc:creator>
  <cp:lastModifiedBy>CARLOS ALAN ELIZARRARAS ORTIZ</cp:lastModifiedBy>
  <cp:revision>3</cp:revision>
  <dcterms:modified xsi:type="dcterms:W3CDTF">2021-03-20T23:30:46Z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0x01010004C39FBA2764644B84D53ABBF8D89565</vt:lpwstr>
  </property>
</Properties>
</file>