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Cantarell" panose="020B0604020202020204" charset="0"/>
      <p:regular r:id="rId17"/>
      <p:bold r:id="rId18"/>
      <p:italic r:id="rId19"/>
      <p:boldItalic r:id="rId20"/>
    </p:embeddedFont>
    <p:embeddedFont>
      <p:font typeface="Hind" panose="020B0604020202020204" charset="0"/>
      <p:regular r:id="rId21"/>
      <p:bold r:id="rId22"/>
    </p:embeddedFont>
    <p:embeddedFont>
      <p:font typeface="Hind Guntur" panose="020B0604020202020204" charset="0"/>
      <p:regular r:id="rId23"/>
      <p:bold r:id="rId24"/>
    </p:embeddedFont>
    <p:embeddedFont>
      <p:font typeface="Karla" panose="020B0604020202020204" charset="0"/>
      <p:regular r:id="rId25"/>
      <p:bold r:id="rId26"/>
      <p:italic r:id="rId27"/>
      <p:boldItalic r:id="rId28"/>
    </p:embeddedFont>
    <p:embeddedFont>
      <p:font typeface="Livvic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5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 Arellano Aguillón" userId="86c8cc2f544b937d" providerId="LiveId" clId="{1D984996-D7DE-4BD8-8454-28D6FA334E12}"/>
    <pc:docChg chg="modSld">
      <pc:chgData name="Shu Arellano Aguillón" userId="86c8cc2f544b937d" providerId="LiveId" clId="{1D984996-D7DE-4BD8-8454-28D6FA334E12}" dt="2021-03-10T17:58:56.387" v="12" actId="20577"/>
      <pc:docMkLst>
        <pc:docMk/>
      </pc:docMkLst>
      <pc:sldChg chg="modSp mod">
        <pc:chgData name="Shu Arellano Aguillón" userId="86c8cc2f544b937d" providerId="LiveId" clId="{1D984996-D7DE-4BD8-8454-28D6FA334E12}" dt="2021-03-10T17:58:56.387" v="12" actId="20577"/>
        <pc:sldMkLst>
          <pc:docMk/>
          <pc:sldMk cId="0" sldId="265"/>
        </pc:sldMkLst>
        <pc:spChg chg="mod">
          <ac:chgData name="Shu Arellano Aguillón" userId="86c8cc2f544b937d" providerId="LiveId" clId="{1D984996-D7DE-4BD8-8454-28D6FA334E12}" dt="2021-03-10T17:58:56.387" v="12" actId="20577"/>
          <ac:spMkLst>
            <pc:docMk/>
            <pc:sldMk cId="0" sldId="265"/>
            <ac:spMk id="2393" creationId="{00000000-0000-0000-0000-000000000000}"/>
          </ac:spMkLst>
        </pc:spChg>
      </pc:sldChg>
      <pc:sldChg chg="modSp mod">
        <pc:chgData name="Shu Arellano Aguillón" userId="86c8cc2f544b937d" providerId="LiveId" clId="{1D984996-D7DE-4BD8-8454-28D6FA334E12}" dt="2021-03-09T23:42:47.493" v="10" actId="20577"/>
        <pc:sldMkLst>
          <pc:docMk/>
          <pc:sldMk cId="0" sldId="267"/>
        </pc:sldMkLst>
        <pc:spChg chg="mod">
          <ac:chgData name="Shu Arellano Aguillón" userId="86c8cc2f544b937d" providerId="LiveId" clId="{1D984996-D7DE-4BD8-8454-28D6FA334E12}" dt="2021-03-09T23:42:47.493" v="10" actId="20577"/>
          <ac:spMkLst>
            <pc:docMk/>
            <pc:sldMk cId="0" sldId="267"/>
            <ac:spMk id="24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c4542aea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c4542aea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493009bf4e137a9f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493009bf4e137a9f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a337770888_0_368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a337770888_0_368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938c3b82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938c3b82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a337770888_0_230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a337770888_0_230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938c3b82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938c3b82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dc6ae5fa8_0_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dc6ae5fa8_0_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37f179144fe2d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37f179144fe2d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a337770888_0_368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a337770888_0_368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a337770888_0_138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a337770888_0_138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a337770888_0_368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a337770888_0_368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493009bf4e137a9f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493009bf4e137a9f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7100" b="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"/>
          <p:cNvSpPr/>
          <p:nvPr/>
        </p:nvSpPr>
        <p:spPr>
          <a:xfrm rot="8835598" flipH="1">
            <a:off x="3286364" y="365803"/>
            <a:ext cx="1922818" cy="1264536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1"/>
          <p:cNvSpPr/>
          <p:nvPr/>
        </p:nvSpPr>
        <p:spPr>
          <a:xfrm rot="-3694726">
            <a:off x="642232" y="3560650"/>
            <a:ext cx="767261" cy="76722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11"/>
          <p:cNvGrpSpPr/>
          <p:nvPr/>
        </p:nvGrpSpPr>
        <p:grpSpPr>
          <a:xfrm rot="-3694727">
            <a:off x="1309541" y="4040494"/>
            <a:ext cx="509680" cy="509741"/>
            <a:chOff x="2948201" y="3788666"/>
            <a:chExt cx="450728" cy="450728"/>
          </a:xfrm>
        </p:grpSpPr>
        <p:sp>
          <p:nvSpPr>
            <p:cNvPr id="465" name="Google Shape;465;p1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11"/>
          <p:cNvSpPr/>
          <p:nvPr/>
        </p:nvSpPr>
        <p:spPr>
          <a:xfrm rot="9397994">
            <a:off x="6877734" y="3716981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1"/>
          <p:cNvSpPr txBox="1">
            <a:spLocks noGrp="1"/>
          </p:cNvSpPr>
          <p:nvPr>
            <p:ph type="title" hasCustomPrompt="1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103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1"/>
          <p:cNvSpPr txBox="1">
            <a:spLocks noGrp="1"/>
          </p:cNvSpPr>
          <p:nvPr>
            <p:ph type="subTitle" idx="1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17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75" name="Google Shape;475;p13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13"/>
          <p:cNvSpPr/>
          <p:nvPr/>
        </p:nvSpPr>
        <p:spPr>
          <a:xfrm rot="-10325680">
            <a:off x="558384" y="451163"/>
            <a:ext cx="1372769" cy="902798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2" hasCustomPrompt="1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4" hasCustomPrompt="1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title" idx="13" hasCustomPrompt="1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title" idx="16" hasCustomPrompt="1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18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subTitle" idx="20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subTitle" idx="21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"/>
          <p:cNvSpPr/>
          <p:nvPr/>
        </p:nvSpPr>
        <p:spPr>
          <a:xfrm>
            <a:off x="744275" y="4406825"/>
            <a:ext cx="6447269" cy="405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506" name="Google Shape;506;p14"/>
            <p:cNvSpPr/>
            <p:nvPr/>
          </p:nvSpPr>
          <p:spPr>
            <a:xfrm>
              <a:off x="4318427" y="1603925"/>
              <a:ext cx="627295" cy="653422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4275545" y="1603925"/>
              <a:ext cx="627957" cy="653422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4275545" y="1603925"/>
              <a:ext cx="627957" cy="654083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4359987" y="1691718"/>
              <a:ext cx="459073" cy="47783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4276228" y="2172883"/>
              <a:ext cx="83781" cy="82458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819038" y="2171538"/>
              <a:ext cx="82458" cy="83803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4817693" y="1610627"/>
              <a:ext cx="83803" cy="82458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4276228" y="1610627"/>
              <a:ext cx="83119" cy="83803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4358642" y="1690373"/>
              <a:ext cx="461079" cy="48052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4512776" y="1853900"/>
              <a:ext cx="153495" cy="153473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4"/>
          <p:cNvSpPr/>
          <p:nvPr/>
        </p:nvSpPr>
        <p:spPr>
          <a:xfrm>
            <a:off x="5439104" y="4415525"/>
            <a:ext cx="258683" cy="102565"/>
          </a:xfrm>
          <a:custGeom>
            <a:avLst/>
            <a:gdLst/>
            <a:ahLst/>
            <a:cxnLst/>
            <a:rect l="l" t="t" r="r" b="b"/>
            <a:pathLst>
              <a:path w="11733" h="4652" extrusionOk="0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197041" y="3470185"/>
            <a:ext cx="1448896" cy="668149"/>
          </a:xfrm>
          <a:custGeom>
            <a:avLst/>
            <a:gdLst/>
            <a:ahLst/>
            <a:cxnLst/>
            <a:rect l="l" t="t" r="r" b="b"/>
            <a:pathLst>
              <a:path w="65717" h="30305" extrusionOk="0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231214" y="3505020"/>
            <a:ext cx="1381871" cy="601809"/>
          </a:xfrm>
          <a:custGeom>
            <a:avLst/>
            <a:gdLst/>
            <a:ahLst/>
            <a:cxnLst/>
            <a:rect l="l" t="t" r="r" b="b"/>
            <a:pathLst>
              <a:path w="62677" h="27296" extrusionOk="0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6842539" y="3470185"/>
            <a:ext cx="354524" cy="668149"/>
          </a:xfrm>
          <a:custGeom>
            <a:avLst/>
            <a:gdLst/>
            <a:ahLst/>
            <a:cxnLst/>
            <a:rect l="l" t="t" r="r" b="b"/>
            <a:pathLst>
              <a:path w="16080" h="30305" extrusionOk="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233221" y="3687309"/>
            <a:ext cx="1377859" cy="4035"/>
          </a:xfrm>
          <a:custGeom>
            <a:avLst/>
            <a:gdLst/>
            <a:ahLst/>
            <a:cxnLst/>
            <a:rect l="l" t="t" r="r" b="b"/>
            <a:pathLst>
              <a:path w="62495" h="183" extrusionOk="0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914114" y="3506188"/>
            <a:ext cx="10737" cy="184163"/>
          </a:xfrm>
          <a:custGeom>
            <a:avLst/>
            <a:gdLst/>
            <a:ahLst/>
            <a:cxnLst/>
            <a:rect l="l" t="t" r="r" b="b"/>
            <a:pathLst>
              <a:path w="487" h="8353" extrusionOk="0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548191" y="3580092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8268615" y="3580092"/>
            <a:ext cx="43588" cy="37282"/>
          </a:xfrm>
          <a:custGeom>
            <a:avLst/>
            <a:gdLst/>
            <a:ahLst/>
            <a:cxnLst/>
            <a:rect l="l" t="t" r="r" b="b"/>
            <a:pathLst>
              <a:path w="1977" h="1691" extrusionOk="0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7903377" y="3787162"/>
            <a:ext cx="44249" cy="37503"/>
          </a:xfrm>
          <a:custGeom>
            <a:avLst/>
            <a:gdLst/>
            <a:ahLst/>
            <a:cxnLst/>
            <a:rect l="l" t="t" r="r" b="b"/>
            <a:pathLst>
              <a:path w="2007" h="1701" extrusionOk="0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>
            <a:off x="7692986" y="4139762"/>
            <a:ext cx="179621" cy="419542"/>
          </a:xfrm>
          <a:custGeom>
            <a:avLst/>
            <a:gdLst/>
            <a:ahLst/>
            <a:cxnLst/>
            <a:rect l="l" t="t" r="r" b="b"/>
            <a:pathLst>
              <a:path w="8147" h="19029" extrusionOk="0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237255" y="4138312"/>
            <a:ext cx="166878" cy="420203"/>
          </a:xfrm>
          <a:custGeom>
            <a:avLst/>
            <a:gdLst/>
            <a:ahLst/>
            <a:cxnLst/>
            <a:rect l="l" t="t" r="r" b="b"/>
            <a:pathLst>
              <a:path w="7569" h="19059" extrusionOk="0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4"/>
          <p:cNvSpPr/>
          <p:nvPr/>
        </p:nvSpPr>
        <p:spPr>
          <a:xfrm flipH="1">
            <a:off x="6948411" y="4138312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4"/>
          <p:cNvSpPr/>
          <p:nvPr/>
        </p:nvSpPr>
        <p:spPr>
          <a:xfrm flipH="1">
            <a:off x="7904721" y="3976131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4"/>
          <p:cNvSpPr/>
          <p:nvPr/>
        </p:nvSpPr>
        <p:spPr>
          <a:xfrm flipH="1">
            <a:off x="7233904" y="3894379"/>
            <a:ext cx="1376514" cy="4035"/>
          </a:xfrm>
          <a:custGeom>
            <a:avLst/>
            <a:gdLst/>
            <a:ahLst/>
            <a:cxnLst/>
            <a:rect l="l" t="t" r="r" b="b"/>
            <a:pathLst>
              <a:path w="62434" h="183" extrusionOk="0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4"/>
          <p:cNvSpPr/>
          <p:nvPr/>
        </p:nvSpPr>
        <p:spPr>
          <a:xfrm flipH="1">
            <a:off x="7095843" y="3153869"/>
            <a:ext cx="438988" cy="91166"/>
          </a:xfrm>
          <a:custGeom>
            <a:avLst/>
            <a:gdLst/>
            <a:ahLst/>
            <a:cxnLst/>
            <a:rect l="l" t="t" r="r" b="b"/>
            <a:pathLst>
              <a:path w="19911" h="4135" extrusionOk="0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4"/>
          <p:cNvSpPr/>
          <p:nvPr/>
        </p:nvSpPr>
        <p:spPr>
          <a:xfrm flipH="1">
            <a:off x="7042907" y="3329456"/>
            <a:ext cx="489234" cy="140751"/>
          </a:xfrm>
          <a:custGeom>
            <a:avLst/>
            <a:gdLst/>
            <a:ahLst/>
            <a:cxnLst/>
            <a:rect l="l" t="t" r="r" b="b"/>
            <a:pathLst>
              <a:path w="22190" h="6384" extrusionOk="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7134051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7113282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7454379" y="3328772"/>
            <a:ext cx="6724" cy="138745"/>
          </a:xfrm>
          <a:custGeom>
            <a:avLst/>
            <a:gdLst/>
            <a:ahLst/>
            <a:cxnLst/>
            <a:rect l="l" t="t" r="r" b="b"/>
            <a:pathLst>
              <a:path w="305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434272" y="3328772"/>
            <a:ext cx="6063" cy="138745"/>
          </a:xfrm>
          <a:custGeom>
            <a:avLst/>
            <a:gdLst/>
            <a:ahLst/>
            <a:cxnLst/>
            <a:rect l="l" t="t" r="r" b="b"/>
            <a:pathLst>
              <a:path w="275" h="6293" extrusionOk="0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172921" y="3397803"/>
            <a:ext cx="219836" cy="4718"/>
          </a:xfrm>
          <a:custGeom>
            <a:avLst/>
            <a:gdLst/>
            <a:ahLst/>
            <a:cxnLst/>
            <a:rect l="l" t="t" r="r" b="b"/>
            <a:pathLst>
              <a:path w="9971" h="214" extrusionOk="0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6859957" y="3239656"/>
            <a:ext cx="603153" cy="91828"/>
          </a:xfrm>
          <a:custGeom>
            <a:avLst/>
            <a:gdLst/>
            <a:ahLst/>
            <a:cxnLst/>
            <a:rect l="l" t="t" r="r" b="b"/>
            <a:pathLst>
              <a:path w="27357" h="4165" extrusionOk="0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6916927" y="3259675"/>
            <a:ext cx="68171" cy="57742"/>
          </a:xfrm>
          <a:custGeom>
            <a:avLst/>
            <a:gdLst/>
            <a:ahLst/>
            <a:cxnLst/>
            <a:rect l="l" t="t" r="r" b="b"/>
            <a:pathLst>
              <a:path w="3092" h="2619" extrusionOk="0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024144" y="3279849"/>
            <a:ext cx="403447" cy="18123"/>
          </a:xfrm>
          <a:custGeom>
            <a:avLst/>
            <a:gdLst/>
            <a:ahLst/>
            <a:cxnLst/>
            <a:rect l="l" t="t" r="r" b="b"/>
            <a:pathLst>
              <a:path w="18299" h="822" extrusionOk="0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>
            <a:off x="4839145" y="2895975"/>
            <a:ext cx="120644" cy="78423"/>
          </a:xfrm>
          <a:custGeom>
            <a:avLst/>
            <a:gdLst/>
            <a:ahLst/>
            <a:cxnLst/>
            <a:rect l="l" t="t" r="r" b="b"/>
            <a:pathLst>
              <a:path w="5472" h="3557" extrusionOk="0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4839806" y="2895644"/>
            <a:ext cx="121614" cy="57985"/>
          </a:xfrm>
          <a:custGeom>
            <a:avLst/>
            <a:gdLst/>
            <a:ahLst/>
            <a:cxnLst/>
            <a:rect l="l" t="t" r="r" b="b"/>
            <a:pathLst>
              <a:path w="5516" h="2630" extrusionOk="0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>
            <a:off x="4840490" y="2929818"/>
            <a:ext cx="41560" cy="41229"/>
          </a:xfrm>
          <a:custGeom>
            <a:avLst/>
            <a:gdLst/>
            <a:ahLst/>
            <a:cxnLst/>
            <a:rect l="l" t="t" r="r" b="b"/>
            <a:pathLst>
              <a:path w="1885" h="1870" extrusionOk="0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>
            <a:off x="4917546" y="2929818"/>
            <a:ext cx="43588" cy="43235"/>
          </a:xfrm>
          <a:custGeom>
            <a:avLst/>
            <a:gdLst/>
            <a:ahLst/>
            <a:cxnLst/>
            <a:rect l="l" t="t" r="r" b="b"/>
            <a:pathLst>
              <a:path w="1977" h="1961" extrusionOk="0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7583741" y="3466255"/>
            <a:ext cx="27493" cy="38230"/>
          </a:xfrm>
          <a:custGeom>
            <a:avLst/>
            <a:gdLst/>
            <a:ahLst/>
            <a:cxnLst/>
            <a:rect l="l" t="t" r="r" b="b"/>
            <a:pathLst>
              <a:path w="1247" h="1734" extrusionOk="0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6961816" y="1898683"/>
            <a:ext cx="521401" cy="685324"/>
          </a:xfrm>
          <a:custGeom>
            <a:avLst/>
            <a:gdLst/>
            <a:ahLst/>
            <a:cxnLst/>
            <a:rect l="l" t="t" r="r" b="b"/>
            <a:pathLst>
              <a:path w="23649" h="31084" extrusionOk="0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6993322" y="2265928"/>
            <a:ext cx="79106" cy="77078"/>
          </a:xfrm>
          <a:custGeom>
            <a:avLst/>
            <a:gdLst/>
            <a:ahLst/>
            <a:cxnLst/>
            <a:rect l="l" t="t" r="r" b="b"/>
            <a:pathLst>
              <a:path w="3588" h="3496" extrusionOk="0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6979256" y="2290710"/>
            <a:ext cx="34857" cy="32873"/>
          </a:xfrm>
          <a:custGeom>
            <a:avLst/>
            <a:gdLst/>
            <a:ahLst/>
            <a:cxnLst/>
            <a:rect l="l" t="t" r="r" b="b"/>
            <a:pathLst>
              <a:path w="1581" h="1491" extrusionOk="0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000686" y="2273292"/>
            <a:ext cx="36224" cy="26170"/>
          </a:xfrm>
          <a:custGeom>
            <a:avLst/>
            <a:gdLst/>
            <a:ahLst/>
            <a:cxnLst/>
            <a:rect l="l" t="t" r="r" b="b"/>
            <a:pathLst>
              <a:path w="1643" h="1187" extrusionOk="0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024806" y="2247827"/>
            <a:ext cx="38230" cy="29522"/>
          </a:xfrm>
          <a:custGeom>
            <a:avLst/>
            <a:gdLst/>
            <a:ahLst/>
            <a:cxnLst/>
            <a:rect l="l" t="t" r="r" b="b"/>
            <a:pathLst>
              <a:path w="1734" h="1339" extrusionOk="0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178278" y="2353722"/>
            <a:ext cx="68369" cy="65702"/>
          </a:xfrm>
          <a:custGeom>
            <a:avLst/>
            <a:gdLst/>
            <a:ahLst/>
            <a:cxnLst/>
            <a:rect l="l" t="t" r="r" b="b"/>
            <a:pathLst>
              <a:path w="3101" h="2980" extrusionOk="0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201737" y="2328918"/>
            <a:ext cx="54303" cy="57015"/>
          </a:xfrm>
          <a:custGeom>
            <a:avLst/>
            <a:gdLst/>
            <a:ahLst/>
            <a:cxnLst/>
            <a:rect l="l" t="t" r="r" b="b"/>
            <a:pathLst>
              <a:path w="2463" h="2586" extrusionOk="0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458392" y="1781126"/>
            <a:ext cx="481870" cy="203366"/>
          </a:xfrm>
          <a:custGeom>
            <a:avLst/>
            <a:gdLst/>
            <a:ahLst/>
            <a:cxnLst/>
            <a:rect l="l" t="t" r="r" b="b"/>
            <a:pathLst>
              <a:path w="21856" h="9224" extrusionOk="0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231898" y="4306513"/>
            <a:ext cx="316315" cy="252003"/>
          </a:xfrm>
          <a:custGeom>
            <a:avLst/>
            <a:gdLst/>
            <a:ahLst/>
            <a:cxnLst/>
            <a:rect l="l" t="t" r="r" b="b"/>
            <a:pathLst>
              <a:path w="14347" h="11430" extrusionOk="0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475148" y="4454363"/>
            <a:ext cx="26170" cy="23988"/>
          </a:xfrm>
          <a:custGeom>
            <a:avLst/>
            <a:gdLst/>
            <a:ahLst/>
            <a:cxnLst/>
            <a:rect l="l" t="t" r="r" b="b"/>
            <a:pathLst>
              <a:path w="1187" h="1088" extrusionOk="0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231214" y="4520969"/>
            <a:ext cx="310980" cy="37547"/>
          </a:xfrm>
          <a:custGeom>
            <a:avLst/>
            <a:gdLst/>
            <a:ahLst/>
            <a:cxnLst/>
            <a:rect l="l" t="t" r="r" b="b"/>
            <a:pathLst>
              <a:path w="14105" h="1703" extrusionOk="0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390045" y="4463535"/>
            <a:ext cx="29500" cy="19931"/>
          </a:xfrm>
          <a:custGeom>
            <a:avLst/>
            <a:gdLst/>
            <a:ahLst/>
            <a:cxnLst/>
            <a:rect l="l" t="t" r="r" b="b"/>
            <a:pathLst>
              <a:path w="1338" h="904" extrusionOk="0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357216" y="4477116"/>
            <a:ext cx="22136" cy="24429"/>
          </a:xfrm>
          <a:custGeom>
            <a:avLst/>
            <a:gdLst/>
            <a:ahLst/>
            <a:cxnLst/>
            <a:rect l="l" t="t" r="r" b="b"/>
            <a:pathLst>
              <a:path w="1004" h="1108" extrusionOk="0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25710" y="4489882"/>
            <a:ext cx="16117" cy="26413"/>
          </a:xfrm>
          <a:custGeom>
            <a:avLst/>
            <a:gdLst/>
            <a:ahLst/>
            <a:cxnLst/>
            <a:rect l="l" t="t" r="r" b="b"/>
            <a:pathLst>
              <a:path w="731" h="1198" extrusionOk="0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392779" y="4423056"/>
            <a:ext cx="34152" cy="7783"/>
          </a:xfrm>
          <a:custGeom>
            <a:avLst/>
            <a:gdLst/>
            <a:ahLst/>
            <a:cxnLst/>
            <a:rect l="l" t="t" r="r" b="b"/>
            <a:pathLst>
              <a:path w="1549" h="353" extrusionOk="0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393396" y="4370847"/>
            <a:ext cx="48284" cy="26501"/>
          </a:xfrm>
          <a:custGeom>
            <a:avLst/>
            <a:gdLst/>
            <a:ahLst/>
            <a:cxnLst/>
            <a:rect l="l" t="t" r="r" b="b"/>
            <a:pathLst>
              <a:path w="2190" h="1202" extrusionOk="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375978" y="4348072"/>
            <a:ext cx="24803" cy="50290"/>
          </a:xfrm>
          <a:custGeom>
            <a:avLst/>
            <a:gdLst/>
            <a:ahLst/>
            <a:cxnLst/>
            <a:rect l="l" t="t" r="r" b="b"/>
            <a:pathLst>
              <a:path w="1125" h="2281" extrusionOk="0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707705" y="4301155"/>
            <a:ext cx="311641" cy="274778"/>
          </a:xfrm>
          <a:custGeom>
            <a:avLst/>
            <a:gdLst/>
            <a:ahLst/>
            <a:cxnLst/>
            <a:rect l="l" t="t" r="r" b="b"/>
            <a:pathLst>
              <a:path w="14135" h="12463" extrusionOk="0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940240" y="4453724"/>
            <a:ext cx="25487" cy="24385"/>
          </a:xfrm>
          <a:custGeom>
            <a:avLst/>
            <a:gdLst/>
            <a:ahLst/>
            <a:cxnLst/>
            <a:rect l="l" t="t" r="r" b="b"/>
            <a:pathLst>
              <a:path w="1156" h="1106" extrusionOk="0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708366" y="4524320"/>
            <a:ext cx="310980" cy="52297"/>
          </a:xfrm>
          <a:custGeom>
            <a:avLst/>
            <a:gdLst/>
            <a:ahLst/>
            <a:cxnLst/>
            <a:rect l="l" t="t" r="r" b="b"/>
            <a:pathLst>
              <a:path w="14105" h="2372" extrusionOk="0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855423" y="4476764"/>
            <a:ext cx="31903" cy="16139"/>
          </a:xfrm>
          <a:custGeom>
            <a:avLst/>
            <a:gdLst/>
            <a:ahLst/>
            <a:cxnLst/>
            <a:rect l="l" t="t" r="r" b="b"/>
            <a:pathLst>
              <a:path w="1447" h="732" extrusionOk="0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824976" y="4495482"/>
            <a:ext cx="24142" cy="22158"/>
          </a:xfrm>
          <a:custGeom>
            <a:avLst/>
            <a:gdLst/>
            <a:ahLst/>
            <a:cxnLst/>
            <a:rect l="l" t="t" r="r" b="b"/>
            <a:pathLst>
              <a:path w="1095" h="1005" extrusionOk="0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795476" y="4513208"/>
            <a:ext cx="18807" cy="24539"/>
          </a:xfrm>
          <a:custGeom>
            <a:avLst/>
            <a:gdLst/>
            <a:ahLst/>
            <a:cxnLst/>
            <a:rect l="l" t="t" r="r" b="b"/>
            <a:pathLst>
              <a:path w="853" h="1113" extrusionOk="0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852447" y="4434454"/>
            <a:ext cx="33490" cy="7827"/>
          </a:xfrm>
          <a:custGeom>
            <a:avLst/>
            <a:gdLst/>
            <a:ahLst/>
            <a:cxnLst/>
            <a:rect l="l" t="t" r="r" b="b"/>
            <a:pathLst>
              <a:path w="1519" h="355" extrusionOk="0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849096" y="4380063"/>
            <a:ext cx="45594" cy="31021"/>
          </a:xfrm>
          <a:custGeom>
            <a:avLst/>
            <a:gdLst/>
            <a:ahLst/>
            <a:cxnLst/>
            <a:rect l="l" t="t" r="r" b="b"/>
            <a:pathLst>
              <a:path w="2068" h="1407" extrusionOk="0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826321" y="4364828"/>
            <a:ext cx="28155" cy="47601"/>
          </a:xfrm>
          <a:custGeom>
            <a:avLst/>
            <a:gdLst/>
            <a:ahLst/>
            <a:cxnLst/>
            <a:rect l="l" t="t" r="r" b="b"/>
            <a:pathLst>
              <a:path w="1277" h="2159" extrusionOk="0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358539" y="2730998"/>
            <a:ext cx="654767" cy="1701538"/>
          </a:xfrm>
          <a:custGeom>
            <a:avLst/>
            <a:gdLst/>
            <a:ahLst/>
            <a:cxnLst/>
            <a:rect l="l" t="t" r="r" b="b"/>
            <a:pathLst>
              <a:path w="29698" h="77176" extrusionOk="0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516708" y="1380391"/>
            <a:ext cx="303594" cy="579959"/>
          </a:xfrm>
          <a:custGeom>
            <a:avLst/>
            <a:gdLst/>
            <a:ahLst/>
            <a:cxnLst/>
            <a:rect l="l" t="t" r="r" b="b"/>
            <a:pathLst>
              <a:path w="13770" h="26305" extrusionOk="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95108" y="1758615"/>
            <a:ext cx="101220" cy="48945"/>
          </a:xfrm>
          <a:custGeom>
            <a:avLst/>
            <a:gdLst/>
            <a:ahLst/>
            <a:cxnLst/>
            <a:rect l="l" t="t" r="r" b="b"/>
            <a:pathLst>
              <a:path w="4591" h="2220" extrusionOk="0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548875" y="1561599"/>
            <a:ext cx="22797" cy="21540"/>
          </a:xfrm>
          <a:custGeom>
            <a:avLst/>
            <a:gdLst/>
            <a:ahLst/>
            <a:cxnLst/>
            <a:rect l="l" t="t" r="r" b="b"/>
            <a:pathLst>
              <a:path w="1034" h="977" extrusionOk="0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543517" y="1540147"/>
            <a:ext cx="44911" cy="11619"/>
          </a:xfrm>
          <a:custGeom>
            <a:avLst/>
            <a:gdLst/>
            <a:ahLst/>
            <a:cxnLst/>
            <a:rect l="l" t="t" r="r" b="b"/>
            <a:pathLst>
              <a:path w="2037" h="527" extrusionOk="0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660788" y="1563539"/>
            <a:ext cx="22136" cy="20923"/>
          </a:xfrm>
          <a:custGeom>
            <a:avLst/>
            <a:gdLst/>
            <a:ahLst/>
            <a:cxnLst/>
            <a:rect l="l" t="t" r="r" b="b"/>
            <a:pathLst>
              <a:path w="1004" h="949" extrusionOk="0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660127" y="1542175"/>
            <a:ext cx="45572" cy="12258"/>
          </a:xfrm>
          <a:custGeom>
            <a:avLst/>
            <a:gdLst/>
            <a:ahLst/>
            <a:cxnLst/>
            <a:rect l="l" t="t" r="r" b="b"/>
            <a:pathLst>
              <a:path w="2067" h="556" extrusionOk="0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587061" y="1542815"/>
            <a:ext cx="36224" cy="99721"/>
          </a:xfrm>
          <a:custGeom>
            <a:avLst/>
            <a:gdLst/>
            <a:ahLst/>
            <a:cxnLst/>
            <a:rect l="l" t="t" r="r" b="b"/>
            <a:pathLst>
              <a:path w="1643" h="4523" extrusionOk="0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614554" y="1650737"/>
            <a:ext cx="40898" cy="34196"/>
          </a:xfrm>
          <a:custGeom>
            <a:avLst/>
            <a:gdLst/>
            <a:ahLst/>
            <a:cxnLst/>
            <a:rect l="l" t="t" r="r" b="b"/>
            <a:pathLst>
              <a:path w="1855" h="1551" extrusionOk="0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657437" y="1498367"/>
            <a:ext cx="55648" cy="15896"/>
          </a:xfrm>
          <a:custGeom>
            <a:avLst/>
            <a:gdLst/>
            <a:ahLst/>
            <a:cxnLst/>
            <a:rect l="l" t="t" r="r" b="b"/>
            <a:pathLst>
              <a:path w="2524" h="721" extrusionOk="0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547530" y="1505135"/>
            <a:ext cx="41582" cy="13449"/>
          </a:xfrm>
          <a:custGeom>
            <a:avLst/>
            <a:gdLst/>
            <a:ahLst/>
            <a:cxnLst/>
            <a:rect l="l" t="t" r="r" b="b"/>
            <a:pathLst>
              <a:path w="1886" h="610" extrusionOk="0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458855" y="1326242"/>
            <a:ext cx="409709" cy="300816"/>
          </a:xfrm>
          <a:custGeom>
            <a:avLst/>
            <a:gdLst/>
            <a:ahLst/>
            <a:cxnLst/>
            <a:rect l="l" t="t" r="r" b="b"/>
            <a:pathLst>
              <a:path w="18583" h="13644" extrusionOk="0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635323" y="1351993"/>
            <a:ext cx="112597" cy="51591"/>
          </a:xfrm>
          <a:custGeom>
            <a:avLst/>
            <a:gdLst/>
            <a:ahLst/>
            <a:cxnLst/>
            <a:rect l="l" t="t" r="r" b="b"/>
            <a:pathLst>
              <a:path w="5107" h="2340" extrusionOk="0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731164" y="1346878"/>
            <a:ext cx="79768" cy="108871"/>
          </a:xfrm>
          <a:custGeom>
            <a:avLst/>
            <a:gdLst/>
            <a:ahLst/>
            <a:cxnLst/>
            <a:rect l="l" t="t" r="r" b="b"/>
            <a:pathLst>
              <a:path w="3618" h="4938" extrusionOk="0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814261" y="1430923"/>
            <a:ext cx="30844" cy="33049"/>
          </a:xfrm>
          <a:custGeom>
            <a:avLst/>
            <a:gdLst/>
            <a:ahLst/>
            <a:cxnLst/>
            <a:rect l="l" t="t" r="r" b="b"/>
            <a:pathLst>
              <a:path w="1399" h="1499" extrusionOk="0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12011" y="1377921"/>
            <a:ext cx="117976" cy="53686"/>
          </a:xfrm>
          <a:custGeom>
            <a:avLst/>
            <a:gdLst/>
            <a:ahLst/>
            <a:cxnLst/>
            <a:rect l="l" t="t" r="r" b="b"/>
            <a:pathLst>
              <a:path w="5351" h="2435" extrusionOk="0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784100" y="1569051"/>
            <a:ext cx="55560" cy="81091"/>
          </a:xfrm>
          <a:custGeom>
            <a:avLst/>
            <a:gdLst/>
            <a:ahLst/>
            <a:cxnLst/>
            <a:rect l="l" t="t" r="r" b="b"/>
            <a:pathLst>
              <a:path w="2520" h="3678" extrusionOk="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800856" y="1586116"/>
            <a:ext cx="24803" cy="46123"/>
          </a:xfrm>
          <a:custGeom>
            <a:avLst/>
            <a:gdLst/>
            <a:ahLst/>
            <a:cxnLst/>
            <a:rect l="l" t="t" r="r" b="b"/>
            <a:pathLst>
              <a:path w="1125" h="2092" extrusionOk="0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45156" y="1900690"/>
            <a:ext cx="634637" cy="875242"/>
          </a:xfrm>
          <a:custGeom>
            <a:avLst/>
            <a:gdLst/>
            <a:ahLst/>
            <a:cxnLst/>
            <a:rect l="l" t="t" r="r" b="b"/>
            <a:pathLst>
              <a:path w="28785" h="39698" extrusionOk="0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466439" y="1832916"/>
            <a:ext cx="412839" cy="158279"/>
          </a:xfrm>
          <a:custGeom>
            <a:avLst/>
            <a:gdLst/>
            <a:ahLst/>
            <a:cxnLst/>
            <a:rect l="l" t="t" r="r" b="b"/>
            <a:pathLst>
              <a:path w="18725" h="7179" extrusionOk="0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399437" y="2470309"/>
            <a:ext cx="388036" cy="238598"/>
          </a:xfrm>
          <a:custGeom>
            <a:avLst/>
            <a:gdLst/>
            <a:ahLst/>
            <a:cxnLst/>
            <a:rect l="l" t="t" r="r" b="b"/>
            <a:pathLst>
              <a:path w="17600" h="10822" extrusionOk="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720426" y="2537995"/>
            <a:ext cx="116631" cy="169215"/>
          </a:xfrm>
          <a:custGeom>
            <a:avLst/>
            <a:gdLst/>
            <a:ahLst/>
            <a:cxnLst/>
            <a:rect l="l" t="t" r="r" b="b"/>
            <a:pathLst>
              <a:path w="5290" h="7675" extrusionOk="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353865" y="2716425"/>
            <a:ext cx="563600" cy="20041"/>
          </a:xfrm>
          <a:custGeom>
            <a:avLst/>
            <a:gdLst/>
            <a:ahLst/>
            <a:cxnLst/>
            <a:rect l="l" t="t" r="r" b="b"/>
            <a:pathLst>
              <a:path w="25563" h="909" extrusionOk="0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855798" y="2726986"/>
            <a:ext cx="15433" cy="54964"/>
          </a:xfrm>
          <a:custGeom>
            <a:avLst/>
            <a:gdLst/>
            <a:ahLst/>
            <a:cxnLst/>
            <a:rect l="l" t="t" r="r" b="b"/>
            <a:pathLst>
              <a:path w="700" h="2493" extrusionOk="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811571" y="2728992"/>
            <a:ext cx="8069" cy="44249"/>
          </a:xfrm>
          <a:custGeom>
            <a:avLst/>
            <a:gdLst/>
            <a:ahLst/>
            <a:cxnLst/>
            <a:rect l="l" t="t" r="r" b="b"/>
            <a:pathLst>
              <a:path w="366" h="2007" extrusionOk="0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741879" y="2732343"/>
            <a:ext cx="7386" cy="54303"/>
          </a:xfrm>
          <a:custGeom>
            <a:avLst/>
            <a:gdLst/>
            <a:ahLst/>
            <a:cxnLst/>
            <a:rect l="l" t="t" r="r" b="b"/>
            <a:pathLst>
              <a:path w="335" h="2463" extrusionOk="0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685591" y="2735033"/>
            <a:ext cx="7386" cy="45594"/>
          </a:xfrm>
          <a:custGeom>
            <a:avLst/>
            <a:gdLst/>
            <a:ahLst/>
            <a:cxnLst/>
            <a:rect l="l" t="t" r="r" b="b"/>
            <a:pathLst>
              <a:path w="335" h="2068" extrusionOk="0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612526" y="2736356"/>
            <a:ext cx="6724" cy="46278"/>
          </a:xfrm>
          <a:custGeom>
            <a:avLst/>
            <a:gdLst/>
            <a:ahLst/>
            <a:cxnLst/>
            <a:rect l="l" t="t" r="r" b="b"/>
            <a:pathLst>
              <a:path w="305" h="2099" extrusionOk="0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59590" y="2736356"/>
            <a:ext cx="6063" cy="36224"/>
          </a:xfrm>
          <a:custGeom>
            <a:avLst/>
            <a:gdLst/>
            <a:ahLst/>
            <a:cxnLst/>
            <a:rect l="l" t="t" r="r" b="b"/>
            <a:pathLst>
              <a:path w="275" h="1643" extrusionOk="0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493910" y="2730337"/>
            <a:ext cx="7408" cy="46939"/>
          </a:xfrm>
          <a:custGeom>
            <a:avLst/>
            <a:gdLst/>
            <a:ahLst/>
            <a:cxnLst/>
            <a:rect l="l" t="t" r="r" b="b"/>
            <a:pathLst>
              <a:path w="336" h="2129" extrusionOk="0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441658" y="2722290"/>
            <a:ext cx="7386" cy="48284"/>
          </a:xfrm>
          <a:custGeom>
            <a:avLst/>
            <a:gdLst/>
            <a:ahLst/>
            <a:cxnLst/>
            <a:rect l="l" t="t" r="r" b="b"/>
            <a:pathLst>
              <a:path w="335" h="2190" extrusionOk="0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389383" y="2722973"/>
            <a:ext cx="9392" cy="52275"/>
          </a:xfrm>
          <a:custGeom>
            <a:avLst/>
            <a:gdLst/>
            <a:ahLst/>
            <a:cxnLst/>
            <a:rect l="l" t="t" r="r" b="b"/>
            <a:pathLst>
              <a:path w="426" h="2371" extrusionOk="0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902715" y="2720945"/>
            <a:ext cx="24803" cy="70398"/>
          </a:xfrm>
          <a:custGeom>
            <a:avLst/>
            <a:gdLst/>
            <a:ahLst/>
            <a:cxnLst/>
            <a:rect l="l" t="t" r="r" b="b"/>
            <a:pathLst>
              <a:path w="1125" h="3193" extrusionOk="0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652079" y="2404651"/>
            <a:ext cx="294885" cy="199552"/>
          </a:xfrm>
          <a:custGeom>
            <a:avLst/>
            <a:gdLst/>
            <a:ahLst/>
            <a:cxnLst/>
            <a:rect l="l" t="t" r="r" b="b"/>
            <a:pathLst>
              <a:path w="13375" h="9051" extrusionOk="0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357216" y="2082295"/>
            <a:ext cx="69031" cy="489234"/>
          </a:xfrm>
          <a:custGeom>
            <a:avLst/>
            <a:gdLst/>
            <a:ahLst/>
            <a:cxnLst/>
            <a:rect l="l" t="t" r="r" b="b"/>
            <a:pathLst>
              <a:path w="3131" h="22190" extrusionOk="0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252975" y="2050811"/>
            <a:ext cx="341494" cy="197039"/>
          </a:xfrm>
          <a:custGeom>
            <a:avLst/>
            <a:gdLst/>
            <a:ahLst/>
            <a:cxnLst/>
            <a:rect l="l" t="t" r="r" b="b"/>
            <a:pathLst>
              <a:path w="15489" h="8937" extrusionOk="0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7361890" y="2186844"/>
            <a:ext cx="30866" cy="45594"/>
          </a:xfrm>
          <a:custGeom>
            <a:avLst/>
            <a:gdLst/>
            <a:ahLst/>
            <a:cxnLst/>
            <a:rect l="l" t="t" r="r" b="b"/>
            <a:pathLst>
              <a:path w="1400" h="2068" extrusionOk="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341805" y="2164730"/>
            <a:ext cx="30161" cy="37547"/>
          </a:xfrm>
          <a:custGeom>
            <a:avLst/>
            <a:gdLst/>
            <a:ahLst/>
            <a:cxnLst/>
            <a:rect l="l" t="t" r="r" b="b"/>
            <a:pathLst>
              <a:path w="1368" h="1703" extrusionOk="0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7328400" y="2142617"/>
            <a:ext cx="20129" cy="34879"/>
          </a:xfrm>
          <a:custGeom>
            <a:avLst/>
            <a:gdLst/>
            <a:ahLst/>
            <a:cxnLst/>
            <a:rect l="l" t="t" r="r" b="b"/>
            <a:pathLst>
              <a:path w="913" h="1582" extrusionOk="0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7515363" y="1956977"/>
            <a:ext cx="552907" cy="627141"/>
          </a:xfrm>
          <a:custGeom>
            <a:avLst/>
            <a:gdLst/>
            <a:ahLst/>
            <a:cxnLst/>
            <a:rect l="l" t="t" r="r" b="b"/>
            <a:pathLst>
              <a:path w="25078" h="28445" extrusionOk="0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7866513" y="2119842"/>
            <a:ext cx="9414" cy="178938"/>
          </a:xfrm>
          <a:custGeom>
            <a:avLst/>
            <a:gdLst/>
            <a:ahLst/>
            <a:cxnLst/>
            <a:rect l="l" t="t" r="r" b="b"/>
            <a:pathLst>
              <a:path w="427" h="8116" extrusionOk="0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513356" y="2088997"/>
            <a:ext cx="507313" cy="496598"/>
          </a:xfrm>
          <a:custGeom>
            <a:avLst/>
            <a:gdLst/>
            <a:ahLst/>
            <a:cxnLst/>
            <a:rect l="l" t="t" r="r" b="b"/>
            <a:pathLst>
              <a:path w="23010" h="22524" extrusionOk="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867858" y="2295384"/>
            <a:ext cx="107923" cy="51701"/>
          </a:xfrm>
          <a:custGeom>
            <a:avLst/>
            <a:gdLst/>
            <a:ahLst/>
            <a:cxnLst/>
            <a:rect l="l" t="t" r="r" b="b"/>
            <a:pathLst>
              <a:path w="4895" h="2345" extrusionOk="0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555577" y="2129212"/>
            <a:ext cx="66363" cy="153495"/>
          </a:xfrm>
          <a:custGeom>
            <a:avLst/>
            <a:gdLst/>
            <a:ahLst/>
            <a:cxnLst/>
            <a:rect l="l" t="t" r="r" b="b"/>
            <a:pathLst>
              <a:path w="3010" h="6962" extrusionOk="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524755" y="2204945"/>
            <a:ext cx="46256" cy="35541"/>
          </a:xfrm>
          <a:custGeom>
            <a:avLst/>
            <a:gdLst/>
            <a:ahLst/>
            <a:cxnLst/>
            <a:rect l="l" t="t" r="r" b="b"/>
            <a:pathLst>
              <a:path w="2098" h="1612" extrusionOk="0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4"/>
          <p:cNvSpPr/>
          <p:nvPr/>
        </p:nvSpPr>
        <p:spPr>
          <a:xfrm flipH="1">
            <a:off x="7539483" y="2166075"/>
            <a:ext cx="49629" cy="34196"/>
          </a:xfrm>
          <a:custGeom>
            <a:avLst/>
            <a:gdLst/>
            <a:ahLst/>
            <a:cxnLst/>
            <a:rect l="l" t="t" r="r" b="b"/>
            <a:pathLst>
              <a:path w="2251" h="1551" extrusionOk="0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4"/>
          <p:cNvSpPr/>
          <p:nvPr/>
        </p:nvSpPr>
        <p:spPr>
          <a:xfrm flipH="1">
            <a:off x="7552887" y="2123193"/>
            <a:ext cx="54303" cy="38208"/>
          </a:xfrm>
          <a:custGeom>
            <a:avLst/>
            <a:gdLst/>
            <a:ahLst/>
            <a:cxnLst/>
            <a:rect l="l" t="t" r="r" b="b"/>
            <a:pathLst>
              <a:path w="2463" h="1733" extrusionOk="0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4"/>
          <p:cNvSpPr/>
          <p:nvPr/>
        </p:nvSpPr>
        <p:spPr>
          <a:xfrm flipH="1">
            <a:off x="7659443" y="1922472"/>
            <a:ext cx="256699" cy="73440"/>
          </a:xfrm>
          <a:custGeom>
            <a:avLst/>
            <a:gdLst/>
            <a:ahLst/>
            <a:cxnLst/>
            <a:rect l="l" t="t" r="r" b="b"/>
            <a:pathLst>
              <a:path w="11643" h="3331" extrusionOk="0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4"/>
          <p:cNvSpPr/>
          <p:nvPr/>
        </p:nvSpPr>
        <p:spPr>
          <a:xfrm flipH="1">
            <a:off x="7478499" y="1898022"/>
            <a:ext cx="187007" cy="93878"/>
          </a:xfrm>
          <a:custGeom>
            <a:avLst/>
            <a:gdLst/>
            <a:ahLst/>
            <a:cxnLst/>
            <a:rect l="l" t="t" r="r" b="b"/>
            <a:pathLst>
              <a:path w="8482" h="4258" extrusionOk="0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4"/>
          <p:cNvSpPr/>
          <p:nvPr/>
        </p:nvSpPr>
        <p:spPr>
          <a:xfrm flipH="1">
            <a:off x="6678506" y="1773145"/>
            <a:ext cx="705542" cy="520630"/>
          </a:xfrm>
          <a:custGeom>
            <a:avLst/>
            <a:gdLst/>
            <a:ahLst/>
            <a:cxnLst/>
            <a:rect l="l" t="t" r="r" b="b"/>
            <a:pathLst>
              <a:path w="32001" h="23614" extrusionOk="0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4"/>
          <p:cNvSpPr/>
          <p:nvPr/>
        </p:nvSpPr>
        <p:spPr>
          <a:xfrm flipH="1">
            <a:off x="7067710" y="1833687"/>
            <a:ext cx="313648" cy="448336"/>
          </a:xfrm>
          <a:custGeom>
            <a:avLst/>
            <a:gdLst/>
            <a:ahLst/>
            <a:cxnLst/>
            <a:rect l="l" t="t" r="r" b="b"/>
            <a:pathLst>
              <a:path w="14226" h="20335" extrusionOk="0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4"/>
          <p:cNvSpPr/>
          <p:nvPr/>
        </p:nvSpPr>
        <p:spPr>
          <a:xfrm flipH="1">
            <a:off x="6685054" y="1780068"/>
            <a:ext cx="382678" cy="53642"/>
          </a:xfrm>
          <a:custGeom>
            <a:avLst/>
            <a:gdLst/>
            <a:ahLst/>
            <a:cxnLst/>
            <a:rect l="l" t="t" r="r" b="b"/>
            <a:pathLst>
              <a:path w="17357" h="2433" extrusionOk="0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"/>
          <p:cNvSpPr/>
          <p:nvPr/>
        </p:nvSpPr>
        <p:spPr>
          <a:xfrm flipH="1">
            <a:off x="6870672" y="1870529"/>
            <a:ext cx="26170" cy="22599"/>
          </a:xfrm>
          <a:custGeom>
            <a:avLst/>
            <a:gdLst/>
            <a:ahLst/>
            <a:cxnLst/>
            <a:rect l="l" t="t" r="r" b="b"/>
            <a:pathLst>
              <a:path w="1187" h="1025" extrusionOk="0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4"/>
          <p:cNvSpPr/>
          <p:nvPr/>
        </p:nvSpPr>
        <p:spPr>
          <a:xfrm flipH="1">
            <a:off x="6752056" y="2106393"/>
            <a:ext cx="281502" cy="186368"/>
          </a:xfrm>
          <a:custGeom>
            <a:avLst/>
            <a:gdLst/>
            <a:ahLst/>
            <a:cxnLst/>
            <a:rect l="l" t="t" r="r" b="b"/>
            <a:pathLst>
              <a:path w="12768" h="8453" extrusionOk="0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4"/>
          <p:cNvSpPr/>
          <p:nvPr/>
        </p:nvSpPr>
        <p:spPr>
          <a:xfrm flipH="1">
            <a:off x="7355210" y="2770552"/>
            <a:ext cx="593563" cy="156383"/>
          </a:xfrm>
          <a:custGeom>
            <a:avLst/>
            <a:gdLst/>
            <a:ahLst/>
            <a:cxnLst/>
            <a:rect l="l" t="t" r="r" b="b"/>
            <a:pathLst>
              <a:path w="26922" h="7093" extrusionOk="0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4"/>
          <p:cNvSpPr/>
          <p:nvPr/>
        </p:nvSpPr>
        <p:spPr>
          <a:xfrm flipH="1">
            <a:off x="7365925" y="2840508"/>
            <a:ext cx="571648" cy="60057"/>
          </a:xfrm>
          <a:custGeom>
            <a:avLst/>
            <a:gdLst/>
            <a:ahLst/>
            <a:cxnLst/>
            <a:rect l="l" t="t" r="r" b="b"/>
            <a:pathLst>
              <a:path w="25928" h="2724" extrusionOk="0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4"/>
          <p:cNvSpPr/>
          <p:nvPr/>
        </p:nvSpPr>
        <p:spPr>
          <a:xfrm flipH="1">
            <a:off x="7365925" y="2810083"/>
            <a:ext cx="570986" cy="54060"/>
          </a:xfrm>
          <a:custGeom>
            <a:avLst/>
            <a:gdLst/>
            <a:ahLst/>
            <a:cxnLst/>
            <a:rect l="l" t="t" r="r" b="b"/>
            <a:pathLst>
              <a:path w="25898" h="2452" extrusionOk="0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4"/>
          <p:cNvSpPr/>
          <p:nvPr/>
        </p:nvSpPr>
        <p:spPr>
          <a:xfrm flipH="1">
            <a:off x="7371944" y="2779834"/>
            <a:ext cx="558265" cy="39994"/>
          </a:xfrm>
          <a:custGeom>
            <a:avLst/>
            <a:gdLst/>
            <a:ahLst/>
            <a:cxnLst/>
            <a:rect l="l" t="t" r="r" b="b"/>
            <a:pathLst>
              <a:path w="25321" h="1814" extrusionOk="0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5346351" y="3666016"/>
            <a:ext cx="387353" cy="237209"/>
          </a:xfrm>
          <a:custGeom>
            <a:avLst/>
            <a:gdLst/>
            <a:ahLst/>
            <a:cxnLst/>
            <a:rect l="l" t="t" r="r" b="b"/>
            <a:pathLst>
              <a:path w="17569" h="10759" extrusionOk="0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5040089" y="3639250"/>
            <a:ext cx="574999" cy="424128"/>
          </a:xfrm>
          <a:custGeom>
            <a:avLst/>
            <a:gdLst/>
            <a:ahLst/>
            <a:cxnLst/>
            <a:rect l="l" t="t" r="r" b="b"/>
            <a:pathLst>
              <a:path w="26080" h="19237" extrusionOk="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4"/>
          <p:cNvSpPr/>
          <p:nvPr/>
        </p:nvSpPr>
        <p:spPr>
          <a:xfrm>
            <a:off x="4983802" y="2895654"/>
            <a:ext cx="375976" cy="854098"/>
          </a:xfrm>
          <a:custGeom>
            <a:avLst/>
            <a:gdLst/>
            <a:ahLst/>
            <a:cxnLst/>
            <a:rect l="l" t="t" r="r" b="b"/>
            <a:pathLst>
              <a:path w="17053" h="38739" extrusionOk="0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4"/>
          <p:cNvSpPr/>
          <p:nvPr/>
        </p:nvSpPr>
        <p:spPr>
          <a:xfrm>
            <a:off x="5039405" y="3684734"/>
            <a:ext cx="367267" cy="618565"/>
          </a:xfrm>
          <a:custGeom>
            <a:avLst/>
            <a:gdLst/>
            <a:ahLst/>
            <a:cxnLst/>
            <a:rect l="l" t="t" r="r" b="b"/>
            <a:pathLst>
              <a:path w="16658" h="28056" extrusionOk="0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4"/>
          <p:cNvSpPr/>
          <p:nvPr/>
        </p:nvSpPr>
        <p:spPr>
          <a:xfrm>
            <a:off x="4438964" y="3482338"/>
            <a:ext cx="380672" cy="255729"/>
          </a:xfrm>
          <a:custGeom>
            <a:avLst/>
            <a:gdLst/>
            <a:ahLst/>
            <a:cxnLst/>
            <a:rect l="l" t="t" r="r" b="b"/>
            <a:pathLst>
              <a:path w="17266" h="11599" extrusionOk="0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4"/>
          <p:cNvSpPr/>
          <p:nvPr/>
        </p:nvSpPr>
        <p:spPr>
          <a:xfrm>
            <a:off x="4465090" y="3408302"/>
            <a:ext cx="520740" cy="338209"/>
          </a:xfrm>
          <a:custGeom>
            <a:avLst/>
            <a:gdLst/>
            <a:ahLst/>
            <a:cxnLst/>
            <a:rect l="l" t="t" r="r" b="b"/>
            <a:pathLst>
              <a:path w="23619" h="15340" extrusionOk="0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4"/>
          <p:cNvSpPr/>
          <p:nvPr/>
        </p:nvSpPr>
        <p:spPr>
          <a:xfrm>
            <a:off x="4678201" y="3420010"/>
            <a:ext cx="273455" cy="791483"/>
          </a:xfrm>
          <a:custGeom>
            <a:avLst/>
            <a:gdLst/>
            <a:ahLst/>
            <a:cxnLst/>
            <a:rect l="l" t="t" r="r" b="b"/>
            <a:pathLst>
              <a:path w="12403" h="35899" extrusionOk="0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4"/>
          <p:cNvSpPr/>
          <p:nvPr/>
        </p:nvSpPr>
        <p:spPr>
          <a:xfrm>
            <a:off x="4968368" y="3096330"/>
            <a:ext cx="177615" cy="1172111"/>
          </a:xfrm>
          <a:custGeom>
            <a:avLst/>
            <a:gdLst/>
            <a:ahLst/>
            <a:cxnLst/>
            <a:rect l="l" t="t" r="r" b="b"/>
            <a:pathLst>
              <a:path w="8056" h="53163" extrusionOk="0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4"/>
          <p:cNvSpPr/>
          <p:nvPr/>
        </p:nvSpPr>
        <p:spPr>
          <a:xfrm>
            <a:off x="4742536" y="4220179"/>
            <a:ext cx="510686" cy="96524"/>
          </a:xfrm>
          <a:custGeom>
            <a:avLst/>
            <a:gdLst/>
            <a:ahLst/>
            <a:cxnLst/>
            <a:rect l="l" t="t" r="r" b="b"/>
            <a:pathLst>
              <a:path w="23163" h="4378" extrusionOk="0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4"/>
          <p:cNvSpPr/>
          <p:nvPr/>
        </p:nvSpPr>
        <p:spPr>
          <a:xfrm>
            <a:off x="4807532" y="4305283"/>
            <a:ext cx="392071" cy="288183"/>
          </a:xfrm>
          <a:custGeom>
            <a:avLst/>
            <a:gdLst/>
            <a:ahLst/>
            <a:cxnLst/>
            <a:rect l="l" t="t" r="r" b="b"/>
            <a:pathLst>
              <a:path w="17783" h="13071" extrusionOk="0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4"/>
          <p:cNvSpPr/>
          <p:nvPr/>
        </p:nvSpPr>
        <p:spPr>
          <a:xfrm>
            <a:off x="4763304" y="4313330"/>
            <a:ext cx="489917" cy="4696"/>
          </a:xfrm>
          <a:custGeom>
            <a:avLst/>
            <a:gdLst/>
            <a:ahLst/>
            <a:cxnLst/>
            <a:rect l="l" t="t" r="r" b="b"/>
            <a:pathLst>
              <a:path w="22221" h="213" extrusionOk="0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4"/>
          <p:cNvSpPr/>
          <p:nvPr/>
        </p:nvSpPr>
        <p:spPr>
          <a:xfrm>
            <a:off x="4837031" y="4418541"/>
            <a:ext cx="330404" cy="41163"/>
          </a:xfrm>
          <a:custGeom>
            <a:avLst/>
            <a:gdLst/>
            <a:ahLst/>
            <a:cxnLst/>
            <a:rect l="l" t="t" r="r" b="b"/>
            <a:pathLst>
              <a:path w="14986" h="1867" extrusionOk="0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4"/>
          <p:cNvSpPr/>
          <p:nvPr/>
        </p:nvSpPr>
        <p:spPr>
          <a:xfrm>
            <a:off x="4844395" y="4437965"/>
            <a:ext cx="319027" cy="43037"/>
          </a:xfrm>
          <a:custGeom>
            <a:avLst/>
            <a:gdLst/>
            <a:ahLst/>
            <a:cxnLst/>
            <a:rect l="l" t="t" r="r" b="b"/>
            <a:pathLst>
              <a:path w="14470" h="1952" extrusionOk="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4"/>
          <p:cNvSpPr/>
          <p:nvPr/>
        </p:nvSpPr>
        <p:spPr>
          <a:xfrm>
            <a:off x="4830990" y="4395016"/>
            <a:ext cx="341141" cy="44315"/>
          </a:xfrm>
          <a:custGeom>
            <a:avLst/>
            <a:gdLst/>
            <a:ahLst/>
            <a:cxnLst/>
            <a:rect l="l" t="t" r="r" b="b"/>
            <a:pathLst>
              <a:path w="15473" h="2010" extrusionOk="0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4"/>
          <p:cNvSpPr/>
          <p:nvPr/>
        </p:nvSpPr>
        <p:spPr>
          <a:xfrm>
            <a:off x="8285386" y="4139425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45" name="Google Shape;645;p14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14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648" name="Google Shape;648;p14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49" name="Google Shape;649;p14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/>
          <p:nvPr/>
        </p:nvSpPr>
        <p:spPr>
          <a:xfrm rot="-7486977">
            <a:off x="5435105" y="1373790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54" name="Google Shape;654;p15"/>
            <p:cNvSpPr/>
            <p:nvPr/>
          </p:nvSpPr>
          <p:spPr>
            <a:xfrm>
              <a:off x="556633" y="2333094"/>
              <a:ext cx="101464" cy="102683"/>
            </a:xfrm>
            <a:custGeom>
              <a:avLst/>
              <a:gdLst/>
              <a:ahLst/>
              <a:cxnLst/>
              <a:rect l="l" t="t" r="r" b="b"/>
              <a:pathLst>
                <a:path w="5077" h="5138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555414" y="1643645"/>
              <a:ext cx="102683" cy="101464"/>
            </a:xfrm>
            <a:custGeom>
              <a:avLst/>
              <a:gdLst/>
              <a:ahLst/>
              <a:cxnLst/>
              <a:rect l="l" t="t" r="r" b="b"/>
              <a:pathLst>
                <a:path w="5138" h="5077" extrusionOk="0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4723721" y="1740830"/>
              <a:ext cx="3058" cy="162818"/>
            </a:xfrm>
            <a:custGeom>
              <a:avLst/>
              <a:gdLst/>
              <a:ahLst/>
              <a:cxnLst/>
              <a:rect l="l" t="t" r="r" b="b"/>
              <a:pathLst>
                <a:path w="153" h="8147" extrusionOk="0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4775362" y="1733536"/>
              <a:ext cx="109957" cy="272775"/>
            </a:xfrm>
            <a:custGeom>
              <a:avLst/>
              <a:gdLst/>
              <a:ahLst/>
              <a:cxnLst/>
              <a:rect l="l" t="t" r="r" b="b"/>
              <a:pathLst>
                <a:path w="5502" h="13649" extrusionOk="0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808157" y="1892693"/>
              <a:ext cx="49843" cy="43168"/>
            </a:xfrm>
            <a:custGeom>
              <a:avLst/>
              <a:gdLst/>
              <a:ahLst/>
              <a:cxnLst/>
              <a:rect l="l" t="t" r="r" b="b"/>
              <a:pathLst>
                <a:path w="2494" h="2160" extrusionOk="0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808756" y="1847748"/>
              <a:ext cx="49843" cy="38291"/>
            </a:xfrm>
            <a:custGeom>
              <a:avLst/>
              <a:gdLst/>
              <a:ahLst/>
              <a:cxnLst/>
              <a:rect l="l" t="t" r="r" b="b"/>
              <a:pathLst>
                <a:path w="2494" h="1916" extrusionOk="0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808756" y="1802782"/>
              <a:ext cx="49843" cy="38911"/>
            </a:xfrm>
            <a:custGeom>
              <a:avLst/>
              <a:gdLst/>
              <a:ahLst/>
              <a:cxnLst/>
              <a:rect l="l" t="t" r="r" b="b"/>
              <a:pathLst>
                <a:path w="2494" h="1947" extrusionOk="0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577277" y="1931703"/>
              <a:ext cx="71706" cy="197312"/>
            </a:xfrm>
            <a:custGeom>
              <a:avLst/>
              <a:gdLst/>
              <a:ahLst/>
              <a:cxnLst/>
              <a:rect l="l" t="t" r="r" b="b"/>
              <a:pathLst>
                <a:path w="3588" h="9873" extrusionOk="0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628917" y="3215715"/>
              <a:ext cx="119071" cy="99625"/>
            </a:xfrm>
            <a:custGeom>
              <a:avLst/>
              <a:gdLst/>
              <a:ahLst/>
              <a:cxnLst/>
              <a:rect l="l" t="t" r="r" b="b"/>
              <a:pathLst>
                <a:path w="5958" h="4985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691470" y="3849268"/>
              <a:ext cx="5496" cy="246035"/>
            </a:xfrm>
            <a:custGeom>
              <a:avLst/>
              <a:gdLst/>
              <a:ahLst/>
              <a:cxnLst/>
              <a:rect l="l" t="t" r="r" b="b"/>
              <a:pathLst>
                <a:path w="275" h="12311" extrusionOk="0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2259908" y="3985942"/>
              <a:ext cx="613559" cy="342623"/>
            </a:xfrm>
            <a:custGeom>
              <a:avLst/>
              <a:gdLst/>
              <a:ahLst/>
              <a:cxnLst/>
              <a:rect l="l" t="t" r="r" b="b"/>
              <a:pathLst>
                <a:path w="30701" h="17144" extrusionOk="0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2259908" y="3985942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417847" y="4194302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417847" y="417485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2388690" y="4122018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385652" y="4265367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667062" y="3844371"/>
              <a:ext cx="455578" cy="261863"/>
            </a:xfrm>
            <a:custGeom>
              <a:avLst/>
              <a:gdLst/>
              <a:ahLst/>
              <a:cxnLst/>
              <a:rect l="l" t="t" r="r" b="b"/>
              <a:pathLst>
                <a:path w="22796" h="13103" extrusionOk="0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666443" y="3867494"/>
              <a:ext cx="450742" cy="271556"/>
            </a:xfrm>
            <a:custGeom>
              <a:avLst/>
              <a:gdLst/>
              <a:ahLst/>
              <a:cxnLst/>
              <a:rect l="l" t="t" r="r" b="b"/>
              <a:pathLst>
                <a:path w="22554" h="13588" extrusionOk="0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637885" y="3880863"/>
              <a:ext cx="513934" cy="302533"/>
            </a:xfrm>
            <a:custGeom>
              <a:avLst/>
              <a:gdLst/>
              <a:ahLst/>
              <a:cxnLst/>
              <a:rect l="l" t="t" r="r" b="b"/>
              <a:pathLst>
                <a:path w="25716" h="15138" extrusionOk="0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1787930" y="3801844"/>
              <a:ext cx="455578" cy="261264"/>
            </a:xfrm>
            <a:custGeom>
              <a:avLst/>
              <a:gdLst/>
              <a:ahLst/>
              <a:cxnLst/>
              <a:rect l="l" t="t" r="r" b="b"/>
              <a:pathLst>
                <a:path w="22796" h="13073" extrusionOk="0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1787310" y="3824966"/>
              <a:ext cx="450762" cy="270957"/>
            </a:xfrm>
            <a:custGeom>
              <a:avLst/>
              <a:gdLst/>
              <a:ahLst/>
              <a:cxnLst/>
              <a:rect l="l" t="t" r="r" b="b"/>
              <a:pathLst>
                <a:path w="22555" h="13558" extrusionOk="0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758153" y="3837736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924605" y="3855343"/>
              <a:ext cx="454399" cy="261224"/>
            </a:xfrm>
            <a:custGeom>
              <a:avLst/>
              <a:gdLst/>
              <a:ahLst/>
              <a:cxnLst/>
              <a:rect l="l" t="t" r="r" b="b"/>
              <a:pathLst>
                <a:path w="22737" h="13071" extrusionOk="0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923386" y="3878425"/>
              <a:ext cx="450742" cy="270957"/>
            </a:xfrm>
            <a:custGeom>
              <a:avLst/>
              <a:gdLst/>
              <a:ahLst/>
              <a:cxnLst/>
              <a:rect l="l" t="t" r="r" b="b"/>
              <a:pathLst>
                <a:path w="22554" h="13558" extrusionOk="0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894228" y="3891175"/>
              <a:ext cx="514534" cy="302533"/>
            </a:xfrm>
            <a:custGeom>
              <a:avLst/>
              <a:gdLst/>
              <a:ahLst/>
              <a:cxnLst/>
              <a:rect l="l" t="t" r="r" b="b"/>
              <a:pathLst>
                <a:path w="25746" h="15138" extrusionOk="0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894828" y="3939778"/>
              <a:ext cx="560100" cy="388189"/>
            </a:xfrm>
            <a:custGeom>
              <a:avLst/>
              <a:gdLst/>
              <a:ahLst/>
              <a:cxnLst/>
              <a:rect l="l" t="t" r="r" b="b"/>
              <a:pathLst>
                <a:path w="28026" h="19424" extrusionOk="0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592939" y="3939778"/>
              <a:ext cx="301913" cy="388189"/>
            </a:xfrm>
            <a:custGeom>
              <a:avLst/>
              <a:gdLst/>
              <a:ahLst/>
              <a:cxnLst/>
              <a:rect l="l" t="t" r="r" b="b"/>
              <a:pathLst>
                <a:path w="15107" h="19424" extrusionOk="0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544518" y="1682515"/>
              <a:ext cx="66850" cy="324397"/>
            </a:xfrm>
            <a:custGeom>
              <a:avLst/>
              <a:gdLst/>
              <a:ahLst/>
              <a:cxnLst/>
              <a:rect l="l" t="t" r="r" b="b"/>
              <a:pathLst>
                <a:path w="3345" h="16232" extrusionOk="0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3980810" y="1683734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148462" y="1682515"/>
              <a:ext cx="169513" cy="179825"/>
            </a:xfrm>
            <a:custGeom>
              <a:avLst/>
              <a:gdLst/>
              <a:ahLst/>
              <a:cxnLst/>
              <a:rect l="l" t="t" r="r" b="b"/>
              <a:pathLst>
                <a:path w="8482" h="8998" extrusionOk="0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3978992" y="1728799"/>
              <a:ext cx="340205" cy="5596"/>
            </a:xfrm>
            <a:custGeom>
              <a:avLst/>
              <a:gdLst/>
              <a:ahLst/>
              <a:cxnLst/>
              <a:rect l="l" t="t" r="r" b="b"/>
              <a:pathLst>
                <a:path w="17023" h="280" extrusionOk="0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875731" y="1859279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180657" y="1857460"/>
              <a:ext cx="306790" cy="147629"/>
            </a:xfrm>
            <a:custGeom>
              <a:avLst/>
              <a:gdLst/>
              <a:ahLst/>
              <a:cxnLst/>
              <a:rect l="l" t="t" r="r" b="b"/>
              <a:pathLst>
                <a:path w="15351" h="7387" extrusionOk="0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873912" y="1894572"/>
              <a:ext cx="614759" cy="8254"/>
            </a:xfrm>
            <a:custGeom>
              <a:avLst/>
              <a:gdLst/>
              <a:ahLst/>
              <a:cxnLst/>
              <a:rect l="l" t="t" r="r" b="b"/>
              <a:pathLst>
                <a:path w="30761" h="413" extrusionOk="0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760919" y="2006885"/>
              <a:ext cx="1186989" cy="52261"/>
            </a:xfrm>
            <a:custGeom>
              <a:avLst/>
              <a:gdLst/>
              <a:ahLst/>
              <a:cxnLst/>
              <a:rect l="l" t="t" r="r" b="b"/>
              <a:pathLst>
                <a:path w="59394" h="2615" extrusionOk="0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55310" y="2031806"/>
              <a:ext cx="48604" cy="178606"/>
            </a:xfrm>
            <a:custGeom>
              <a:avLst/>
              <a:gdLst/>
              <a:ahLst/>
              <a:cxnLst/>
              <a:rect l="l" t="t" r="r" b="b"/>
              <a:pathLst>
                <a:path w="2432" h="8937" extrusionOk="0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674519" y="2031806"/>
              <a:ext cx="48004" cy="178606"/>
            </a:xfrm>
            <a:custGeom>
              <a:avLst/>
              <a:gdLst/>
              <a:ahLst/>
              <a:cxnLst/>
              <a:rect l="l" t="t" r="r" b="b"/>
              <a:pathLst>
                <a:path w="2402" h="8937" extrusionOk="0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608310" y="1561628"/>
              <a:ext cx="67449" cy="445905"/>
            </a:xfrm>
            <a:custGeom>
              <a:avLst/>
              <a:gdLst/>
              <a:ahLst/>
              <a:cxnLst/>
              <a:rect l="l" t="t" r="r" b="b"/>
              <a:pathLst>
                <a:path w="3375" h="22312" extrusionOk="0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4677557" y="1620563"/>
              <a:ext cx="105101" cy="362048"/>
            </a:xfrm>
            <a:custGeom>
              <a:avLst/>
              <a:gdLst/>
              <a:ahLst/>
              <a:cxnLst/>
              <a:rect l="l" t="t" r="r" b="b"/>
              <a:pathLst>
                <a:path w="5259" h="18116" extrusionOk="0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4673300" y="1712892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673300" y="1697703"/>
              <a:ext cx="100864" cy="3657"/>
            </a:xfrm>
            <a:custGeom>
              <a:avLst/>
              <a:gdLst/>
              <a:ahLst/>
              <a:cxnLst/>
              <a:rect l="l" t="t" r="r" b="b"/>
              <a:pathLst>
                <a:path w="5047" h="183" extrusionOk="0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673300" y="1949789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673300" y="1934601"/>
              <a:ext cx="100864" cy="3677"/>
            </a:xfrm>
            <a:custGeom>
              <a:avLst/>
              <a:gdLst/>
              <a:ahLst/>
              <a:cxnLst/>
              <a:rect l="l" t="t" r="r" b="b"/>
              <a:pathLst>
                <a:path w="5047" h="184" extrusionOk="0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614385" y="1619344"/>
              <a:ext cx="43747" cy="37672"/>
            </a:xfrm>
            <a:custGeom>
              <a:avLst/>
              <a:gdLst/>
              <a:ahLst/>
              <a:cxnLst/>
              <a:rect l="l" t="t" r="r" b="b"/>
              <a:pathLst>
                <a:path w="2189" h="1885" extrusionOk="0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633830" y="1689809"/>
              <a:ext cx="11551" cy="264861"/>
            </a:xfrm>
            <a:custGeom>
              <a:avLst/>
              <a:gdLst/>
              <a:ahLst/>
              <a:cxnLst/>
              <a:rect l="l" t="t" r="r" b="b"/>
              <a:pathLst>
                <a:path w="578" h="13253" extrusionOk="0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009968" y="3563168"/>
              <a:ext cx="550986" cy="42528"/>
            </a:xfrm>
            <a:custGeom>
              <a:avLst/>
              <a:gdLst/>
              <a:ahLst/>
              <a:cxnLst/>
              <a:rect l="l" t="t" r="r" b="b"/>
              <a:pathLst>
                <a:path w="27570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09682" y="3563168"/>
              <a:ext cx="151266" cy="42528"/>
            </a:xfrm>
            <a:custGeom>
              <a:avLst/>
              <a:gdLst/>
              <a:ahLst/>
              <a:cxnLst/>
              <a:rect l="l" t="t" r="r" b="b"/>
              <a:pathLst>
                <a:path w="7569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09745" y="3605675"/>
              <a:ext cx="612940" cy="342643"/>
            </a:xfrm>
            <a:custGeom>
              <a:avLst/>
              <a:gdLst/>
              <a:ahLst/>
              <a:cxnLst/>
              <a:rect l="l" t="t" r="r" b="b"/>
              <a:pathLst>
                <a:path w="30670" h="17145" extrusionOk="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4354404" y="3605675"/>
              <a:ext cx="168274" cy="340205"/>
            </a:xfrm>
            <a:custGeom>
              <a:avLst/>
              <a:gdLst/>
              <a:ahLst/>
              <a:cxnLst/>
              <a:rect l="l" t="t" r="r" b="b"/>
              <a:pathLst>
                <a:path w="8420" h="17023" extrusionOk="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09745" y="381403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09745" y="3794610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38902" y="374175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3941940" y="3885720"/>
              <a:ext cx="455618" cy="3657"/>
            </a:xfrm>
            <a:custGeom>
              <a:avLst/>
              <a:gdLst/>
              <a:ahLst/>
              <a:cxnLst/>
              <a:rect l="l" t="t" r="r" b="b"/>
              <a:pathLst>
                <a:path w="22798" h="183" extrusionOk="0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73516" y="3988980"/>
              <a:ext cx="613559" cy="342023"/>
            </a:xfrm>
            <a:custGeom>
              <a:avLst/>
              <a:gdLst/>
              <a:ahLst/>
              <a:cxnLst/>
              <a:rect l="l" t="t" r="r" b="b"/>
              <a:pathLst>
                <a:path w="30701" h="17114" extrusionOk="0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418175" y="3988980"/>
              <a:ext cx="168893" cy="340205"/>
            </a:xfrm>
            <a:custGeom>
              <a:avLst/>
              <a:gdLst/>
              <a:ahLst/>
              <a:cxnLst/>
              <a:rect l="l" t="t" r="r" b="b"/>
              <a:pathLst>
                <a:path w="8451" h="17023" extrusionOk="0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973516" y="4197340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973516" y="417789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4002673" y="412565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005711" y="4268405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3965622" y="3220571"/>
              <a:ext cx="612940" cy="342623"/>
            </a:xfrm>
            <a:custGeom>
              <a:avLst/>
              <a:gdLst/>
              <a:ahLst/>
              <a:cxnLst/>
              <a:rect l="l" t="t" r="r" b="b"/>
              <a:pathLst>
                <a:path w="30670" h="17144" extrusionOk="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4410281" y="3220571"/>
              <a:ext cx="168893" cy="340185"/>
            </a:xfrm>
            <a:custGeom>
              <a:avLst/>
              <a:gdLst/>
              <a:ahLst/>
              <a:cxnLst/>
              <a:rect l="l" t="t" r="r" b="b"/>
              <a:pathLst>
                <a:path w="8451" h="17022" extrusionOk="0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65622" y="3428911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3965622" y="340948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994780" y="3357246"/>
              <a:ext cx="455618" cy="4257"/>
            </a:xfrm>
            <a:custGeom>
              <a:avLst/>
              <a:gdLst/>
              <a:ahLst/>
              <a:cxnLst/>
              <a:rect l="l" t="t" r="r" b="b"/>
              <a:pathLst>
                <a:path w="22798" h="213" extrusionOk="0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3997218" y="3500596"/>
              <a:ext cx="455618" cy="4277"/>
            </a:xfrm>
            <a:custGeom>
              <a:avLst/>
              <a:gdLst/>
              <a:ahLst/>
              <a:cxnLst/>
              <a:rect l="l" t="t" r="r" b="b"/>
              <a:pathLst>
                <a:path w="22798" h="214" extrusionOk="0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3972916" y="3945853"/>
              <a:ext cx="551586" cy="43148"/>
            </a:xfrm>
            <a:custGeom>
              <a:avLst/>
              <a:gdLst/>
              <a:ahLst/>
              <a:cxnLst/>
              <a:rect l="l" t="t" r="r" b="b"/>
              <a:pathLst>
                <a:path w="2760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4372610" y="3945853"/>
              <a:ext cx="151286" cy="43148"/>
            </a:xfrm>
            <a:custGeom>
              <a:avLst/>
              <a:gdLst/>
              <a:ahLst/>
              <a:cxnLst/>
              <a:rect l="l" t="t" r="r" b="b"/>
              <a:pathLst>
                <a:path w="7570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57832" y="1209919"/>
              <a:ext cx="3707337" cy="2236062"/>
            </a:xfrm>
            <a:custGeom>
              <a:avLst/>
              <a:gdLst/>
              <a:ahLst/>
              <a:cxnLst/>
              <a:rect l="l" t="t" r="r" b="b"/>
              <a:pathLst>
                <a:path w="185506" h="111887" extrusionOk="0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56633" y="1208100"/>
              <a:ext cx="3710375" cy="2239719"/>
            </a:xfrm>
            <a:custGeom>
              <a:avLst/>
              <a:gdLst/>
              <a:ahLst/>
              <a:cxnLst/>
              <a:rect l="l" t="t" r="r" b="b"/>
              <a:pathLst>
                <a:path w="185658" h="112070" extrusionOk="0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23136" y="1588967"/>
              <a:ext cx="269138" cy="282488"/>
            </a:xfrm>
            <a:custGeom>
              <a:avLst/>
              <a:gdLst/>
              <a:ahLst/>
              <a:cxnLst/>
              <a:rect l="l" t="t" r="r" b="b"/>
              <a:pathLst>
                <a:path w="13467" h="14135" extrusionOk="0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41362" y="1588967"/>
              <a:ext cx="258206" cy="256967"/>
            </a:xfrm>
            <a:custGeom>
              <a:avLst/>
              <a:gdLst/>
              <a:ahLst/>
              <a:cxnLst/>
              <a:rect l="l" t="t" r="r" b="b"/>
              <a:pathLst>
                <a:path w="12920" h="12858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8328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08328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113047" y="1753960"/>
              <a:ext cx="94169" cy="6995"/>
            </a:xfrm>
            <a:custGeom>
              <a:avLst/>
              <a:gdLst/>
              <a:ahLst/>
              <a:cxnLst/>
              <a:rect l="l" t="t" r="r" b="b"/>
              <a:pathLst>
                <a:path w="4712" h="350" extrusionOk="0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037125" y="1883580"/>
              <a:ext cx="258186" cy="256967"/>
            </a:xfrm>
            <a:custGeom>
              <a:avLst/>
              <a:gdLst/>
              <a:ahLst/>
              <a:cxnLst/>
              <a:rect l="l" t="t" r="r" b="b"/>
              <a:pathLst>
                <a:path w="12919" h="12858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079632" y="1965797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079632" y="200764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108790" y="2048174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037125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079632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079632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108790" y="2381657"/>
              <a:ext cx="94189" cy="7095"/>
            </a:xfrm>
            <a:custGeom>
              <a:avLst/>
              <a:gdLst/>
              <a:ahLst/>
              <a:cxnLst/>
              <a:rect l="l" t="t" r="r" b="b"/>
              <a:pathLst>
                <a:path w="4713" h="355" extrusionOk="0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007967" y="260704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050475" y="268928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050475" y="273110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079632" y="2771637"/>
              <a:ext cx="94789" cy="7095"/>
            </a:xfrm>
            <a:custGeom>
              <a:avLst/>
              <a:gdLst/>
              <a:ahLst/>
              <a:cxnLst/>
              <a:rect l="l" t="t" r="r" b="b"/>
              <a:pathLst>
                <a:path w="4743" h="355" extrusionOk="0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335376" y="2608862"/>
              <a:ext cx="258786" cy="256987"/>
            </a:xfrm>
            <a:custGeom>
              <a:avLst/>
              <a:gdLst/>
              <a:ahLst/>
              <a:cxnLst/>
              <a:rect l="l" t="t" r="r" b="b"/>
              <a:pathLst>
                <a:path w="12949" h="12859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377284" y="269101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377904" y="273292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407062" y="2773435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609327" y="2622831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651254" y="270506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1651254" y="274689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1681012" y="2787704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289212" y="2959372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331719" y="3041829"/>
              <a:ext cx="165875" cy="10952"/>
            </a:xfrm>
            <a:custGeom>
              <a:avLst/>
              <a:gdLst/>
              <a:ahLst/>
              <a:cxnLst/>
              <a:rect l="l" t="t" r="r" b="b"/>
              <a:pathLst>
                <a:path w="8300" h="548" extrusionOk="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331719" y="3083417"/>
              <a:ext cx="165875" cy="10692"/>
            </a:xfrm>
            <a:custGeom>
              <a:avLst/>
              <a:gdLst/>
              <a:ahLst/>
              <a:cxnLst/>
              <a:rect l="l" t="t" r="r" b="b"/>
              <a:pathLst>
                <a:path w="8300" h="535" extrusionOk="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360877" y="3124565"/>
              <a:ext cx="94789" cy="6955"/>
            </a:xfrm>
            <a:custGeom>
              <a:avLst/>
              <a:gdLst/>
              <a:ahLst/>
              <a:cxnLst/>
              <a:rect l="l" t="t" r="r" b="b"/>
              <a:pathLst>
                <a:path w="4743" h="348" extrusionOk="0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2081925" y="250742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2123833" y="258957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2124452" y="2631485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2153610" y="2672013"/>
              <a:ext cx="94169" cy="6975"/>
            </a:xfrm>
            <a:custGeom>
              <a:avLst/>
              <a:gdLst/>
              <a:ahLst/>
              <a:cxnLst/>
              <a:rect l="l" t="t" r="r" b="b"/>
              <a:pathLst>
                <a:path w="4712" h="349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2617694" y="2969684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2660222" y="3051841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2660222" y="3093749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2689379" y="3134258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2922641" y="2973941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2965168" y="3056098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965168" y="3097706"/>
              <a:ext cx="165856" cy="10972"/>
            </a:xfrm>
            <a:custGeom>
              <a:avLst/>
              <a:gdLst/>
              <a:ahLst/>
              <a:cxnLst/>
              <a:rect l="l" t="t" r="r" b="b"/>
              <a:pathLst>
                <a:path w="8299" h="549" extrusionOk="0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994326" y="3138515"/>
              <a:ext cx="94769" cy="6795"/>
            </a:xfrm>
            <a:custGeom>
              <a:avLst/>
              <a:gdLst/>
              <a:ahLst/>
              <a:cxnLst/>
              <a:rect l="l" t="t" r="r" b="b"/>
              <a:pathLst>
                <a:path w="4742" h="340" extrusionOk="0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3227567" y="2978198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3269495" y="306033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3269495" y="3101983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3299252" y="3143311"/>
              <a:ext cx="94169" cy="6255"/>
            </a:xfrm>
            <a:custGeom>
              <a:avLst/>
              <a:gdLst/>
              <a:ahLst/>
              <a:cxnLst/>
              <a:rect l="l" t="t" r="r" b="b"/>
              <a:pathLst>
                <a:path w="4712" h="313" extrusionOk="0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3593867" y="2966647"/>
              <a:ext cx="258806" cy="256368"/>
            </a:xfrm>
            <a:custGeom>
              <a:avLst/>
              <a:gdLst/>
              <a:ahLst/>
              <a:cxnLst/>
              <a:rect l="l" t="t" r="r" b="b"/>
              <a:pathLst>
                <a:path w="12950" h="12828" extrusionOk="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636394" y="3048804"/>
              <a:ext cx="165236" cy="10672"/>
            </a:xfrm>
            <a:custGeom>
              <a:avLst/>
              <a:gdLst/>
              <a:ahLst/>
              <a:cxnLst/>
              <a:rect l="l" t="t" r="r" b="b"/>
              <a:pathLst>
                <a:path w="8268" h="534" extrusionOk="0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636394" y="3090412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65552" y="3131240"/>
              <a:ext cx="94169" cy="6795"/>
            </a:xfrm>
            <a:custGeom>
              <a:avLst/>
              <a:gdLst/>
              <a:ahLst/>
              <a:cxnLst/>
              <a:rect l="l" t="t" r="r" b="b"/>
              <a:pathLst>
                <a:path w="4712" h="340" extrusionOk="0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859323" y="2994605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901851" y="3077342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901851" y="311873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3931008" y="3159578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617095" y="2611900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659003" y="2694057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2659003" y="2735665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2688760" y="2776473"/>
              <a:ext cx="94189" cy="6815"/>
            </a:xfrm>
            <a:custGeom>
              <a:avLst/>
              <a:gdLst/>
              <a:ahLst/>
              <a:cxnLst/>
              <a:rect l="l" t="t" r="r" b="b"/>
              <a:pathLst>
                <a:path w="4713" h="341" extrusionOk="0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2939048" y="261251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2981556" y="2694976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2981556" y="27366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3011333" y="2777372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3574421" y="2612519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616949" y="2695276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616949" y="2736644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3646107" y="2777492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420411" y="22170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462339" y="2299220"/>
              <a:ext cx="165856" cy="10952"/>
            </a:xfrm>
            <a:custGeom>
              <a:avLst/>
              <a:gdLst/>
              <a:ahLst/>
              <a:cxnLst/>
              <a:rect l="l" t="t" r="r" b="b"/>
              <a:pathLst>
                <a:path w="8299" h="548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462339" y="234112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492096" y="2381657"/>
              <a:ext cx="94169" cy="7095"/>
            </a:xfrm>
            <a:custGeom>
              <a:avLst/>
              <a:gdLst/>
              <a:ahLst/>
              <a:cxnLst/>
              <a:rect l="l" t="t" r="r" b="b"/>
              <a:pathLst>
                <a:path w="4712" h="355" extrusionOk="0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322007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364534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1364534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1393692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1327482" y="1884799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1369990" y="196693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369990" y="2008844"/>
              <a:ext cx="165856" cy="10612"/>
            </a:xfrm>
            <a:custGeom>
              <a:avLst/>
              <a:gdLst/>
              <a:ahLst/>
              <a:cxnLst/>
              <a:rect l="l" t="t" r="r" b="b"/>
              <a:pathLst>
                <a:path w="8299" h="531" extrusionOk="0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1399148" y="2049353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1629991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1671899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671899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1701656" y="1753960"/>
              <a:ext cx="94189" cy="6995"/>
            </a:xfrm>
            <a:custGeom>
              <a:avLst/>
              <a:gdLst/>
              <a:ahLst/>
              <a:cxnLst/>
              <a:rect l="l" t="t" r="r" b="b"/>
              <a:pathLst>
                <a:path w="4713" h="350" extrusionOk="0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1937355" y="1588967"/>
              <a:ext cx="258806" cy="256967"/>
            </a:xfrm>
            <a:custGeom>
              <a:avLst/>
              <a:gdLst/>
              <a:ahLst/>
              <a:cxnLst/>
              <a:rect l="l" t="t" r="r" b="b"/>
              <a:pathLst>
                <a:path w="12950" h="12858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1979883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1979883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009040" y="1754500"/>
              <a:ext cx="94769" cy="6455"/>
            </a:xfrm>
            <a:custGeom>
              <a:avLst/>
              <a:gdLst/>
              <a:ahLst/>
              <a:cxnLst/>
              <a:rect l="l" t="t" r="r" b="b"/>
              <a:pathLst>
                <a:path w="4742" h="323" extrusionOk="0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245339" y="1588967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287847" y="1671723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287847" y="1713351"/>
              <a:ext cx="165856" cy="10652"/>
            </a:xfrm>
            <a:custGeom>
              <a:avLst/>
              <a:gdLst/>
              <a:ahLst/>
              <a:cxnLst/>
              <a:rect l="l" t="t" r="r" b="b"/>
              <a:pathLst>
                <a:path w="8299" h="533" extrusionOk="0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317005" y="1753960"/>
              <a:ext cx="94789" cy="6995"/>
            </a:xfrm>
            <a:custGeom>
              <a:avLst/>
              <a:gdLst/>
              <a:ahLst/>
              <a:cxnLst/>
              <a:rect l="l" t="t" r="r" b="b"/>
              <a:pathLst>
                <a:path w="4743" h="350" extrusionOk="0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656584" y="1632713"/>
              <a:ext cx="259385" cy="256967"/>
            </a:xfrm>
            <a:custGeom>
              <a:avLst/>
              <a:gdLst/>
              <a:ahLst/>
              <a:cxnLst/>
              <a:rect l="l" t="t" r="r" b="b"/>
              <a:pathLst>
                <a:path w="12979" h="12858" extrusionOk="0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699092" y="171517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2699092" y="175675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2728250" y="1797566"/>
              <a:ext cx="94789" cy="6815"/>
            </a:xfrm>
            <a:custGeom>
              <a:avLst/>
              <a:gdLst/>
              <a:ahLst/>
              <a:cxnLst/>
              <a:rect l="l" t="t" r="r" b="b"/>
              <a:pathLst>
                <a:path w="4743" h="341" extrusionOk="0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2932353" y="163695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2974261" y="171918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2974261" y="1761015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004038" y="1801823"/>
              <a:ext cx="94169" cy="6815"/>
            </a:xfrm>
            <a:custGeom>
              <a:avLst/>
              <a:gdLst/>
              <a:ahLst/>
              <a:cxnLst/>
              <a:rect l="l" t="t" r="r" b="b"/>
              <a:pathLst>
                <a:path w="4712" h="341" extrusionOk="0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236680" y="1646063"/>
              <a:ext cx="258206" cy="256987"/>
            </a:xfrm>
            <a:custGeom>
              <a:avLst/>
              <a:gdLst/>
              <a:ahLst/>
              <a:cxnLst/>
              <a:rect l="l" t="t" r="r" b="b"/>
              <a:pathLst>
                <a:path w="1292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278608" y="1728220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3278608" y="1769828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3308365" y="1811176"/>
              <a:ext cx="94169" cy="6275"/>
            </a:xfrm>
            <a:custGeom>
              <a:avLst/>
              <a:gdLst/>
              <a:ahLst/>
              <a:cxnLst/>
              <a:rect l="l" t="t" r="r" b="b"/>
              <a:pathLst>
                <a:path w="4712" h="314" extrusionOk="0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3598123" y="1635751"/>
              <a:ext cx="259405" cy="256967"/>
            </a:xfrm>
            <a:custGeom>
              <a:avLst/>
              <a:gdLst/>
              <a:ahLst/>
              <a:cxnLst/>
              <a:rect l="l" t="t" r="r" b="b"/>
              <a:pathLst>
                <a:path w="12980" h="12858" extrusionOk="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3640651" y="171788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3640651" y="1759795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3669808" y="1800304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3628500" y="1956464"/>
              <a:ext cx="258186" cy="256987"/>
            </a:xfrm>
            <a:custGeom>
              <a:avLst/>
              <a:gdLst/>
              <a:ahLst/>
              <a:cxnLst/>
              <a:rect l="l" t="t" r="r" b="b"/>
              <a:pathLst>
                <a:path w="12919" h="12859" extrusionOk="0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3670408" y="2039220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670408" y="2080529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3700165" y="2121337"/>
              <a:ext cx="94189" cy="6575"/>
            </a:xfrm>
            <a:custGeom>
              <a:avLst/>
              <a:gdLst/>
              <a:ahLst/>
              <a:cxnLst/>
              <a:rect l="l" t="t" r="r" b="b"/>
              <a:pathLst>
                <a:path w="4713" h="329" extrusionOk="0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814977" y="1663070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857505" y="1745307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857505" y="1787134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3886662" y="1828183"/>
              <a:ext cx="94789" cy="6575"/>
            </a:xfrm>
            <a:custGeom>
              <a:avLst/>
              <a:gdLst/>
              <a:ahLst/>
              <a:cxnLst/>
              <a:rect l="l" t="t" r="r" b="b"/>
              <a:pathLst>
                <a:path w="4743" h="329" extrusionOk="0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2723393" y="1793669"/>
              <a:ext cx="258806" cy="256987"/>
            </a:xfrm>
            <a:custGeom>
              <a:avLst/>
              <a:gdLst/>
              <a:ahLst/>
              <a:cxnLst/>
              <a:rect l="l" t="t" r="r" b="b"/>
              <a:pathLst>
                <a:path w="12950" h="12859" extrusionOk="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2765921" y="1875826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765921" y="1917734"/>
              <a:ext cx="165856" cy="10592"/>
            </a:xfrm>
            <a:custGeom>
              <a:avLst/>
              <a:gdLst/>
              <a:ahLst/>
              <a:cxnLst/>
              <a:rect l="l" t="t" r="r" b="b"/>
              <a:pathLst>
                <a:path w="8299" h="530" extrusionOk="0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795078" y="1958243"/>
              <a:ext cx="94769" cy="6995"/>
            </a:xfrm>
            <a:custGeom>
              <a:avLst/>
              <a:gdLst/>
              <a:ahLst/>
              <a:cxnLst/>
              <a:rect l="l" t="t" r="r" b="b"/>
              <a:pathLst>
                <a:path w="4742" h="350" extrusionOk="0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692417" y="2230433"/>
              <a:ext cx="258786" cy="256967"/>
            </a:xfrm>
            <a:custGeom>
              <a:avLst/>
              <a:gdLst/>
              <a:ahLst/>
              <a:cxnLst/>
              <a:rect l="l" t="t" r="r" b="b"/>
              <a:pathLst>
                <a:path w="12949" h="12858" extrusionOk="0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734944" y="2312650"/>
              <a:ext cx="165856" cy="10892"/>
            </a:xfrm>
            <a:custGeom>
              <a:avLst/>
              <a:gdLst/>
              <a:ahLst/>
              <a:cxnLst/>
              <a:rect l="l" t="t" r="r" b="b"/>
              <a:pathLst>
                <a:path w="8299" h="545" extrusionOk="0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734944" y="2354498"/>
              <a:ext cx="165856" cy="10672"/>
            </a:xfrm>
            <a:custGeom>
              <a:avLst/>
              <a:gdLst/>
              <a:ahLst/>
              <a:cxnLst/>
              <a:rect l="l" t="t" r="r" b="b"/>
              <a:pathLst>
                <a:path w="8299" h="534" extrusionOk="0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764102" y="2395286"/>
              <a:ext cx="94169" cy="6835"/>
            </a:xfrm>
            <a:custGeom>
              <a:avLst/>
              <a:gdLst/>
              <a:ahLst/>
              <a:cxnLst/>
              <a:rect l="l" t="t" r="r" b="b"/>
              <a:pathLst>
                <a:path w="4712" h="342" extrusionOk="0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668861" y="1802782"/>
              <a:ext cx="269738" cy="282488"/>
            </a:xfrm>
            <a:custGeom>
              <a:avLst/>
              <a:gdLst/>
              <a:ahLst/>
              <a:cxnLst/>
              <a:rect l="l" t="t" r="r" b="b"/>
              <a:pathLst>
                <a:path w="13497" h="14135" extrusionOk="0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639104" y="1771806"/>
              <a:ext cx="278831" cy="272156"/>
            </a:xfrm>
            <a:custGeom>
              <a:avLst/>
              <a:gdLst/>
              <a:ahLst/>
              <a:cxnLst/>
              <a:rect l="l" t="t" r="r" b="b"/>
              <a:pathLst>
                <a:path w="13952" h="13618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860814" y="2010543"/>
              <a:ext cx="33435" cy="33415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1699837" y="1853423"/>
              <a:ext cx="168893" cy="22883"/>
            </a:xfrm>
            <a:custGeom>
              <a:avLst/>
              <a:gdLst/>
              <a:ahLst/>
              <a:cxnLst/>
              <a:rect l="l" t="t" r="r" b="b"/>
              <a:pathLst>
                <a:path w="8451" h="1145" extrusionOk="0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1696800" y="1901187"/>
              <a:ext cx="162218" cy="20944"/>
            </a:xfrm>
            <a:custGeom>
              <a:avLst/>
              <a:gdLst/>
              <a:ahLst/>
              <a:cxnLst/>
              <a:rect l="l" t="t" r="r" b="b"/>
              <a:pathLst>
                <a:path w="8117" h="1048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1696200" y="1943714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1111228" y="2020855"/>
              <a:ext cx="278831" cy="272176"/>
            </a:xfrm>
            <a:custGeom>
              <a:avLst/>
              <a:gdLst/>
              <a:ahLst/>
              <a:cxnLst/>
              <a:rect l="l" t="t" r="r" b="b"/>
              <a:pathLst>
                <a:path w="13952" h="13619" extrusionOk="0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1332938" y="2259591"/>
              <a:ext cx="33435" cy="3343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1171362" y="2102632"/>
              <a:ext cx="169493" cy="22723"/>
            </a:xfrm>
            <a:custGeom>
              <a:avLst/>
              <a:gdLst/>
              <a:ahLst/>
              <a:cxnLst/>
              <a:rect l="l" t="t" r="r" b="b"/>
              <a:pathLst>
                <a:path w="8481" h="1137" extrusionOk="0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1168924" y="2150855"/>
              <a:ext cx="162218" cy="20684"/>
            </a:xfrm>
            <a:custGeom>
              <a:avLst/>
              <a:gdLst/>
              <a:ahLst/>
              <a:cxnLst/>
              <a:rect l="l" t="t" r="r" b="b"/>
              <a:pathLst>
                <a:path w="8117" h="1035" extrusionOk="0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1168324" y="2193382"/>
              <a:ext cx="148848" cy="20065"/>
            </a:xfrm>
            <a:custGeom>
              <a:avLst/>
              <a:gdLst/>
              <a:ahLst/>
              <a:cxnLst/>
              <a:rect l="l" t="t" r="r" b="b"/>
              <a:pathLst>
                <a:path w="7448" h="1004" extrusionOk="0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21247" y="1629676"/>
              <a:ext cx="185281" cy="41929"/>
            </a:xfrm>
            <a:custGeom>
              <a:avLst/>
              <a:gdLst/>
              <a:ahLst/>
              <a:cxnLst/>
              <a:rect l="l" t="t" r="r" b="b"/>
              <a:pathLst>
                <a:path w="9271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21247" y="2641677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721247" y="2984273"/>
              <a:ext cx="185281" cy="42528"/>
            </a:xfrm>
            <a:custGeom>
              <a:avLst/>
              <a:gdLst/>
              <a:ahLst/>
              <a:cxnLst/>
              <a:rect l="l" t="t" r="r" b="b"/>
              <a:pathLst>
                <a:path w="9271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428925" y="1379408"/>
              <a:ext cx="639660" cy="41929"/>
            </a:xfrm>
            <a:custGeom>
              <a:avLst/>
              <a:gdLst/>
              <a:ahLst/>
              <a:cxnLst/>
              <a:rect l="l" t="t" r="r" b="b"/>
              <a:pathLst>
                <a:path w="32007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2703948" y="1379408"/>
              <a:ext cx="639680" cy="41929"/>
            </a:xfrm>
            <a:custGeom>
              <a:avLst/>
              <a:gdLst/>
              <a:ahLst/>
              <a:cxnLst/>
              <a:rect l="l" t="t" r="r" b="b"/>
              <a:pathLst>
                <a:path w="32008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3654001" y="1379408"/>
              <a:ext cx="306190" cy="41929"/>
            </a:xfrm>
            <a:custGeom>
              <a:avLst/>
              <a:gdLst/>
              <a:ahLst/>
              <a:cxnLst/>
              <a:rect l="l" t="t" r="r" b="b"/>
              <a:pathLst>
                <a:path w="15321" h="2098" extrusionOk="0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689651" y="1559210"/>
              <a:ext cx="3351984" cy="3657"/>
            </a:xfrm>
            <a:custGeom>
              <a:avLst/>
              <a:gdLst/>
              <a:ahLst/>
              <a:cxnLst/>
              <a:rect l="l" t="t" r="r" b="b"/>
              <a:pathLst>
                <a:path w="167725" h="183" extrusionOk="0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689051" y="2566355"/>
              <a:ext cx="3352584" cy="4257"/>
            </a:xfrm>
            <a:custGeom>
              <a:avLst/>
              <a:gdLst/>
              <a:ahLst/>
              <a:cxnLst/>
              <a:rect l="l" t="t" r="r" b="b"/>
              <a:pathLst>
                <a:path w="167755" h="213" extrusionOk="0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689051" y="3258222"/>
              <a:ext cx="3352584" cy="3677"/>
            </a:xfrm>
            <a:custGeom>
              <a:avLst/>
              <a:gdLst/>
              <a:ahLst/>
              <a:cxnLst/>
              <a:rect l="l" t="t" r="r" b="b"/>
              <a:pathLst>
                <a:path w="167755" h="184" extrusionOk="0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689051" y="2921102"/>
              <a:ext cx="3352584" cy="3657"/>
            </a:xfrm>
            <a:custGeom>
              <a:avLst/>
              <a:gdLst/>
              <a:ahLst/>
              <a:cxnLst/>
              <a:rect l="l" t="t" r="r" b="b"/>
              <a:pathLst>
                <a:path w="167755" h="183" extrusionOk="0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971515" y="1356326"/>
              <a:ext cx="4277" cy="1913504"/>
            </a:xfrm>
            <a:custGeom>
              <a:avLst/>
              <a:gdLst/>
              <a:ahLst/>
              <a:cxnLst/>
              <a:rect l="l" t="t" r="r" b="b"/>
              <a:pathLst>
                <a:path w="214" h="95747" extrusionOk="0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2520509" y="1369676"/>
              <a:ext cx="3657" cy="1909267"/>
            </a:xfrm>
            <a:custGeom>
              <a:avLst/>
              <a:gdLst/>
              <a:ahLst/>
              <a:cxnLst/>
              <a:rect l="l" t="t" r="r" b="b"/>
              <a:pathLst>
                <a:path w="183" h="95535" extrusionOk="0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523401" y="1379408"/>
              <a:ext cx="3677" cy="1909847"/>
            </a:xfrm>
            <a:custGeom>
              <a:avLst/>
              <a:gdLst/>
              <a:ahLst/>
              <a:cxnLst/>
              <a:rect l="l" t="t" r="r" b="b"/>
              <a:pathLst>
                <a:path w="184" h="95564" extrusionOk="0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615876" y="2171938"/>
              <a:ext cx="409453" cy="374799"/>
            </a:xfrm>
            <a:custGeom>
              <a:avLst/>
              <a:gdLst/>
              <a:ahLst/>
              <a:cxnLst/>
              <a:rect l="l" t="t" r="r" b="b"/>
              <a:pathLst>
                <a:path w="20488" h="18754" extrusionOk="0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988250" y="2102212"/>
              <a:ext cx="139735" cy="110037"/>
            </a:xfrm>
            <a:custGeom>
              <a:avLst/>
              <a:gdLst/>
              <a:ahLst/>
              <a:cxnLst/>
              <a:rect l="l" t="t" r="r" b="b"/>
              <a:pathLst>
                <a:path w="6992" h="5506" extrusionOk="0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80956" y="2107128"/>
              <a:ext cx="128184" cy="119690"/>
            </a:xfrm>
            <a:custGeom>
              <a:avLst/>
              <a:gdLst/>
              <a:ahLst/>
              <a:cxnLst/>
              <a:rect l="l" t="t" r="r" b="b"/>
              <a:pathLst>
                <a:path w="6414" h="5989" extrusionOk="0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3839279" y="2310612"/>
              <a:ext cx="178606" cy="380295"/>
            </a:xfrm>
            <a:custGeom>
              <a:avLst/>
              <a:gdLst/>
              <a:ahLst/>
              <a:cxnLst/>
              <a:rect l="l" t="t" r="r" b="b"/>
              <a:pathLst>
                <a:path w="8937" h="19029" extrusionOk="0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3931608" y="2616756"/>
              <a:ext cx="102083" cy="85676"/>
            </a:xfrm>
            <a:custGeom>
              <a:avLst/>
              <a:gdLst/>
              <a:ahLst/>
              <a:cxnLst/>
              <a:rect l="l" t="t" r="r" b="b"/>
              <a:pathLst>
                <a:path w="5108" h="4287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1758772" y="2186027"/>
              <a:ext cx="339585" cy="86395"/>
            </a:xfrm>
            <a:custGeom>
              <a:avLst/>
              <a:gdLst/>
              <a:ahLst/>
              <a:cxnLst/>
              <a:rect l="l" t="t" r="r" b="b"/>
              <a:pathLst>
                <a:path w="16992" h="4323" extrusionOk="0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74560" y="2226177"/>
              <a:ext cx="372400" cy="103942"/>
            </a:xfrm>
            <a:custGeom>
              <a:avLst/>
              <a:gdLst/>
              <a:ahLst/>
              <a:cxnLst/>
              <a:rect l="l" t="t" r="r" b="b"/>
              <a:pathLst>
                <a:path w="18634" h="5201" extrusionOk="0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820125" y="2292945"/>
              <a:ext cx="357192" cy="85176"/>
            </a:xfrm>
            <a:custGeom>
              <a:avLst/>
              <a:gdLst/>
              <a:ahLst/>
              <a:cxnLst/>
              <a:rect l="l" t="t" r="r" b="b"/>
              <a:pathLst>
                <a:path w="17873" h="4262" extrusionOk="0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756334" y="2882212"/>
              <a:ext cx="663362" cy="425241"/>
            </a:xfrm>
            <a:custGeom>
              <a:avLst/>
              <a:gdLst/>
              <a:ahLst/>
              <a:cxnLst/>
              <a:rect l="l" t="t" r="r" b="b"/>
              <a:pathLst>
                <a:path w="33193" h="21278" extrusionOk="0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1743584" y="2882212"/>
              <a:ext cx="625091" cy="391226"/>
            </a:xfrm>
            <a:custGeom>
              <a:avLst/>
              <a:gdLst/>
              <a:ahLst/>
              <a:cxnLst/>
              <a:rect l="l" t="t" r="r" b="b"/>
              <a:pathLst>
                <a:path w="31278" h="19576" extrusionOk="0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1741765" y="2880393"/>
              <a:ext cx="626909" cy="394864"/>
            </a:xfrm>
            <a:custGeom>
              <a:avLst/>
              <a:gdLst/>
              <a:ahLst/>
              <a:cxnLst/>
              <a:rect l="l" t="t" r="r" b="b"/>
              <a:pathLst>
                <a:path w="31369" h="19758" extrusionOk="0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812211" y="3012212"/>
              <a:ext cx="188339" cy="187719"/>
            </a:xfrm>
            <a:custGeom>
              <a:avLst/>
              <a:gdLst/>
              <a:ahLst/>
              <a:cxnLst/>
              <a:rect l="l" t="t" r="r" b="b"/>
              <a:pathLst>
                <a:path w="9424" h="9393" extrusionOk="0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811612" y="3010993"/>
              <a:ext cx="188938" cy="191376"/>
            </a:xfrm>
            <a:custGeom>
              <a:avLst/>
              <a:gdLst/>
              <a:ahLst/>
              <a:cxnLst/>
              <a:rect l="l" t="t" r="r" b="b"/>
              <a:pathLst>
                <a:path w="9454" h="9576" extrusionOk="0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1840170" y="3051601"/>
              <a:ext cx="160380" cy="147110"/>
            </a:xfrm>
            <a:custGeom>
              <a:avLst/>
              <a:gdLst/>
              <a:ahLst/>
              <a:cxnLst/>
              <a:rect l="l" t="t" r="r" b="b"/>
              <a:pathLst>
                <a:path w="8025" h="7361" extrusionOk="0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030904" y="2980616"/>
              <a:ext cx="136697" cy="26140"/>
            </a:xfrm>
            <a:custGeom>
              <a:avLst/>
              <a:gdLst/>
              <a:ahLst/>
              <a:cxnLst/>
              <a:rect l="l" t="t" r="r" b="b"/>
              <a:pathLst>
                <a:path w="6840" h="1308" extrusionOk="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030304" y="2981236"/>
              <a:ext cx="137297" cy="26140"/>
            </a:xfrm>
            <a:custGeom>
              <a:avLst/>
              <a:gdLst/>
              <a:ahLst/>
              <a:cxnLst/>
              <a:rect l="l" t="t" r="r" b="b"/>
              <a:pathLst>
                <a:path w="6870" h="1308" extrusionOk="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2036380" y="3033475"/>
              <a:ext cx="27959" cy="4876"/>
            </a:xfrm>
            <a:custGeom>
              <a:avLst/>
              <a:gdLst/>
              <a:ahLst/>
              <a:cxnLst/>
              <a:rect l="l" t="t" r="r" b="b"/>
              <a:pathLst>
                <a:path w="1399" h="244" extrusionOk="0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2036380" y="3032616"/>
              <a:ext cx="27959" cy="6575"/>
            </a:xfrm>
            <a:custGeom>
              <a:avLst/>
              <a:gdLst/>
              <a:ahLst/>
              <a:cxnLst/>
              <a:rect l="l" t="t" r="r" b="b"/>
              <a:pathLst>
                <a:path w="1399" h="329" extrusionOk="0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2046692" y="3047345"/>
              <a:ext cx="245436" cy="46925"/>
            </a:xfrm>
            <a:custGeom>
              <a:avLst/>
              <a:gdLst/>
              <a:ahLst/>
              <a:cxnLst/>
              <a:rect l="l" t="t" r="r" b="b"/>
              <a:pathLst>
                <a:path w="12281" h="2348" extrusionOk="0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2052167" y="3074744"/>
              <a:ext cx="246635" cy="46925"/>
            </a:xfrm>
            <a:custGeom>
              <a:avLst/>
              <a:gdLst/>
              <a:ahLst/>
              <a:cxnLst/>
              <a:rect l="l" t="t" r="r" b="b"/>
              <a:pathLst>
                <a:path w="12341" h="2348" extrusionOk="0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058842" y="3107578"/>
              <a:ext cx="241799" cy="45586"/>
            </a:xfrm>
            <a:custGeom>
              <a:avLst/>
              <a:gdLst/>
              <a:ahLst/>
              <a:cxnLst/>
              <a:rect l="l" t="t" r="r" b="b"/>
              <a:pathLst>
                <a:path w="12099" h="2281" extrusionOk="0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1990814" y="2956874"/>
              <a:ext cx="238141" cy="130602"/>
            </a:xfrm>
            <a:custGeom>
              <a:avLst/>
              <a:gdLst/>
              <a:ahLst/>
              <a:cxnLst/>
              <a:rect l="l" t="t" r="r" b="b"/>
              <a:pathLst>
                <a:path w="11916" h="6535" extrusionOk="0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2215562" y="2903475"/>
              <a:ext cx="83238" cy="68049"/>
            </a:xfrm>
            <a:custGeom>
              <a:avLst/>
              <a:gdLst/>
              <a:ahLst/>
              <a:cxnLst/>
              <a:rect l="l" t="t" r="r" b="b"/>
              <a:pathLst>
                <a:path w="4165" h="3405" extrusionOk="0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2210706" y="2935671"/>
              <a:ext cx="55898" cy="42548"/>
            </a:xfrm>
            <a:custGeom>
              <a:avLst/>
              <a:gdLst/>
              <a:ahLst/>
              <a:cxnLst/>
              <a:rect l="l" t="t" r="r" b="b"/>
              <a:pathLst>
                <a:path w="2797" h="2129" extrusionOk="0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030304" y="2999462"/>
              <a:ext cx="151266" cy="23103"/>
            </a:xfrm>
            <a:custGeom>
              <a:avLst/>
              <a:gdLst/>
              <a:ahLst/>
              <a:cxnLst/>
              <a:rect l="l" t="t" r="r" b="b"/>
              <a:pathLst>
                <a:path w="7569" h="1156" extrusionOk="0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1930061" y="2910130"/>
              <a:ext cx="84337" cy="70027"/>
            </a:xfrm>
            <a:custGeom>
              <a:avLst/>
              <a:gdLst/>
              <a:ahLst/>
              <a:cxnLst/>
              <a:rect l="l" t="t" r="r" b="b"/>
              <a:pathLst>
                <a:path w="4220" h="3504" extrusionOk="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1930061" y="2909551"/>
              <a:ext cx="83597" cy="71087"/>
            </a:xfrm>
            <a:custGeom>
              <a:avLst/>
              <a:gdLst/>
              <a:ahLst/>
              <a:cxnLst/>
              <a:rect l="l" t="t" r="r" b="b"/>
              <a:pathLst>
                <a:path w="4183" h="3557" extrusionOk="0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4650218" y="4038442"/>
              <a:ext cx="210802" cy="127644"/>
            </a:xfrm>
            <a:custGeom>
              <a:avLst/>
              <a:gdLst/>
              <a:ahLst/>
              <a:cxnLst/>
              <a:rect l="l" t="t" r="r" b="b"/>
              <a:pathLst>
                <a:path w="10548" h="6387" extrusionOk="0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4599796" y="3627119"/>
              <a:ext cx="154924" cy="304531"/>
            </a:xfrm>
            <a:custGeom>
              <a:avLst/>
              <a:gdLst/>
              <a:ahLst/>
              <a:cxnLst/>
              <a:rect l="l" t="t" r="r" b="b"/>
              <a:pathLst>
                <a:path w="7752" h="15238" extrusionOk="0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4335559" y="3716150"/>
              <a:ext cx="253730" cy="251431"/>
            </a:xfrm>
            <a:custGeom>
              <a:avLst/>
              <a:gdLst/>
              <a:ahLst/>
              <a:cxnLst/>
              <a:rect l="l" t="t" r="r" b="b"/>
              <a:pathLst>
                <a:path w="12696" h="12581" extrusionOk="0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4615604" y="4076613"/>
              <a:ext cx="145191" cy="254389"/>
            </a:xfrm>
            <a:custGeom>
              <a:avLst/>
              <a:gdLst/>
              <a:ahLst/>
              <a:cxnLst/>
              <a:rect l="l" t="t" r="r" b="b"/>
              <a:pathLst>
                <a:path w="7265" h="12729" extrusionOk="0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4616204" y="3738113"/>
              <a:ext cx="66850" cy="566775"/>
            </a:xfrm>
            <a:custGeom>
              <a:avLst/>
              <a:gdLst/>
              <a:ahLst/>
              <a:cxnLst/>
              <a:rect l="l" t="t" r="r" b="b"/>
              <a:pathLst>
                <a:path w="3345" h="28360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4435182" y="3780620"/>
              <a:ext cx="184681" cy="386370"/>
            </a:xfrm>
            <a:custGeom>
              <a:avLst/>
              <a:gdLst/>
              <a:ahLst/>
              <a:cxnLst/>
              <a:rect l="l" t="t" r="r" b="b"/>
              <a:pathLst>
                <a:path w="9241" h="19333" extrusionOk="0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569565" y="2124135"/>
              <a:ext cx="234504" cy="412091"/>
            </a:xfrm>
            <a:custGeom>
              <a:avLst/>
              <a:gdLst/>
              <a:ahLst/>
              <a:cxnLst/>
              <a:rect l="l" t="t" r="r" b="b"/>
              <a:pathLst>
                <a:path w="11734" h="20620" extrusionOk="0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296215" y="2101652"/>
              <a:ext cx="249073" cy="467429"/>
            </a:xfrm>
            <a:custGeom>
              <a:avLst/>
              <a:gdLst/>
              <a:ahLst/>
              <a:cxnLst/>
              <a:rect l="l" t="t" r="r" b="b"/>
              <a:pathLst>
                <a:path w="12463" h="23389" extrusionOk="0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371537" y="1990598"/>
              <a:ext cx="379695" cy="318281"/>
            </a:xfrm>
            <a:custGeom>
              <a:avLst/>
              <a:gdLst/>
              <a:ahLst/>
              <a:cxnLst/>
              <a:rect l="l" t="t" r="r" b="b"/>
              <a:pathLst>
                <a:path w="18999" h="15926" extrusionOk="0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346636" y="2085805"/>
              <a:ext cx="350517" cy="640479"/>
            </a:xfrm>
            <a:custGeom>
              <a:avLst/>
              <a:gdLst/>
              <a:ahLst/>
              <a:cxnLst/>
              <a:rect l="l" t="t" r="r" b="b"/>
              <a:pathLst>
                <a:path w="17539" h="32048" extrusionOk="0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372156" y="2280195"/>
              <a:ext cx="27339" cy="25621"/>
            </a:xfrm>
            <a:custGeom>
              <a:avLst/>
              <a:gdLst/>
              <a:ahLst/>
              <a:cxnLst/>
              <a:rect l="l" t="t" r="r" b="b"/>
              <a:pathLst>
                <a:path w="1368" h="1282" extrusionOk="0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372156" y="2256553"/>
              <a:ext cx="55298" cy="15488"/>
            </a:xfrm>
            <a:custGeom>
              <a:avLst/>
              <a:gdLst/>
              <a:ahLst/>
              <a:cxnLst/>
              <a:rect l="l" t="t" r="r" b="b"/>
              <a:pathLst>
                <a:path w="2767" h="775" extrusionOk="0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513068" y="2283832"/>
              <a:ext cx="27359" cy="25761"/>
            </a:xfrm>
            <a:custGeom>
              <a:avLst/>
              <a:gdLst/>
              <a:ahLst/>
              <a:cxnLst/>
              <a:rect l="l" t="t" r="r" b="b"/>
              <a:pathLst>
                <a:path w="1369" h="1289" extrusionOk="0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3513688" y="2264347"/>
              <a:ext cx="55298" cy="15588"/>
            </a:xfrm>
            <a:custGeom>
              <a:avLst/>
              <a:gdLst/>
              <a:ahLst/>
              <a:cxnLst/>
              <a:rect l="l" t="t" r="r" b="b"/>
              <a:pathLst>
                <a:path w="2767" h="780" extrusionOk="0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3421958" y="2263228"/>
              <a:ext cx="49223" cy="120090"/>
            </a:xfrm>
            <a:custGeom>
              <a:avLst/>
              <a:gdLst/>
              <a:ahLst/>
              <a:cxnLst/>
              <a:rect l="l" t="t" r="r" b="b"/>
              <a:pathLst>
                <a:path w="2463" h="6009" extrusionOk="0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3445041" y="2512276"/>
              <a:ext cx="140954" cy="58956"/>
            </a:xfrm>
            <a:custGeom>
              <a:avLst/>
              <a:gdLst/>
              <a:ahLst/>
              <a:cxnLst/>
              <a:rect l="l" t="t" r="r" b="b"/>
              <a:pathLst>
                <a:path w="7053" h="2950" extrusionOk="0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461448" y="2408756"/>
              <a:ext cx="45566" cy="32336"/>
            </a:xfrm>
            <a:custGeom>
              <a:avLst/>
              <a:gdLst/>
              <a:ahLst/>
              <a:cxnLst/>
              <a:rect l="l" t="t" r="r" b="b"/>
              <a:pathLst>
                <a:path w="2280" h="1618" extrusionOk="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452935" y="2394447"/>
              <a:ext cx="50442" cy="40190"/>
            </a:xfrm>
            <a:custGeom>
              <a:avLst/>
              <a:gdLst/>
              <a:ahLst/>
              <a:cxnLst/>
              <a:rect l="l" t="t" r="r" b="b"/>
              <a:pathLst>
                <a:path w="2524" h="2011" extrusionOk="0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508212" y="2242604"/>
              <a:ext cx="66850" cy="20405"/>
            </a:xfrm>
            <a:custGeom>
              <a:avLst/>
              <a:gdLst/>
              <a:ahLst/>
              <a:cxnLst/>
              <a:rect l="l" t="t" r="r" b="b"/>
              <a:pathLst>
                <a:path w="3345" h="1021" extrusionOk="0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78831" y="2215245"/>
              <a:ext cx="51042" cy="15948"/>
            </a:xfrm>
            <a:custGeom>
              <a:avLst/>
              <a:gdLst/>
              <a:ahLst/>
              <a:cxnLst/>
              <a:rect l="l" t="t" r="r" b="b"/>
              <a:pathLst>
                <a:path w="2554" h="798" extrusionOk="0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438965" y="2073094"/>
              <a:ext cx="289782" cy="431016"/>
            </a:xfrm>
            <a:custGeom>
              <a:avLst/>
              <a:gdLst/>
              <a:ahLst/>
              <a:cxnLst/>
              <a:rect l="l" t="t" r="r" b="b"/>
              <a:pathLst>
                <a:path w="14500" h="2156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738436" y="2222280"/>
              <a:ext cx="195014" cy="205806"/>
            </a:xfrm>
            <a:custGeom>
              <a:avLst/>
              <a:gdLst/>
              <a:ahLst/>
              <a:cxnLst/>
              <a:rect l="l" t="t" r="r" b="b"/>
              <a:pathLst>
                <a:path w="9758" h="10298" extrusionOk="0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780963" y="2238327"/>
              <a:ext cx="21284" cy="197452"/>
            </a:xfrm>
            <a:custGeom>
              <a:avLst/>
              <a:gdLst/>
              <a:ahLst/>
              <a:cxnLst/>
              <a:rect l="l" t="t" r="r" b="b"/>
              <a:pathLst>
                <a:path w="1065" h="9880" extrusionOk="0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788258" y="2310572"/>
              <a:ext cx="135478" cy="34654"/>
            </a:xfrm>
            <a:custGeom>
              <a:avLst/>
              <a:gdLst/>
              <a:ahLst/>
              <a:cxnLst/>
              <a:rect l="l" t="t" r="r" b="b"/>
              <a:pathLst>
                <a:path w="6779" h="1734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793114" y="2327019"/>
              <a:ext cx="100864" cy="65851"/>
            </a:xfrm>
            <a:custGeom>
              <a:avLst/>
              <a:gdLst/>
              <a:ahLst/>
              <a:cxnLst/>
              <a:rect l="l" t="t" r="r" b="b"/>
              <a:pathLst>
                <a:path w="5047" h="3295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445660" y="2039740"/>
              <a:ext cx="330472" cy="430057"/>
            </a:xfrm>
            <a:custGeom>
              <a:avLst/>
              <a:gdLst/>
              <a:ahLst/>
              <a:cxnLst/>
              <a:rect l="l" t="t" r="r" b="b"/>
              <a:pathLst>
                <a:path w="16536" h="21519" extrusionOk="0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435928" y="2004767"/>
              <a:ext cx="330472" cy="173450"/>
            </a:xfrm>
            <a:custGeom>
              <a:avLst/>
              <a:gdLst/>
              <a:ahLst/>
              <a:cxnLst/>
              <a:rect l="l" t="t" r="r" b="b"/>
              <a:pathLst>
                <a:path w="16536" h="8679" extrusionOk="0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634102" y="2862047"/>
              <a:ext cx="290982" cy="212760"/>
            </a:xfrm>
            <a:custGeom>
              <a:avLst/>
              <a:gdLst/>
              <a:ahLst/>
              <a:cxnLst/>
              <a:rect l="l" t="t" r="r" b="b"/>
              <a:pathLst>
                <a:path w="14560" h="10646" extrusionOk="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646852" y="2891325"/>
              <a:ext cx="134879" cy="18246"/>
            </a:xfrm>
            <a:custGeom>
              <a:avLst/>
              <a:gdLst/>
              <a:ahLst/>
              <a:cxnLst/>
              <a:rect l="l" t="t" r="r" b="b"/>
              <a:pathLst>
                <a:path w="6749" h="913" extrusionOk="0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850956" y="2669615"/>
              <a:ext cx="598970" cy="665501"/>
            </a:xfrm>
            <a:custGeom>
              <a:avLst/>
              <a:gdLst/>
              <a:ahLst/>
              <a:cxnLst/>
              <a:rect l="l" t="t" r="r" b="b"/>
              <a:pathLst>
                <a:path w="29971" h="33300" extrusionOk="0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3271913" y="2849417"/>
              <a:ext cx="89333" cy="395423"/>
            </a:xfrm>
            <a:custGeom>
              <a:avLst/>
              <a:gdLst/>
              <a:ahLst/>
              <a:cxnLst/>
              <a:rect l="l" t="t" r="r" b="b"/>
              <a:pathLst>
                <a:path w="4470" h="19786" extrusionOk="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3219074" y="3105760"/>
              <a:ext cx="38291" cy="123327"/>
            </a:xfrm>
            <a:custGeom>
              <a:avLst/>
              <a:gdLst/>
              <a:ahLst/>
              <a:cxnLst/>
              <a:rect l="l" t="t" r="r" b="b"/>
              <a:pathLst>
                <a:path w="1916" h="6171" extrusionOk="0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3310803" y="2578505"/>
              <a:ext cx="707709" cy="1750086"/>
            </a:xfrm>
            <a:custGeom>
              <a:avLst/>
              <a:gdLst/>
              <a:ahLst/>
              <a:cxnLst/>
              <a:rect l="l" t="t" r="r" b="b"/>
              <a:pathLst>
                <a:path w="35412" h="87570" extrusionOk="0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3310184" y="2734605"/>
              <a:ext cx="99046" cy="569812"/>
            </a:xfrm>
            <a:custGeom>
              <a:avLst/>
              <a:gdLst/>
              <a:ahLst/>
              <a:cxnLst/>
              <a:rect l="l" t="t" r="r" b="b"/>
              <a:pathLst>
                <a:path w="4956" h="28512" extrusionOk="0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3372756" y="3371255"/>
              <a:ext cx="469588" cy="139915"/>
            </a:xfrm>
            <a:custGeom>
              <a:avLst/>
              <a:gdLst/>
              <a:ahLst/>
              <a:cxnLst/>
              <a:rect l="l" t="t" r="r" b="b"/>
              <a:pathLst>
                <a:path w="23497" h="7001" extrusionOk="0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152864" y="3193832"/>
              <a:ext cx="265481" cy="219915"/>
            </a:xfrm>
            <a:custGeom>
              <a:avLst/>
              <a:gdLst/>
              <a:ahLst/>
              <a:cxnLst/>
              <a:rect l="l" t="t" r="r" b="b"/>
              <a:pathLst>
                <a:path w="13284" h="11004" extrusionOk="0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151046" y="3191414"/>
              <a:ext cx="333510" cy="224172"/>
            </a:xfrm>
            <a:custGeom>
              <a:avLst/>
              <a:gdLst/>
              <a:ahLst/>
              <a:cxnLst/>
              <a:rect l="l" t="t" r="r" b="b"/>
              <a:pathLst>
                <a:path w="16688" h="11217" extrusionOk="0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191135" y="3235140"/>
              <a:ext cx="95388" cy="35873"/>
            </a:xfrm>
            <a:custGeom>
              <a:avLst/>
              <a:gdLst/>
              <a:ahLst/>
              <a:cxnLst/>
              <a:rect l="l" t="t" r="r" b="b"/>
              <a:pathLst>
                <a:path w="4773" h="1795" extrusionOk="0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180803" y="3204764"/>
              <a:ext cx="97207" cy="31616"/>
            </a:xfrm>
            <a:custGeom>
              <a:avLst/>
              <a:gdLst/>
              <a:ahLst/>
              <a:cxnLst/>
              <a:rect l="l" t="t" r="r" b="b"/>
              <a:pathLst>
                <a:path w="4864" h="1582" extrusionOk="0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96438" y="2669615"/>
              <a:ext cx="592915" cy="777556"/>
            </a:xfrm>
            <a:custGeom>
              <a:avLst/>
              <a:gdLst/>
              <a:ahLst/>
              <a:cxnLst/>
              <a:rect l="l" t="t" r="r" b="b"/>
              <a:pathLst>
                <a:path w="29668" h="38907" extrusionOk="0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394619" y="2951458"/>
              <a:ext cx="560719" cy="498146"/>
            </a:xfrm>
            <a:custGeom>
              <a:avLst/>
              <a:gdLst/>
              <a:ahLst/>
              <a:cxnLst/>
              <a:rect l="l" t="t" r="r" b="b"/>
              <a:pathLst>
                <a:path w="28057" h="24926" extrusionOk="0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698966" y="2682366"/>
              <a:ext cx="122708" cy="175588"/>
            </a:xfrm>
            <a:custGeom>
              <a:avLst/>
              <a:gdLst/>
              <a:ahLst/>
              <a:cxnLst/>
              <a:rect l="l" t="t" r="r" b="b"/>
              <a:pathLst>
                <a:path w="6140" h="8786" extrusionOk="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438366" y="2611900"/>
              <a:ext cx="242398" cy="76183"/>
            </a:xfrm>
            <a:custGeom>
              <a:avLst/>
              <a:gdLst/>
              <a:ahLst/>
              <a:cxnLst/>
              <a:rect l="l" t="t" r="r" b="b"/>
              <a:pathLst>
                <a:path w="12129" h="3812" extrusionOk="0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583081" y="2918664"/>
              <a:ext cx="267899" cy="280669"/>
            </a:xfrm>
            <a:custGeom>
              <a:avLst/>
              <a:gdLst/>
              <a:ahLst/>
              <a:cxnLst/>
              <a:rect l="l" t="t" r="r" b="b"/>
              <a:pathLst>
                <a:path w="13405" h="14044" extrusionOk="0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754989" y="2929595"/>
              <a:ext cx="127584" cy="60694"/>
            </a:xfrm>
            <a:custGeom>
              <a:avLst/>
              <a:gdLst/>
              <a:ahLst/>
              <a:cxnLst/>
              <a:rect l="l" t="t" r="r" b="b"/>
              <a:pathLst>
                <a:path w="6384" h="3037" extrusionOk="0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753151" y="2927317"/>
              <a:ext cx="130022" cy="63912"/>
            </a:xfrm>
            <a:custGeom>
              <a:avLst/>
              <a:gdLst/>
              <a:ahLst/>
              <a:cxnLst/>
              <a:rect l="l" t="t" r="r" b="b"/>
              <a:pathLst>
                <a:path w="6506" h="3198" extrusionOk="0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633482" y="2999462"/>
              <a:ext cx="152506" cy="30377"/>
            </a:xfrm>
            <a:custGeom>
              <a:avLst/>
              <a:gdLst/>
              <a:ahLst/>
              <a:cxnLst/>
              <a:rect l="l" t="t" r="r" b="b"/>
              <a:pathLst>
                <a:path w="7631" h="1520" extrusionOk="0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638958" y="3048903"/>
              <a:ext cx="157961" cy="7694"/>
            </a:xfrm>
            <a:custGeom>
              <a:avLst/>
              <a:gdLst/>
              <a:ahLst/>
              <a:cxnLst/>
              <a:rect l="l" t="t" r="r" b="b"/>
              <a:pathLst>
                <a:path w="7904" h="385" extrusionOk="0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657184" y="3087294"/>
              <a:ext cx="123947" cy="18886"/>
            </a:xfrm>
            <a:custGeom>
              <a:avLst/>
              <a:gdLst/>
              <a:ahLst/>
              <a:cxnLst/>
              <a:rect l="l" t="t" r="r" b="b"/>
              <a:pathLst>
                <a:path w="6202" h="945" extrusionOk="0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3321116" y="2996164"/>
              <a:ext cx="385151" cy="87055"/>
            </a:xfrm>
            <a:custGeom>
              <a:avLst/>
              <a:gdLst/>
              <a:ahLst/>
              <a:cxnLst/>
              <a:rect l="l" t="t" r="r" b="b"/>
              <a:pathLst>
                <a:path w="19272" h="4356" extrusionOk="0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3718391" y="2849817"/>
              <a:ext cx="204746" cy="41569"/>
            </a:xfrm>
            <a:custGeom>
              <a:avLst/>
              <a:gdLst/>
              <a:ahLst/>
              <a:cxnLst/>
              <a:rect l="l" t="t" r="r" b="b"/>
              <a:pathLst>
                <a:path w="10245" h="2080" extrusionOk="0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3736018" y="3135377"/>
              <a:ext cx="229628" cy="44167"/>
            </a:xfrm>
            <a:custGeom>
              <a:avLst/>
              <a:gdLst/>
              <a:ahLst/>
              <a:cxnLst/>
              <a:rect l="l" t="t" r="r" b="b"/>
              <a:pathLst>
                <a:path w="11490" h="2210" extrusionOk="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3624243" y="3261260"/>
              <a:ext cx="55298" cy="178606"/>
            </a:xfrm>
            <a:custGeom>
              <a:avLst/>
              <a:gdLst/>
              <a:ahLst/>
              <a:cxnLst/>
              <a:rect l="l" t="t" r="r" b="b"/>
              <a:pathLst>
                <a:path w="2767" h="8937" extrusionOk="0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3335984" y="2808848"/>
              <a:ext cx="28279" cy="16907"/>
            </a:xfrm>
            <a:custGeom>
              <a:avLst/>
              <a:gdLst/>
              <a:ahLst/>
              <a:cxnLst/>
              <a:rect l="l" t="t" r="r" b="b"/>
              <a:pathLst>
                <a:path w="1415" h="846" extrusionOk="0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3406170" y="2661102"/>
              <a:ext cx="361449" cy="125766"/>
            </a:xfrm>
            <a:custGeom>
              <a:avLst/>
              <a:gdLst/>
              <a:ahLst/>
              <a:cxnLst/>
              <a:rect l="l" t="t" r="r" b="b"/>
              <a:pathLst>
                <a:path w="18086" h="6293" extrusionOk="0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3440184" y="2593074"/>
              <a:ext cx="226610" cy="48264"/>
            </a:xfrm>
            <a:custGeom>
              <a:avLst/>
              <a:gdLst/>
              <a:ahLst/>
              <a:cxnLst/>
              <a:rect l="l" t="t" r="r" b="b"/>
              <a:pathLst>
                <a:path w="11339" h="2415" extrusionOk="0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3048384" y="3041369"/>
              <a:ext cx="57717" cy="203507"/>
            </a:xfrm>
            <a:custGeom>
              <a:avLst/>
              <a:gdLst/>
              <a:ahLst/>
              <a:cxnLst/>
              <a:rect l="l" t="t" r="r" b="b"/>
              <a:pathLst>
                <a:path w="2888" h="10183" extrusionOk="0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3360006" y="3508870"/>
              <a:ext cx="548548" cy="73745"/>
            </a:xfrm>
            <a:custGeom>
              <a:avLst/>
              <a:gdLst/>
              <a:ahLst/>
              <a:cxnLst/>
              <a:rect l="l" t="t" r="r" b="b"/>
              <a:pathLst>
                <a:path w="27448" h="3690" extrusionOk="0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3340561" y="3772107"/>
              <a:ext cx="621454" cy="80100"/>
            </a:xfrm>
            <a:custGeom>
              <a:avLst/>
              <a:gdLst/>
              <a:ahLst/>
              <a:cxnLst/>
              <a:rect l="l" t="t" r="r" b="b"/>
              <a:pathLst>
                <a:path w="31096" h="4008" extrusionOk="0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3314441" y="4001910"/>
              <a:ext cx="682188" cy="60694"/>
            </a:xfrm>
            <a:custGeom>
              <a:avLst/>
              <a:gdLst/>
              <a:ahLst/>
              <a:cxnLst/>
              <a:rect l="l" t="t" r="r" b="b"/>
              <a:pathLst>
                <a:path w="34135" h="3037" extrusionOk="0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3348455" y="3223669"/>
              <a:ext cx="250912" cy="33395"/>
            </a:xfrm>
            <a:custGeom>
              <a:avLst/>
              <a:gdLst/>
              <a:ahLst/>
              <a:cxnLst/>
              <a:rect l="l" t="t" r="r" b="b"/>
              <a:pathLst>
                <a:path w="12555" h="1671" extrusionOk="0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3324773" y="4229535"/>
              <a:ext cx="674294" cy="44966"/>
            </a:xfrm>
            <a:custGeom>
              <a:avLst/>
              <a:gdLst/>
              <a:ahLst/>
              <a:cxnLst/>
              <a:rect l="l" t="t" r="r" b="b"/>
              <a:pathLst>
                <a:path w="33740" h="2250" extrusionOk="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32088" y="3589887"/>
              <a:ext cx="567394" cy="738686"/>
            </a:xfrm>
            <a:custGeom>
              <a:avLst/>
              <a:gdLst/>
              <a:ahLst/>
              <a:cxnLst/>
              <a:rect l="l" t="t" r="r" b="b"/>
              <a:pathLst>
                <a:path w="28391" h="36962" extrusionOk="0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589428" y="3717449"/>
              <a:ext cx="212021" cy="154984"/>
            </a:xfrm>
            <a:custGeom>
              <a:avLst/>
              <a:gdLst/>
              <a:ahLst/>
              <a:cxnLst/>
              <a:rect l="l" t="t" r="r" b="b"/>
              <a:pathLst>
                <a:path w="10609" h="7755" extrusionOk="0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584571" y="1936939"/>
              <a:ext cx="381494" cy="698076"/>
            </a:xfrm>
            <a:custGeom>
              <a:avLst/>
              <a:gdLst/>
              <a:ahLst/>
              <a:cxnLst/>
              <a:rect l="l" t="t" r="r" b="b"/>
              <a:pathLst>
                <a:path w="19089" h="34930" extrusionOk="0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21247" y="2378040"/>
              <a:ext cx="131222" cy="70107"/>
            </a:xfrm>
            <a:custGeom>
              <a:avLst/>
              <a:gdLst/>
              <a:ahLst/>
              <a:cxnLst/>
              <a:rect l="l" t="t" r="r" b="b"/>
              <a:pathLst>
                <a:path w="6566" h="3508" extrusionOk="0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899830" y="2115622"/>
              <a:ext cx="29178" cy="27999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873710" y="2098615"/>
              <a:ext cx="60155" cy="17267"/>
            </a:xfrm>
            <a:custGeom>
              <a:avLst/>
              <a:gdLst/>
              <a:ahLst/>
              <a:cxnLst/>
              <a:rect l="l" t="t" r="r" b="b"/>
              <a:pathLst>
                <a:path w="3010" h="864" extrusionOk="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746148" y="2114982"/>
              <a:ext cx="29178" cy="27439"/>
            </a:xfrm>
            <a:custGeom>
              <a:avLst/>
              <a:gdLst/>
              <a:ahLst/>
              <a:cxnLst/>
              <a:rect l="l" t="t" r="r" b="b"/>
              <a:pathLst>
                <a:path w="1460" h="1373" extrusionOk="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720028" y="2094878"/>
              <a:ext cx="59555" cy="16767"/>
            </a:xfrm>
            <a:custGeom>
              <a:avLst/>
              <a:gdLst/>
              <a:ahLst/>
              <a:cxnLst/>
              <a:rect l="l" t="t" r="r" b="b"/>
              <a:pathLst>
                <a:path w="2980" h="839" extrusionOk="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27545" y="2099214"/>
              <a:ext cx="44367" cy="132501"/>
            </a:xfrm>
            <a:custGeom>
              <a:avLst/>
              <a:gdLst/>
              <a:ahLst/>
              <a:cxnLst/>
              <a:rect l="l" t="t" r="r" b="b"/>
              <a:pathLst>
                <a:path w="2220" h="6630" extrusionOk="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712733" y="2037122"/>
              <a:ext cx="73525" cy="19485"/>
            </a:xfrm>
            <a:custGeom>
              <a:avLst/>
              <a:gdLst/>
              <a:ahLst/>
              <a:cxnLst/>
              <a:rect l="l" t="t" r="r" b="b"/>
              <a:pathLst>
                <a:path w="3679" h="975" extrusionOk="0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874929" y="2052330"/>
              <a:ext cx="55898" cy="18846"/>
            </a:xfrm>
            <a:custGeom>
              <a:avLst/>
              <a:gdLst/>
              <a:ahLst/>
              <a:cxnLst/>
              <a:rect l="l" t="t" r="r" b="b"/>
              <a:pathLst>
                <a:path w="2797" h="943" extrusionOk="0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547520" y="1812895"/>
              <a:ext cx="465331" cy="339865"/>
            </a:xfrm>
            <a:custGeom>
              <a:avLst/>
              <a:gdLst/>
              <a:ahLst/>
              <a:cxnLst/>
              <a:rect l="l" t="t" r="r" b="b"/>
              <a:pathLst>
                <a:path w="23284" h="17006" extrusionOk="0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789275" y="2259591"/>
              <a:ext cx="51661" cy="45586"/>
            </a:xfrm>
            <a:custGeom>
              <a:avLst/>
              <a:gdLst/>
              <a:ahLst/>
              <a:cxnLst/>
              <a:rect l="l" t="t" r="r" b="b"/>
              <a:pathLst>
                <a:path w="2585" h="2281" extrusionOk="0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784418" y="2256094"/>
              <a:ext cx="63193" cy="52481"/>
            </a:xfrm>
            <a:custGeom>
              <a:avLst/>
              <a:gdLst/>
              <a:ahLst/>
              <a:cxnLst/>
              <a:rect l="l" t="t" r="r" b="b"/>
              <a:pathLst>
                <a:path w="3162" h="2626" extrusionOk="0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662312" y="1903445"/>
              <a:ext cx="278851" cy="56697"/>
            </a:xfrm>
            <a:custGeom>
              <a:avLst/>
              <a:gdLst/>
              <a:ahLst/>
              <a:cxnLst/>
              <a:rect l="l" t="t" r="r" b="b"/>
              <a:pathLst>
                <a:path w="13953" h="2837" extrusionOk="0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652599" y="1847568"/>
              <a:ext cx="301933" cy="104062"/>
            </a:xfrm>
            <a:custGeom>
              <a:avLst/>
              <a:gdLst/>
              <a:ahLst/>
              <a:cxnLst/>
              <a:rect l="l" t="t" r="r" b="b"/>
              <a:pathLst>
                <a:path w="15108" h="5207" extrusionOk="0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1063245" y="2283433"/>
              <a:ext cx="629348" cy="734569"/>
            </a:xfrm>
            <a:custGeom>
              <a:avLst/>
              <a:gdLst/>
              <a:ahLst/>
              <a:cxnLst/>
              <a:rect l="l" t="t" r="r" b="b"/>
              <a:pathLst>
                <a:path w="31491" h="36756" extrusionOk="0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1436819" y="2447906"/>
              <a:ext cx="139735" cy="63233"/>
            </a:xfrm>
            <a:custGeom>
              <a:avLst/>
              <a:gdLst/>
              <a:ahLst/>
              <a:cxnLst/>
              <a:rect l="l" t="t" r="r" b="b"/>
              <a:pathLst>
                <a:path w="6992" h="3164" extrusionOk="0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1436819" y="2447286"/>
              <a:ext cx="142173" cy="64931"/>
            </a:xfrm>
            <a:custGeom>
              <a:avLst/>
              <a:gdLst/>
              <a:ahLst/>
              <a:cxnLst/>
              <a:rect l="l" t="t" r="r" b="b"/>
              <a:pathLst>
                <a:path w="7114" h="3249" extrusionOk="0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1577751" y="2425004"/>
              <a:ext cx="111177" cy="27379"/>
            </a:xfrm>
            <a:custGeom>
              <a:avLst/>
              <a:gdLst/>
              <a:ahLst/>
              <a:cxnLst/>
              <a:rect l="l" t="t" r="r" b="b"/>
              <a:pathLst>
                <a:path w="5563" h="1370" extrusionOk="0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1545555" y="2316087"/>
              <a:ext cx="63193" cy="102683"/>
            </a:xfrm>
            <a:custGeom>
              <a:avLst/>
              <a:gdLst/>
              <a:ahLst/>
              <a:cxnLst/>
              <a:rect l="l" t="t" r="r" b="b"/>
              <a:pathLst>
                <a:path w="3162" h="5138" extrusionOk="0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1584426" y="2468890"/>
              <a:ext cx="55898" cy="54939"/>
            </a:xfrm>
            <a:custGeom>
              <a:avLst/>
              <a:gdLst/>
              <a:ahLst/>
              <a:cxnLst/>
              <a:rect l="l" t="t" r="r" b="b"/>
              <a:pathLst>
                <a:path w="2797" h="2749" extrusionOk="0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609327" y="2472807"/>
              <a:ext cx="50442" cy="70567"/>
            </a:xfrm>
            <a:custGeom>
              <a:avLst/>
              <a:gdLst/>
              <a:ahLst/>
              <a:cxnLst/>
              <a:rect l="l" t="t" r="r" b="b"/>
              <a:pathLst>
                <a:path w="2524" h="3531" extrusionOk="0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497572" y="2484338"/>
              <a:ext cx="31596" cy="54199"/>
            </a:xfrm>
            <a:custGeom>
              <a:avLst/>
              <a:gdLst/>
              <a:ahLst/>
              <a:cxnLst/>
              <a:rect l="l" t="t" r="r" b="b"/>
              <a:pathLst>
                <a:path w="1581" h="2712" extrusionOk="0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608727" y="2410834"/>
              <a:ext cx="17027" cy="22603"/>
            </a:xfrm>
            <a:custGeom>
              <a:avLst/>
              <a:gdLst/>
              <a:ahLst/>
              <a:cxnLst/>
              <a:rect l="l" t="t" r="r" b="b"/>
              <a:pathLst>
                <a:path w="852" h="1131" extrusionOk="0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678719" y="2532941"/>
              <a:ext cx="837092" cy="568913"/>
            </a:xfrm>
            <a:custGeom>
              <a:avLst/>
              <a:gdLst/>
              <a:ahLst/>
              <a:cxnLst/>
              <a:rect l="l" t="t" r="r" b="b"/>
              <a:pathLst>
                <a:path w="41886" h="28467" extrusionOk="0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093002" y="2818441"/>
              <a:ext cx="30997" cy="163417"/>
            </a:xfrm>
            <a:custGeom>
              <a:avLst/>
              <a:gdLst/>
              <a:ahLst/>
              <a:cxnLst/>
              <a:rect l="l" t="t" r="r" b="b"/>
              <a:pathLst>
                <a:path w="1551" h="8177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895573" y="2628907"/>
              <a:ext cx="191976" cy="470207"/>
            </a:xfrm>
            <a:custGeom>
              <a:avLst/>
              <a:gdLst/>
              <a:ahLst/>
              <a:cxnLst/>
              <a:rect l="l" t="t" r="r" b="b"/>
              <a:pathLst>
                <a:path w="9606" h="23528" extrusionOk="0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1342671" y="2599150"/>
              <a:ext cx="116652" cy="145811"/>
            </a:xfrm>
            <a:custGeom>
              <a:avLst/>
              <a:gdLst/>
              <a:ahLst/>
              <a:cxnLst/>
              <a:rect l="l" t="t" r="r" b="b"/>
              <a:pathLst>
                <a:path w="5837" h="7296" extrusionOk="0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258835" y="3232722"/>
              <a:ext cx="291002" cy="331072"/>
            </a:xfrm>
            <a:custGeom>
              <a:avLst/>
              <a:gdLst/>
              <a:ahLst/>
              <a:cxnLst/>
              <a:rect l="l" t="t" r="r" b="b"/>
              <a:pathLst>
                <a:path w="14561" h="16566" extrusionOk="0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412044" y="2389591"/>
              <a:ext cx="606865" cy="1283577"/>
            </a:xfrm>
            <a:custGeom>
              <a:avLst/>
              <a:gdLst/>
              <a:ahLst/>
              <a:cxnLst/>
              <a:rect l="l" t="t" r="r" b="b"/>
              <a:pathLst>
                <a:path w="30366" h="64227" extrusionOk="0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470978" y="3342657"/>
              <a:ext cx="544911" cy="225311"/>
            </a:xfrm>
            <a:custGeom>
              <a:avLst/>
              <a:gdLst/>
              <a:ahLst/>
              <a:cxnLst/>
              <a:rect l="l" t="t" r="r" b="b"/>
              <a:pathLst>
                <a:path w="27266" h="11274" extrusionOk="0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10225" y="2633583"/>
              <a:ext cx="796402" cy="901683"/>
            </a:xfrm>
            <a:custGeom>
              <a:avLst/>
              <a:gdLst/>
              <a:ahLst/>
              <a:cxnLst/>
              <a:rect l="l" t="t" r="r" b="b"/>
              <a:pathLst>
                <a:path w="39850" h="45118" extrusionOk="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887080" y="2611300"/>
              <a:ext cx="109957" cy="584381"/>
            </a:xfrm>
            <a:custGeom>
              <a:avLst/>
              <a:gdLst/>
              <a:ahLst/>
              <a:cxnLst/>
              <a:rect l="l" t="t" r="r" b="b"/>
              <a:pathLst>
                <a:path w="5502" h="292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563308" y="2463074"/>
              <a:ext cx="294019" cy="156143"/>
            </a:xfrm>
            <a:custGeom>
              <a:avLst/>
              <a:gdLst/>
              <a:ahLst/>
              <a:cxnLst/>
              <a:rect l="l" t="t" r="r" b="b"/>
              <a:pathLst>
                <a:path w="14712" h="7813" extrusionOk="0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427232" y="2633783"/>
              <a:ext cx="780614" cy="902682"/>
            </a:xfrm>
            <a:custGeom>
              <a:avLst/>
              <a:gdLst/>
              <a:ahLst/>
              <a:cxnLst/>
              <a:rect l="l" t="t" r="r" b="b"/>
              <a:pathLst>
                <a:path w="39060" h="45168" extrusionOk="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029830" y="3342657"/>
              <a:ext cx="14589" cy="172550"/>
            </a:xfrm>
            <a:custGeom>
              <a:avLst/>
              <a:gdLst/>
              <a:ahLst/>
              <a:cxnLst/>
              <a:rect l="l" t="t" r="r" b="b"/>
              <a:pathLst>
                <a:path w="730" h="8634" extrusionOk="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81291" y="3537048"/>
              <a:ext cx="364506" cy="51042"/>
            </a:xfrm>
            <a:custGeom>
              <a:avLst/>
              <a:gdLst/>
              <a:ahLst/>
              <a:cxnLst/>
              <a:rect l="l" t="t" r="r" b="b"/>
              <a:pathLst>
                <a:path w="18239" h="2554" extrusionOk="0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185951" y="3242714"/>
              <a:ext cx="329253" cy="233005"/>
            </a:xfrm>
            <a:custGeom>
              <a:avLst/>
              <a:gdLst/>
              <a:ahLst/>
              <a:cxnLst/>
              <a:rect l="l" t="t" r="r" b="b"/>
              <a:pathLst>
                <a:path w="16475" h="11659" extrusionOk="0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1379722" y="3355987"/>
              <a:ext cx="57117" cy="28599"/>
            </a:xfrm>
            <a:custGeom>
              <a:avLst/>
              <a:gdLst/>
              <a:ahLst/>
              <a:cxnLst/>
              <a:rect l="l" t="t" r="r" b="b"/>
              <a:pathLst>
                <a:path w="2858" h="1431" extrusionOk="0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1390035" y="3396116"/>
              <a:ext cx="29798" cy="15209"/>
            </a:xfrm>
            <a:custGeom>
              <a:avLst/>
              <a:gdLst/>
              <a:ahLst/>
              <a:cxnLst/>
              <a:rect l="l" t="t" r="r" b="b"/>
              <a:pathLst>
                <a:path w="1491" h="761" extrusionOk="0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342051" y="3287380"/>
              <a:ext cx="87494" cy="27599"/>
            </a:xfrm>
            <a:custGeom>
              <a:avLst/>
              <a:gdLst/>
              <a:ahLst/>
              <a:cxnLst/>
              <a:rect l="l" t="t" r="r" b="b"/>
              <a:pathLst>
                <a:path w="4378" h="1381" extrusionOk="0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84571" y="2491033"/>
              <a:ext cx="273974" cy="157462"/>
            </a:xfrm>
            <a:custGeom>
              <a:avLst/>
              <a:gdLst/>
              <a:ahLst/>
              <a:cxnLst/>
              <a:rect l="l" t="t" r="r" b="b"/>
              <a:pathLst>
                <a:path w="13709" h="7879" extrusionOk="0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496441" y="4321853"/>
              <a:ext cx="6694211" cy="8250"/>
            </a:xfrm>
            <a:custGeom>
              <a:avLst/>
              <a:gdLst/>
              <a:ahLst/>
              <a:cxnLst/>
              <a:rect l="l" t="t" r="r" b="b"/>
              <a:pathLst>
                <a:path w="258364" h="183" extrusionOk="0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533849" y="2152757"/>
              <a:ext cx="70287" cy="107240"/>
            </a:xfrm>
            <a:custGeom>
              <a:avLst/>
              <a:gdLst/>
              <a:ahLst/>
              <a:cxnLst/>
              <a:rect l="l" t="t" r="r" b="b"/>
              <a:pathLst>
                <a:path w="3517" h="5366" extrusionOk="0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551875" y="2175140"/>
              <a:ext cx="31596" cy="61214"/>
            </a:xfrm>
            <a:custGeom>
              <a:avLst/>
              <a:gdLst/>
              <a:ahLst/>
              <a:cxnLst/>
              <a:rect l="l" t="t" r="r" b="b"/>
              <a:pathLst>
                <a:path w="1581" h="3063" extrusionOk="0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15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005" name="Google Shape;1005;p15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06" name="Google Shape;1006;p15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7" name="Google Shape;100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_1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16"/>
          <p:cNvGrpSpPr/>
          <p:nvPr/>
        </p:nvGrpSpPr>
        <p:grpSpPr>
          <a:xfrm>
            <a:off x="2431400" y="688404"/>
            <a:ext cx="5912502" cy="3982448"/>
            <a:chOff x="-871313" y="427498"/>
            <a:chExt cx="7122638" cy="4797552"/>
          </a:xfrm>
        </p:grpSpPr>
        <p:sp>
          <p:nvSpPr>
            <p:cNvPr id="1010" name="Google Shape;1010;p16"/>
            <p:cNvSpPr/>
            <p:nvPr/>
          </p:nvSpPr>
          <p:spPr>
            <a:xfrm>
              <a:off x="3722804" y="437538"/>
              <a:ext cx="592911" cy="547840"/>
            </a:xfrm>
            <a:custGeom>
              <a:avLst/>
              <a:gdLst/>
              <a:ahLst/>
              <a:cxnLst/>
              <a:rect l="l" t="t" r="r" b="b"/>
              <a:pathLst>
                <a:path w="35493" h="32795" extrusionOk="0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4054386" y="427498"/>
              <a:ext cx="201730" cy="212889"/>
            </a:xfrm>
            <a:custGeom>
              <a:avLst/>
              <a:gdLst/>
              <a:ahLst/>
              <a:cxnLst/>
              <a:rect l="l" t="t" r="r" b="b"/>
              <a:pathLst>
                <a:path w="12076" h="12744" extrusionOk="0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5729250" y="4513900"/>
              <a:ext cx="245200" cy="147625"/>
            </a:xfrm>
            <a:custGeom>
              <a:avLst/>
              <a:gdLst/>
              <a:ahLst/>
              <a:cxnLst/>
              <a:rect l="l" t="t" r="r" b="b"/>
              <a:pathLst>
                <a:path w="9808" h="5905" extrusionOk="0">
                  <a:moveTo>
                    <a:pt x="5169" y="1"/>
                  </a:moveTo>
                  <a:cubicBezTo>
                    <a:pt x="4051" y="1"/>
                    <a:pt x="2930" y="246"/>
                    <a:pt x="1902" y="725"/>
                  </a:cubicBezTo>
                  <a:cubicBezTo>
                    <a:pt x="1035" y="1192"/>
                    <a:pt x="401" y="2026"/>
                    <a:pt x="234" y="2994"/>
                  </a:cubicBezTo>
                  <a:cubicBezTo>
                    <a:pt x="1" y="3661"/>
                    <a:pt x="101" y="4428"/>
                    <a:pt x="435" y="5062"/>
                  </a:cubicBezTo>
                  <a:cubicBezTo>
                    <a:pt x="711" y="5586"/>
                    <a:pt x="1261" y="5905"/>
                    <a:pt x="1858" y="5905"/>
                  </a:cubicBezTo>
                  <a:cubicBezTo>
                    <a:pt x="1983" y="5905"/>
                    <a:pt x="2109" y="5891"/>
                    <a:pt x="2236" y="5862"/>
                  </a:cubicBezTo>
                  <a:cubicBezTo>
                    <a:pt x="2936" y="5662"/>
                    <a:pt x="3303" y="4928"/>
                    <a:pt x="3904" y="4495"/>
                  </a:cubicBezTo>
                  <a:cubicBezTo>
                    <a:pt x="4526" y="4018"/>
                    <a:pt x="5315" y="3928"/>
                    <a:pt x="6128" y="3928"/>
                  </a:cubicBezTo>
                  <a:cubicBezTo>
                    <a:pt x="6623" y="3928"/>
                    <a:pt x="7127" y="3961"/>
                    <a:pt x="7606" y="3961"/>
                  </a:cubicBezTo>
                  <a:cubicBezTo>
                    <a:pt x="7697" y="3972"/>
                    <a:pt x="7786" y="3978"/>
                    <a:pt x="7874" y="3978"/>
                  </a:cubicBezTo>
                  <a:cubicBezTo>
                    <a:pt x="8308" y="3978"/>
                    <a:pt x="8719" y="3843"/>
                    <a:pt x="9108" y="3594"/>
                  </a:cubicBezTo>
                  <a:cubicBezTo>
                    <a:pt x="9808" y="3027"/>
                    <a:pt x="9708" y="1859"/>
                    <a:pt x="9108" y="1226"/>
                  </a:cubicBezTo>
                  <a:cubicBezTo>
                    <a:pt x="8507" y="559"/>
                    <a:pt x="7606" y="292"/>
                    <a:pt x="6706" y="158"/>
                  </a:cubicBezTo>
                  <a:cubicBezTo>
                    <a:pt x="6200" y="53"/>
                    <a:pt x="5685" y="1"/>
                    <a:pt x="5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5671725" y="4038775"/>
              <a:ext cx="179325" cy="351875"/>
            </a:xfrm>
            <a:custGeom>
              <a:avLst/>
              <a:gdLst/>
              <a:ahLst/>
              <a:cxnLst/>
              <a:rect l="l" t="t" r="r" b="b"/>
              <a:pathLst>
                <a:path w="7173" h="14075" extrusionOk="0">
                  <a:moveTo>
                    <a:pt x="4054" y="1"/>
                  </a:moveTo>
                  <a:cubicBezTo>
                    <a:pt x="3905" y="1"/>
                    <a:pt x="3754" y="17"/>
                    <a:pt x="3603" y="50"/>
                  </a:cubicBezTo>
                  <a:cubicBezTo>
                    <a:pt x="2702" y="283"/>
                    <a:pt x="2169" y="1150"/>
                    <a:pt x="1768" y="1951"/>
                  </a:cubicBezTo>
                  <a:cubicBezTo>
                    <a:pt x="601" y="4353"/>
                    <a:pt x="0" y="7021"/>
                    <a:pt x="0" y="9690"/>
                  </a:cubicBezTo>
                  <a:cubicBezTo>
                    <a:pt x="0" y="10924"/>
                    <a:pt x="134" y="12225"/>
                    <a:pt x="834" y="13259"/>
                  </a:cubicBezTo>
                  <a:cubicBezTo>
                    <a:pt x="1242" y="13849"/>
                    <a:pt x="1822" y="14075"/>
                    <a:pt x="2408" y="14075"/>
                  </a:cubicBezTo>
                  <a:cubicBezTo>
                    <a:pt x="3115" y="14075"/>
                    <a:pt x="3832" y="13745"/>
                    <a:pt x="4270" y="13326"/>
                  </a:cubicBezTo>
                  <a:cubicBezTo>
                    <a:pt x="5104" y="12592"/>
                    <a:pt x="5438" y="11424"/>
                    <a:pt x="5738" y="10357"/>
                  </a:cubicBezTo>
                  <a:cubicBezTo>
                    <a:pt x="6438" y="7888"/>
                    <a:pt x="7172" y="5287"/>
                    <a:pt x="6638" y="2785"/>
                  </a:cubicBezTo>
                  <a:cubicBezTo>
                    <a:pt x="6505" y="2018"/>
                    <a:pt x="6171" y="1317"/>
                    <a:pt x="5671" y="750"/>
                  </a:cubicBezTo>
                  <a:cubicBezTo>
                    <a:pt x="5242" y="268"/>
                    <a:pt x="4663" y="1"/>
                    <a:pt x="4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5366500" y="4141575"/>
              <a:ext cx="294400" cy="291275"/>
            </a:xfrm>
            <a:custGeom>
              <a:avLst/>
              <a:gdLst/>
              <a:ahLst/>
              <a:cxnLst/>
              <a:rect l="l" t="t" r="r" b="b"/>
              <a:pathLst>
                <a:path w="11776" h="11651" extrusionOk="0">
                  <a:moveTo>
                    <a:pt x="2427" y="1"/>
                  </a:moveTo>
                  <a:cubicBezTo>
                    <a:pt x="2341" y="1"/>
                    <a:pt x="2255" y="3"/>
                    <a:pt x="2169" y="7"/>
                  </a:cubicBezTo>
                  <a:cubicBezTo>
                    <a:pt x="1468" y="40"/>
                    <a:pt x="835" y="441"/>
                    <a:pt x="501" y="1075"/>
                  </a:cubicBezTo>
                  <a:cubicBezTo>
                    <a:pt x="1" y="1975"/>
                    <a:pt x="468" y="3076"/>
                    <a:pt x="968" y="3977"/>
                  </a:cubicBezTo>
                  <a:cubicBezTo>
                    <a:pt x="1835" y="5578"/>
                    <a:pt x="2836" y="7079"/>
                    <a:pt x="3937" y="8513"/>
                  </a:cubicBezTo>
                  <a:cubicBezTo>
                    <a:pt x="4837" y="9681"/>
                    <a:pt x="5871" y="10815"/>
                    <a:pt x="7239" y="11315"/>
                  </a:cubicBezTo>
                  <a:cubicBezTo>
                    <a:pt x="7783" y="11533"/>
                    <a:pt x="8343" y="11651"/>
                    <a:pt x="8864" y="11651"/>
                  </a:cubicBezTo>
                  <a:cubicBezTo>
                    <a:pt x="9621" y="11651"/>
                    <a:pt x="10293" y="11402"/>
                    <a:pt x="10708" y="10848"/>
                  </a:cubicBezTo>
                  <a:lnTo>
                    <a:pt x="10708" y="10848"/>
                  </a:lnTo>
                  <a:lnTo>
                    <a:pt x="10575" y="10982"/>
                  </a:lnTo>
                  <a:cubicBezTo>
                    <a:pt x="11509" y="9781"/>
                    <a:pt x="11776" y="8180"/>
                    <a:pt x="11309" y="6712"/>
                  </a:cubicBezTo>
                  <a:cubicBezTo>
                    <a:pt x="10808" y="5278"/>
                    <a:pt x="9941" y="4010"/>
                    <a:pt x="8774" y="3043"/>
                  </a:cubicBezTo>
                  <a:cubicBezTo>
                    <a:pt x="7439" y="1842"/>
                    <a:pt x="5905" y="941"/>
                    <a:pt x="4237" y="341"/>
                  </a:cubicBezTo>
                  <a:cubicBezTo>
                    <a:pt x="3652" y="107"/>
                    <a:pt x="3041" y="1"/>
                    <a:pt x="24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5690075" y="4558700"/>
              <a:ext cx="167625" cy="293575"/>
            </a:xfrm>
            <a:custGeom>
              <a:avLst/>
              <a:gdLst/>
              <a:ahLst/>
              <a:cxnLst/>
              <a:rect l="l" t="t" r="r" b="b"/>
              <a:pathLst>
                <a:path w="6705" h="11743" extrusionOk="0">
                  <a:moveTo>
                    <a:pt x="6138" y="1"/>
                  </a:moveTo>
                  <a:cubicBezTo>
                    <a:pt x="5571" y="67"/>
                    <a:pt x="5070" y="201"/>
                    <a:pt x="4570" y="434"/>
                  </a:cubicBezTo>
                  <a:cubicBezTo>
                    <a:pt x="3836" y="768"/>
                    <a:pt x="3202" y="1268"/>
                    <a:pt x="2702" y="1902"/>
                  </a:cubicBezTo>
                  <a:cubicBezTo>
                    <a:pt x="2102" y="2669"/>
                    <a:pt x="1601" y="3537"/>
                    <a:pt x="1234" y="4437"/>
                  </a:cubicBezTo>
                  <a:cubicBezTo>
                    <a:pt x="901" y="5338"/>
                    <a:pt x="601" y="6272"/>
                    <a:pt x="400" y="7239"/>
                  </a:cubicBezTo>
                  <a:cubicBezTo>
                    <a:pt x="267" y="8006"/>
                    <a:pt x="167" y="8807"/>
                    <a:pt x="100" y="9608"/>
                  </a:cubicBezTo>
                  <a:cubicBezTo>
                    <a:pt x="67" y="10275"/>
                    <a:pt x="34" y="10808"/>
                    <a:pt x="34" y="11175"/>
                  </a:cubicBezTo>
                  <a:cubicBezTo>
                    <a:pt x="0" y="11376"/>
                    <a:pt x="34" y="11576"/>
                    <a:pt x="34" y="11742"/>
                  </a:cubicBezTo>
                  <a:cubicBezTo>
                    <a:pt x="100" y="11576"/>
                    <a:pt x="134" y="11376"/>
                    <a:pt x="134" y="11175"/>
                  </a:cubicBezTo>
                  <a:cubicBezTo>
                    <a:pt x="167" y="10742"/>
                    <a:pt x="234" y="10208"/>
                    <a:pt x="300" y="9574"/>
                  </a:cubicBezTo>
                  <a:cubicBezTo>
                    <a:pt x="367" y="8807"/>
                    <a:pt x="467" y="8040"/>
                    <a:pt x="634" y="7273"/>
                  </a:cubicBezTo>
                  <a:cubicBezTo>
                    <a:pt x="834" y="6339"/>
                    <a:pt x="1134" y="5405"/>
                    <a:pt x="1468" y="4504"/>
                  </a:cubicBezTo>
                  <a:cubicBezTo>
                    <a:pt x="1835" y="3637"/>
                    <a:pt x="2302" y="2803"/>
                    <a:pt x="2869" y="2036"/>
                  </a:cubicBezTo>
                  <a:cubicBezTo>
                    <a:pt x="3336" y="1435"/>
                    <a:pt x="3936" y="901"/>
                    <a:pt x="4637" y="568"/>
                  </a:cubicBezTo>
                  <a:cubicBezTo>
                    <a:pt x="5104" y="334"/>
                    <a:pt x="5604" y="168"/>
                    <a:pt x="6138" y="101"/>
                  </a:cubicBezTo>
                  <a:cubicBezTo>
                    <a:pt x="6338" y="101"/>
                    <a:pt x="6538" y="67"/>
                    <a:pt x="6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5690900" y="4166750"/>
              <a:ext cx="76750" cy="655500"/>
            </a:xfrm>
            <a:custGeom>
              <a:avLst/>
              <a:gdLst/>
              <a:ahLst/>
              <a:cxnLst/>
              <a:rect l="l" t="t" r="r" b="b"/>
              <a:pathLst>
                <a:path w="3070" h="26220" extrusionOk="0">
                  <a:moveTo>
                    <a:pt x="3069" y="1"/>
                  </a:moveTo>
                  <a:lnTo>
                    <a:pt x="3069" y="1"/>
                  </a:lnTo>
                  <a:cubicBezTo>
                    <a:pt x="3036" y="101"/>
                    <a:pt x="3003" y="168"/>
                    <a:pt x="2969" y="268"/>
                  </a:cubicBezTo>
                  <a:lnTo>
                    <a:pt x="2769" y="1002"/>
                  </a:lnTo>
                  <a:cubicBezTo>
                    <a:pt x="2669" y="1302"/>
                    <a:pt x="2569" y="1702"/>
                    <a:pt x="2436" y="2169"/>
                  </a:cubicBezTo>
                  <a:cubicBezTo>
                    <a:pt x="2336" y="2636"/>
                    <a:pt x="2202" y="3170"/>
                    <a:pt x="2069" y="3737"/>
                  </a:cubicBezTo>
                  <a:cubicBezTo>
                    <a:pt x="1402" y="6806"/>
                    <a:pt x="935" y="9875"/>
                    <a:pt x="601" y="12977"/>
                  </a:cubicBezTo>
                  <a:cubicBezTo>
                    <a:pt x="167" y="16613"/>
                    <a:pt x="34" y="19915"/>
                    <a:pt x="1" y="22317"/>
                  </a:cubicBezTo>
                  <a:cubicBezTo>
                    <a:pt x="1" y="23518"/>
                    <a:pt x="1" y="24485"/>
                    <a:pt x="34" y="25152"/>
                  </a:cubicBezTo>
                  <a:cubicBezTo>
                    <a:pt x="67" y="25486"/>
                    <a:pt x="67" y="25719"/>
                    <a:pt x="101" y="25919"/>
                  </a:cubicBezTo>
                  <a:cubicBezTo>
                    <a:pt x="101" y="26019"/>
                    <a:pt x="101" y="26120"/>
                    <a:pt x="134" y="26220"/>
                  </a:cubicBezTo>
                  <a:cubicBezTo>
                    <a:pt x="134" y="26120"/>
                    <a:pt x="134" y="26019"/>
                    <a:pt x="134" y="25953"/>
                  </a:cubicBezTo>
                  <a:lnTo>
                    <a:pt x="134" y="25186"/>
                  </a:lnTo>
                  <a:cubicBezTo>
                    <a:pt x="134" y="24518"/>
                    <a:pt x="134" y="23551"/>
                    <a:pt x="167" y="22350"/>
                  </a:cubicBezTo>
                  <a:cubicBezTo>
                    <a:pt x="201" y="19948"/>
                    <a:pt x="434" y="17380"/>
                    <a:pt x="834" y="13744"/>
                  </a:cubicBezTo>
                  <a:cubicBezTo>
                    <a:pt x="1201" y="10342"/>
                    <a:pt x="1702" y="6372"/>
                    <a:pt x="2235" y="3770"/>
                  </a:cubicBezTo>
                  <a:cubicBezTo>
                    <a:pt x="2336" y="3203"/>
                    <a:pt x="2469" y="2669"/>
                    <a:pt x="2569" y="2202"/>
                  </a:cubicBezTo>
                  <a:cubicBezTo>
                    <a:pt x="2669" y="1735"/>
                    <a:pt x="2769" y="1335"/>
                    <a:pt x="2836" y="1035"/>
                  </a:cubicBezTo>
                  <a:cubicBezTo>
                    <a:pt x="2936" y="701"/>
                    <a:pt x="2969" y="468"/>
                    <a:pt x="3036" y="268"/>
                  </a:cubicBezTo>
                  <a:cubicBezTo>
                    <a:pt x="3069" y="201"/>
                    <a:pt x="3069" y="101"/>
                    <a:pt x="3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5480750" y="4215950"/>
              <a:ext cx="214350" cy="446175"/>
            </a:xfrm>
            <a:custGeom>
              <a:avLst/>
              <a:gdLst/>
              <a:ahLst/>
              <a:cxnLst/>
              <a:rect l="l" t="t" r="r" b="b"/>
              <a:pathLst>
                <a:path w="8574" h="17847" extrusionOk="0">
                  <a:moveTo>
                    <a:pt x="1" y="1"/>
                  </a:moveTo>
                  <a:lnTo>
                    <a:pt x="1" y="1"/>
                  </a:lnTo>
                  <a:cubicBezTo>
                    <a:pt x="768" y="635"/>
                    <a:pt x="1502" y="1268"/>
                    <a:pt x="2202" y="2002"/>
                  </a:cubicBezTo>
                  <a:cubicBezTo>
                    <a:pt x="3803" y="3770"/>
                    <a:pt x="5104" y="5838"/>
                    <a:pt x="6038" y="8040"/>
                  </a:cubicBezTo>
                  <a:cubicBezTo>
                    <a:pt x="6539" y="9241"/>
                    <a:pt x="7006" y="10508"/>
                    <a:pt x="7372" y="11776"/>
                  </a:cubicBezTo>
                  <a:cubicBezTo>
                    <a:pt x="7706" y="12944"/>
                    <a:pt x="7940" y="14011"/>
                    <a:pt x="8106" y="14912"/>
                  </a:cubicBezTo>
                  <a:cubicBezTo>
                    <a:pt x="8273" y="15812"/>
                    <a:pt x="8373" y="16579"/>
                    <a:pt x="8440" y="17080"/>
                  </a:cubicBezTo>
                  <a:cubicBezTo>
                    <a:pt x="8440" y="17347"/>
                    <a:pt x="8473" y="17614"/>
                    <a:pt x="8540" y="17847"/>
                  </a:cubicBezTo>
                  <a:cubicBezTo>
                    <a:pt x="8573" y="17580"/>
                    <a:pt x="8573" y="17313"/>
                    <a:pt x="8540" y="17046"/>
                  </a:cubicBezTo>
                  <a:cubicBezTo>
                    <a:pt x="8507" y="16546"/>
                    <a:pt x="8440" y="15812"/>
                    <a:pt x="8306" y="14878"/>
                  </a:cubicBezTo>
                  <a:cubicBezTo>
                    <a:pt x="8106" y="13811"/>
                    <a:pt x="7873" y="12743"/>
                    <a:pt x="7606" y="11709"/>
                  </a:cubicBezTo>
                  <a:cubicBezTo>
                    <a:pt x="7239" y="10408"/>
                    <a:pt x="6805" y="9141"/>
                    <a:pt x="6272" y="7940"/>
                  </a:cubicBezTo>
                  <a:cubicBezTo>
                    <a:pt x="5338" y="5705"/>
                    <a:pt x="4003" y="3637"/>
                    <a:pt x="2369" y="1869"/>
                  </a:cubicBezTo>
                  <a:cubicBezTo>
                    <a:pt x="2069" y="1569"/>
                    <a:pt x="1735" y="1268"/>
                    <a:pt x="1435" y="1002"/>
                  </a:cubicBezTo>
                  <a:cubicBezTo>
                    <a:pt x="1268" y="868"/>
                    <a:pt x="1168" y="768"/>
                    <a:pt x="1035" y="668"/>
                  </a:cubicBezTo>
                  <a:lnTo>
                    <a:pt x="668" y="435"/>
                  </a:lnTo>
                  <a:cubicBezTo>
                    <a:pt x="468" y="268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5539950" y="4943975"/>
              <a:ext cx="313600" cy="219350"/>
            </a:xfrm>
            <a:custGeom>
              <a:avLst/>
              <a:gdLst/>
              <a:ahLst/>
              <a:cxnLst/>
              <a:rect l="l" t="t" r="r" b="b"/>
              <a:pathLst>
                <a:path w="12544" h="8774" extrusionOk="0">
                  <a:moveTo>
                    <a:pt x="1" y="1"/>
                  </a:moveTo>
                  <a:lnTo>
                    <a:pt x="635" y="8774"/>
                  </a:lnTo>
                  <a:lnTo>
                    <a:pt x="11909" y="877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5512450" y="4857250"/>
              <a:ext cx="374450" cy="86750"/>
            </a:xfrm>
            <a:custGeom>
              <a:avLst/>
              <a:gdLst/>
              <a:ahLst/>
              <a:cxnLst/>
              <a:rect l="l" t="t" r="r" b="b"/>
              <a:pathLst>
                <a:path w="14978" h="3470" extrusionOk="0">
                  <a:moveTo>
                    <a:pt x="0" y="1"/>
                  </a:moveTo>
                  <a:lnTo>
                    <a:pt x="0" y="3470"/>
                  </a:lnTo>
                  <a:lnTo>
                    <a:pt x="14978" y="347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5513275" y="5154975"/>
              <a:ext cx="367775" cy="23375"/>
            </a:xfrm>
            <a:custGeom>
              <a:avLst/>
              <a:gdLst/>
              <a:ahLst/>
              <a:cxnLst/>
              <a:rect l="l" t="t" r="r" b="b"/>
              <a:pathLst>
                <a:path w="14711" h="935" extrusionOk="0">
                  <a:moveTo>
                    <a:pt x="0" y="0"/>
                  </a:moveTo>
                  <a:lnTo>
                    <a:pt x="0" y="934"/>
                  </a:lnTo>
                  <a:lnTo>
                    <a:pt x="14711" y="934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5530775" y="5178325"/>
              <a:ext cx="336950" cy="42550"/>
            </a:xfrm>
            <a:custGeom>
              <a:avLst/>
              <a:gdLst/>
              <a:ahLst/>
              <a:cxnLst/>
              <a:rect l="l" t="t" r="r" b="b"/>
              <a:pathLst>
                <a:path w="13478" h="1702" extrusionOk="0">
                  <a:moveTo>
                    <a:pt x="1" y="0"/>
                  </a:moveTo>
                  <a:lnTo>
                    <a:pt x="668" y="1701"/>
                  </a:lnTo>
                  <a:lnTo>
                    <a:pt x="12677" y="1701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5545800" y="4984850"/>
              <a:ext cx="302750" cy="61725"/>
            </a:xfrm>
            <a:custGeom>
              <a:avLst/>
              <a:gdLst/>
              <a:ahLst/>
              <a:cxnLst/>
              <a:rect l="l" t="t" r="r" b="b"/>
              <a:pathLst>
                <a:path w="12110" h="2469" extrusionOk="0">
                  <a:moveTo>
                    <a:pt x="2769" y="0"/>
                  </a:moveTo>
                  <a:lnTo>
                    <a:pt x="2736" y="67"/>
                  </a:lnTo>
                  <a:cubicBezTo>
                    <a:pt x="1988" y="945"/>
                    <a:pt x="1335" y="1696"/>
                    <a:pt x="839" y="2289"/>
                  </a:cubicBezTo>
                  <a:lnTo>
                    <a:pt x="839" y="2289"/>
                  </a:lnTo>
                  <a:lnTo>
                    <a:pt x="234" y="1301"/>
                  </a:lnTo>
                  <a:lnTo>
                    <a:pt x="67" y="1034"/>
                  </a:lnTo>
                  <a:cubicBezTo>
                    <a:pt x="1" y="1001"/>
                    <a:pt x="0" y="968"/>
                    <a:pt x="0" y="968"/>
                  </a:cubicBezTo>
                  <a:lnTo>
                    <a:pt x="0" y="968"/>
                  </a:lnTo>
                  <a:cubicBezTo>
                    <a:pt x="0" y="1001"/>
                    <a:pt x="0" y="1034"/>
                    <a:pt x="34" y="1068"/>
                  </a:cubicBezTo>
                  <a:lnTo>
                    <a:pt x="201" y="1335"/>
                  </a:lnTo>
                  <a:lnTo>
                    <a:pt x="801" y="2369"/>
                  </a:lnTo>
                  <a:lnTo>
                    <a:pt x="834" y="2402"/>
                  </a:lnTo>
                  <a:lnTo>
                    <a:pt x="868" y="2369"/>
                  </a:lnTo>
                  <a:lnTo>
                    <a:pt x="2765" y="177"/>
                  </a:lnTo>
                  <a:lnTo>
                    <a:pt x="4303" y="2402"/>
                  </a:lnTo>
                  <a:lnTo>
                    <a:pt x="4370" y="2469"/>
                  </a:lnTo>
                  <a:lnTo>
                    <a:pt x="4437" y="2402"/>
                  </a:lnTo>
                  <a:lnTo>
                    <a:pt x="6105" y="267"/>
                  </a:lnTo>
                  <a:lnTo>
                    <a:pt x="6133" y="239"/>
                  </a:lnTo>
                  <a:lnTo>
                    <a:pt x="6133" y="239"/>
                  </a:lnTo>
                  <a:lnTo>
                    <a:pt x="7973" y="2402"/>
                  </a:lnTo>
                  <a:lnTo>
                    <a:pt x="8039" y="2469"/>
                  </a:lnTo>
                  <a:lnTo>
                    <a:pt x="8073" y="2402"/>
                  </a:lnTo>
                  <a:lnTo>
                    <a:pt x="9624" y="204"/>
                  </a:lnTo>
                  <a:lnTo>
                    <a:pt x="9624" y="204"/>
                  </a:lnTo>
                  <a:lnTo>
                    <a:pt x="11175" y="2369"/>
                  </a:lnTo>
                  <a:lnTo>
                    <a:pt x="11208" y="2402"/>
                  </a:lnTo>
                  <a:lnTo>
                    <a:pt x="11242" y="2369"/>
                  </a:lnTo>
                  <a:lnTo>
                    <a:pt x="11876" y="1535"/>
                  </a:lnTo>
                  <a:lnTo>
                    <a:pt x="12042" y="1301"/>
                  </a:lnTo>
                  <a:cubicBezTo>
                    <a:pt x="12109" y="1268"/>
                    <a:pt x="12109" y="1234"/>
                    <a:pt x="12109" y="1234"/>
                  </a:cubicBezTo>
                  <a:lnTo>
                    <a:pt x="12109" y="1234"/>
                  </a:lnTo>
                  <a:lnTo>
                    <a:pt x="12042" y="1268"/>
                  </a:lnTo>
                  <a:lnTo>
                    <a:pt x="11876" y="1501"/>
                  </a:lnTo>
                  <a:lnTo>
                    <a:pt x="11212" y="2291"/>
                  </a:lnTo>
                  <a:lnTo>
                    <a:pt x="11212" y="2291"/>
                  </a:lnTo>
                  <a:cubicBezTo>
                    <a:pt x="10815" y="1697"/>
                    <a:pt x="10292" y="946"/>
                    <a:pt x="9674" y="67"/>
                  </a:cubicBezTo>
                  <a:lnTo>
                    <a:pt x="9607" y="0"/>
                  </a:lnTo>
                  <a:lnTo>
                    <a:pt x="9574" y="67"/>
                  </a:lnTo>
                  <a:lnTo>
                    <a:pt x="8019" y="2237"/>
                  </a:lnTo>
                  <a:lnTo>
                    <a:pt x="8019" y="2237"/>
                  </a:lnTo>
                  <a:lnTo>
                    <a:pt x="6205" y="67"/>
                  </a:lnTo>
                  <a:lnTo>
                    <a:pt x="6138" y="0"/>
                  </a:lnTo>
                  <a:lnTo>
                    <a:pt x="6071" y="67"/>
                  </a:lnTo>
                  <a:cubicBezTo>
                    <a:pt x="6038" y="100"/>
                    <a:pt x="6005" y="134"/>
                    <a:pt x="5971" y="200"/>
                  </a:cubicBezTo>
                  <a:lnTo>
                    <a:pt x="4374" y="2214"/>
                  </a:lnTo>
                  <a:lnTo>
                    <a:pt x="4374" y="2214"/>
                  </a:lnTo>
                  <a:lnTo>
                    <a:pt x="2836" y="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5542450" y="4940650"/>
              <a:ext cx="315250" cy="3350"/>
            </a:xfrm>
            <a:custGeom>
              <a:avLst/>
              <a:gdLst/>
              <a:ahLst/>
              <a:cxnLst/>
              <a:rect l="l" t="t" r="r" b="b"/>
              <a:pathLst>
                <a:path w="12610" h="134" extrusionOk="0">
                  <a:moveTo>
                    <a:pt x="6305" y="0"/>
                  </a:moveTo>
                  <a:cubicBezTo>
                    <a:pt x="2836" y="0"/>
                    <a:pt x="1" y="34"/>
                    <a:pt x="1" y="67"/>
                  </a:cubicBezTo>
                  <a:cubicBezTo>
                    <a:pt x="1" y="100"/>
                    <a:pt x="2836" y="134"/>
                    <a:pt x="6305" y="134"/>
                  </a:cubicBezTo>
                  <a:cubicBezTo>
                    <a:pt x="9775" y="134"/>
                    <a:pt x="12610" y="100"/>
                    <a:pt x="12610" y="67"/>
                  </a:cubicBezTo>
                  <a:cubicBezTo>
                    <a:pt x="12610" y="34"/>
                    <a:pt x="9775" y="0"/>
                    <a:pt x="630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5529125" y="5179150"/>
              <a:ext cx="342775" cy="3350"/>
            </a:xfrm>
            <a:custGeom>
              <a:avLst/>
              <a:gdLst/>
              <a:ahLst/>
              <a:cxnLst/>
              <a:rect l="l" t="t" r="r" b="b"/>
              <a:pathLst>
                <a:path w="13711" h="134" extrusionOk="0">
                  <a:moveTo>
                    <a:pt x="6872" y="0"/>
                  </a:moveTo>
                  <a:cubicBezTo>
                    <a:pt x="3069" y="0"/>
                    <a:pt x="0" y="34"/>
                    <a:pt x="0" y="67"/>
                  </a:cubicBezTo>
                  <a:cubicBezTo>
                    <a:pt x="0" y="101"/>
                    <a:pt x="3069" y="134"/>
                    <a:pt x="6872" y="134"/>
                  </a:cubicBezTo>
                  <a:cubicBezTo>
                    <a:pt x="10641" y="134"/>
                    <a:pt x="13710" y="101"/>
                    <a:pt x="13710" y="67"/>
                  </a:cubicBezTo>
                  <a:cubicBezTo>
                    <a:pt x="13710" y="34"/>
                    <a:pt x="10641" y="0"/>
                    <a:pt x="68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5433225" y="2105050"/>
              <a:ext cx="818100" cy="785000"/>
            </a:xfrm>
            <a:custGeom>
              <a:avLst/>
              <a:gdLst/>
              <a:ahLst/>
              <a:cxnLst/>
              <a:rect l="l" t="t" r="r" b="b"/>
              <a:pathLst>
                <a:path w="32724" h="31400" extrusionOk="0">
                  <a:moveTo>
                    <a:pt x="15733" y="8139"/>
                  </a:moveTo>
                  <a:cubicBezTo>
                    <a:pt x="19535" y="8139"/>
                    <a:pt x="23194" y="11032"/>
                    <a:pt x="23284" y="15488"/>
                  </a:cubicBezTo>
                  <a:cubicBezTo>
                    <a:pt x="23350" y="19657"/>
                    <a:pt x="20048" y="23093"/>
                    <a:pt x="15912" y="23160"/>
                  </a:cubicBezTo>
                  <a:cubicBezTo>
                    <a:pt x="15870" y="23160"/>
                    <a:pt x="15829" y="23161"/>
                    <a:pt x="15787" y="23161"/>
                  </a:cubicBezTo>
                  <a:cubicBezTo>
                    <a:pt x="9164" y="23161"/>
                    <a:pt x="5766" y="15224"/>
                    <a:pt x="10374" y="10451"/>
                  </a:cubicBezTo>
                  <a:cubicBezTo>
                    <a:pt x="11915" y="8855"/>
                    <a:pt x="13841" y="8139"/>
                    <a:pt x="15733" y="8139"/>
                  </a:cubicBezTo>
                  <a:close/>
                  <a:moveTo>
                    <a:pt x="15787" y="0"/>
                  </a:moveTo>
                  <a:cubicBezTo>
                    <a:pt x="13691" y="0"/>
                    <a:pt x="11577" y="419"/>
                    <a:pt x="9574" y="1277"/>
                  </a:cubicBezTo>
                  <a:cubicBezTo>
                    <a:pt x="3770" y="3779"/>
                    <a:pt x="0" y="9517"/>
                    <a:pt x="67" y="15888"/>
                  </a:cubicBezTo>
                  <a:cubicBezTo>
                    <a:pt x="199" y="24499"/>
                    <a:pt x="7237" y="31400"/>
                    <a:pt x="15826" y="31400"/>
                  </a:cubicBezTo>
                  <a:cubicBezTo>
                    <a:pt x="15888" y="31400"/>
                    <a:pt x="15950" y="31400"/>
                    <a:pt x="16012" y="31399"/>
                  </a:cubicBezTo>
                  <a:cubicBezTo>
                    <a:pt x="22383" y="31299"/>
                    <a:pt x="28020" y="27396"/>
                    <a:pt x="30355" y="21492"/>
                  </a:cubicBezTo>
                  <a:cubicBezTo>
                    <a:pt x="32724" y="15588"/>
                    <a:pt x="31289" y="8849"/>
                    <a:pt x="26719" y="4446"/>
                  </a:cubicBezTo>
                  <a:cubicBezTo>
                    <a:pt x="23740" y="1533"/>
                    <a:pt x="19796" y="0"/>
                    <a:pt x="157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5431550" y="2101125"/>
              <a:ext cx="401975" cy="788925"/>
            </a:xfrm>
            <a:custGeom>
              <a:avLst/>
              <a:gdLst/>
              <a:ahLst/>
              <a:cxnLst/>
              <a:rect l="l" t="t" r="r" b="b"/>
              <a:pathLst>
                <a:path w="16079" h="31557" extrusionOk="0">
                  <a:moveTo>
                    <a:pt x="15578" y="0"/>
                  </a:moveTo>
                  <a:cubicBezTo>
                    <a:pt x="6905" y="200"/>
                    <a:pt x="0" y="7339"/>
                    <a:pt x="134" y="16045"/>
                  </a:cubicBezTo>
                  <a:cubicBezTo>
                    <a:pt x="266" y="24656"/>
                    <a:pt x="7304" y="31557"/>
                    <a:pt x="15893" y="31557"/>
                  </a:cubicBezTo>
                  <a:cubicBezTo>
                    <a:pt x="15955" y="31557"/>
                    <a:pt x="16017" y="31557"/>
                    <a:pt x="16079" y="31556"/>
                  </a:cubicBezTo>
                  <a:lnTo>
                    <a:pt x="15945" y="23317"/>
                  </a:lnTo>
                  <a:cubicBezTo>
                    <a:pt x="11842" y="23317"/>
                    <a:pt x="8473" y="20014"/>
                    <a:pt x="8406" y="15911"/>
                  </a:cubicBezTo>
                  <a:cubicBezTo>
                    <a:pt x="8340" y="11775"/>
                    <a:pt x="11575" y="8373"/>
                    <a:pt x="15712" y="8239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5785975" y="2069300"/>
              <a:ext cx="459525" cy="451300"/>
            </a:xfrm>
            <a:custGeom>
              <a:avLst/>
              <a:gdLst/>
              <a:ahLst/>
              <a:cxnLst/>
              <a:rect l="l" t="t" r="r" b="b"/>
              <a:pathLst>
                <a:path w="18381" h="18052" extrusionOk="0">
                  <a:moveTo>
                    <a:pt x="425" y="0"/>
                  </a:moveTo>
                  <a:cubicBezTo>
                    <a:pt x="284" y="0"/>
                    <a:pt x="142" y="2"/>
                    <a:pt x="0" y="5"/>
                  </a:cubicBezTo>
                  <a:lnTo>
                    <a:pt x="167" y="10179"/>
                  </a:lnTo>
                  <a:cubicBezTo>
                    <a:pt x="219" y="10179"/>
                    <a:pt x="270" y="10178"/>
                    <a:pt x="321" y="10178"/>
                  </a:cubicBezTo>
                  <a:cubicBezTo>
                    <a:pt x="5082" y="10178"/>
                    <a:pt x="8707" y="13233"/>
                    <a:pt x="8773" y="18052"/>
                  </a:cubicBezTo>
                  <a:lnTo>
                    <a:pt x="18380" y="17885"/>
                  </a:lnTo>
                  <a:cubicBezTo>
                    <a:pt x="18347" y="7986"/>
                    <a:pt x="10274" y="0"/>
                    <a:pt x="4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1743925" y="3401575"/>
              <a:ext cx="4104625" cy="1818450"/>
            </a:xfrm>
            <a:custGeom>
              <a:avLst/>
              <a:gdLst/>
              <a:ahLst/>
              <a:cxnLst/>
              <a:rect l="l" t="t" r="r" b="b"/>
              <a:pathLst>
                <a:path w="164185" h="72738" extrusionOk="0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43925" y="3401575"/>
              <a:ext cx="4104625" cy="1818450"/>
            </a:xfrm>
            <a:custGeom>
              <a:avLst/>
              <a:gdLst/>
              <a:ahLst/>
              <a:cxnLst/>
              <a:rect l="l" t="t" r="r" b="b"/>
              <a:pathLst>
                <a:path w="164185" h="72738" extrusionOk="0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43925" y="984475"/>
              <a:ext cx="4104625" cy="2606050"/>
            </a:xfrm>
            <a:custGeom>
              <a:avLst/>
              <a:gdLst/>
              <a:ahLst/>
              <a:cxnLst/>
              <a:rect l="l" t="t" r="r" b="b"/>
              <a:pathLst>
                <a:path w="164185" h="104242" extrusionOk="0">
                  <a:moveTo>
                    <a:pt x="0" y="1"/>
                  </a:moveTo>
                  <a:lnTo>
                    <a:pt x="0" y="104242"/>
                  </a:lnTo>
                  <a:cubicBezTo>
                    <a:pt x="0" y="104242"/>
                    <a:pt x="41007" y="96918"/>
                    <a:pt x="89654" y="96918"/>
                  </a:cubicBezTo>
                  <a:cubicBezTo>
                    <a:pt x="113978" y="96918"/>
                    <a:pt x="140211" y="98749"/>
                    <a:pt x="164184" y="104242"/>
                  </a:cubicBezTo>
                  <a:lnTo>
                    <a:pt x="164184" y="1"/>
                  </a:lnTo>
                  <a:cubicBezTo>
                    <a:pt x="135717" y="4810"/>
                    <a:pt x="107603" y="7333"/>
                    <a:pt x="79832" y="7333"/>
                  </a:cubicBezTo>
                  <a:cubicBezTo>
                    <a:pt x="52901" y="7333"/>
                    <a:pt x="26293" y="49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1742250" y="981975"/>
              <a:ext cx="4108800" cy="2612725"/>
            </a:xfrm>
            <a:custGeom>
              <a:avLst/>
              <a:gdLst/>
              <a:ahLst/>
              <a:cxnLst/>
              <a:rect l="l" t="t" r="r" b="b"/>
              <a:pathLst>
                <a:path w="164352" h="104509" extrusionOk="0">
                  <a:moveTo>
                    <a:pt x="164218" y="1"/>
                  </a:moveTo>
                  <a:cubicBezTo>
                    <a:pt x="140334" y="4003"/>
                    <a:pt x="117985" y="6238"/>
                    <a:pt x="97970" y="6972"/>
                  </a:cubicBezTo>
                  <a:cubicBezTo>
                    <a:pt x="91857" y="7237"/>
                    <a:pt x="85968" y="7328"/>
                    <a:pt x="80325" y="7328"/>
                  </a:cubicBezTo>
                  <a:cubicBezTo>
                    <a:pt x="76732" y="7328"/>
                    <a:pt x="73238" y="7291"/>
                    <a:pt x="69850" y="7239"/>
                  </a:cubicBezTo>
                  <a:lnTo>
                    <a:pt x="63412" y="7039"/>
                  </a:lnTo>
                  <a:cubicBezTo>
                    <a:pt x="62378" y="7006"/>
                    <a:pt x="61344" y="6972"/>
                    <a:pt x="60310" y="6939"/>
                  </a:cubicBezTo>
                  <a:lnTo>
                    <a:pt x="57275" y="6772"/>
                  </a:lnTo>
                  <a:lnTo>
                    <a:pt x="51404" y="6472"/>
                  </a:lnTo>
                  <a:cubicBezTo>
                    <a:pt x="49502" y="6339"/>
                    <a:pt x="47634" y="6172"/>
                    <a:pt x="45833" y="6038"/>
                  </a:cubicBezTo>
                  <a:lnTo>
                    <a:pt x="40529" y="5638"/>
                  </a:lnTo>
                  <a:lnTo>
                    <a:pt x="35526" y="5138"/>
                  </a:lnTo>
                  <a:lnTo>
                    <a:pt x="30822" y="4637"/>
                  </a:lnTo>
                  <a:cubicBezTo>
                    <a:pt x="29288" y="4471"/>
                    <a:pt x="27820" y="4270"/>
                    <a:pt x="26419" y="4104"/>
                  </a:cubicBezTo>
                  <a:lnTo>
                    <a:pt x="22350" y="3603"/>
                  </a:lnTo>
                  <a:lnTo>
                    <a:pt x="20415" y="3370"/>
                  </a:lnTo>
                  <a:cubicBezTo>
                    <a:pt x="19781" y="3270"/>
                    <a:pt x="19181" y="3170"/>
                    <a:pt x="18580" y="3103"/>
                  </a:cubicBezTo>
                  <a:lnTo>
                    <a:pt x="12042" y="2102"/>
                  </a:lnTo>
                  <a:cubicBezTo>
                    <a:pt x="10108" y="1869"/>
                    <a:pt x="8373" y="1535"/>
                    <a:pt x="6905" y="1268"/>
                  </a:cubicBezTo>
                  <a:lnTo>
                    <a:pt x="3136" y="634"/>
                  </a:lnTo>
                  <a:lnTo>
                    <a:pt x="67" y="101"/>
                  </a:lnTo>
                  <a:lnTo>
                    <a:pt x="3136" y="668"/>
                  </a:lnTo>
                  <a:lnTo>
                    <a:pt x="6905" y="1335"/>
                  </a:lnTo>
                  <a:cubicBezTo>
                    <a:pt x="8373" y="1602"/>
                    <a:pt x="10074" y="1935"/>
                    <a:pt x="12042" y="2202"/>
                  </a:cubicBezTo>
                  <a:lnTo>
                    <a:pt x="18547" y="3203"/>
                  </a:lnTo>
                  <a:cubicBezTo>
                    <a:pt x="19114" y="3270"/>
                    <a:pt x="19748" y="3370"/>
                    <a:pt x="20382" y="3470"/>
                  </a:cubicBezTo>
                  <a:lnTo>
                    <a:pt x="22283" y="3703"/>
                  </a:lnTo>
                  <a:lnTo>
                    <a:pt x="26386" y="4237"/>
                  </a:lnTo>
                  <a:cubicBezTo>
                    <a:pt x="27787" y="4404"/>
                    <a:pt x="29255" y="4604"/>
                    <a:pt x="30756" y="4771"/>
                  </a:cubicBezTo>
                  <a:lnTo>
                    <a:pt x="35459" y="5271"/>
                  </a:lnTo>
                  <a:lnTo>
                    <a:pt x="40463" y="5771"/>
                  </a:lnTo>
                  <a:lnTo>
                    <a:pt x="45766" y="6172"/>
                  </a:lnTo>
                  <a:cubicBezTo>
                    <a:pt x="47601" y="6305"/>
                    <a:pt x="49469" y="6505"/>
                    <a:pt x="51370" y="6605"/>
                  </a:cubicBezTo>
                  <a:lnTo>
                    <a:pt x="57241" y="6906"/>
                  </a:lnTo>
                  <a:lnTo>
                    <a:pt x="60277" y="7072"/>
                  </a:lnTo>
                  <a:cubicBezTo>
                    <a:pt x="61311" y="7139"/>
                    <a:pt x="62345" y="7172"/>
                    <a:pt x="63379" y="7206"/>
                  </a:cubicBezTo>
                  <a:lnTo>
                    <a:pt x="69784" y="7406"/>
                  </a:lnTo>
                  <a:cubicBezTo>
                    <a:pt x="73371" y="7461"/>
                    <a:pt x="77070" y="7504"/>
                    <a:pt x="80877" y="7504"/>
                  </a:cubicBezTo>
                  <a:cubicBezTo>
                    <a:pt x="86346" y="7504"/>
                    <a:pt x="92037" y="7414"/>
                    <a:pt x="97937" y="7139"/>
                  </a:cubicBezTo>
                  <a:cubicBezTo>
                    <a:pt x="117923" y="6440"/>
                    <a:pt x="140238" y="4210"/>
                    <a:pt x="164118" y="218"/>
                  </a:cubicBezTo>
                  <a:lnTo>
                    <a:pt x="164118" y="218"/>
                  </a:lnTo>
                  <a:lnTo>
                    <a:pt x="164118" y="104212"/>
                  </a:lnTo>
                  <a:lnTo>
                    <a:pt x="164118" y="104212"/>
                  </a:lnTo>
                  <a:cubicBezTo>
                    <a:pt x="156523" y="102525"/>
                    <a:pt x="148929" y="101200"/>
                    <a:pt x="141401" y="100172"/>
                  </a:cubicBezTo>
                  <a:cubicBezTo>
                    <a:pt x="133829" y="99105"/>
                    <a:pt x="126291" y="98404"/>
                    <a:pt x="118852" y="97904"/>
                  </a:cubicBezTo>
                  <a:cubicBezTo>
                    <a:pt x="115149" y="97604"/>
                    <a:pt x="111447" y="97470"/>
                    <a:pt x="107777" y="97304"/>
                  </a:cubicBezTo>
                  <a:lnTo>
                    <a:pt x="102307" y="97103"/>
                  </a:lnTo>
                  <a:cubicBezTo>
                    <a:pt x="100506" y="97037"/>
                    <a:pt x="98704" y="97037"/>
                    <a:pt x="96903" y="97003"/>
                  </a:cubicBezTo>
                  <a:cubicBezTo>
                    <a:pt x="94305" y="96967"/>
                    <a:pt x="91729" y="96949"/>
                    <a:pt x="89171" y="96949"/>
                  </a:cubicBezTo>
                  <a:cubicBezTo>
                    <a:pt x="84601" y="96949"/>
                    <a:pt x="80091" y="97009"/>
                    <a:pt x="75621" y="97137"/>
                  </a:cubicBezTo>
                  <a:cubicBezTo>
                    <a:pt x="68683" y="97337"/>
                    <a:pt x="61845" y="97637"/>
                    <a:pt x="55207" y="98071"/>
                  </a:cubicBezTo>
                  <a:cubicBezTo>
                    <a:pt x="48535" y="98504"/>
                    <a:pt x="42064" y="99038"/>
                    <a:pt x="35726" y="99672"/>
                  </a:cubicBezTo>
                  <a:cubicBezTo>
                    <a:pt x="29388" y="100272"/>
                    <a:pt x="23250" y="100973"/>
                    <a:pt x="17313" y="101740"/>
                  </a:cubicBezTo>
                  <a:cubicBezTo>
                    <a:pt x="11411" y="102503"/>
                    <a:pt x="5674" y="103331"/>
                    <a:pt x="167" y="104258"/>
                  </a:cubicBezTo>
                  <a:lnTo>
                    <a:pt x="167" y="104258"/>
                  </a:lnTo>
                  <a:cubicBezTo>
                    <a:pt x="100" y="40581"/>
                    <a:pt x="67" y="834"/>
                    <a:pt x="67" y="134"/>
                  </a:cubicBezTo>
                  <a:cubicBezTo>
                    <a:pt x="67" y="835"/>
                    <a:pt x="34" y="40630"/>
                    <a:pt x="0" y="104375"/>
                  </a:cubicBezTo>
                  <a:lnTo>
                    <a:pt x="0" y="104475"/>
                  </a:lnTo>
                  <a:lnTo>
                    <a:pt x="101" y="104475"/>
                  </a:lnTo>
                  <a:cubicBezTo>
                    <a:pt x="5638" y="103541"/>
                    <a:pt x="11375" y="102741"/>
                    <a:pt x="17346" y="101940"/>
                  </a:cubicBezTo>
                  <a:cubicBezTo>
                    <a:pt x="23284" y="101173"/>
                    <a:pt x="29421" y="100473"/>
                    <a:pt x="35759" y="99872"/>
                  </a:cubicBezTo>
                  <a:cubicBezTo>
                    <a:pt x="42064" y="99238"/>
                    <a:pt x="48535" y="98705"/>
                    <a:pt x="55207" y="98304"/>
                  </a:cubicBezTo>
                  <a:cubicBezTo>
                    <a:pt x="61878" y="97871"/>
                    <a:pt x="68683" y="97570"/>
                    <a:pt x="75654" y="97370"/>
                  </a:cubicBezTo>
                  <a:cubicBezTo>
                    <a:pt x="80198" y="97217"/>
                    <a:pt x="84812" y="97150"/>
                    <a:pt x="89480" y="97150"/>
                  </a:cubicBezTo>
                  <a:cubicBezTo>
                    <a:pt x="91940" y="97150"/>
                    <a:pt x="94416" y="97169"/>
                    <a:pt x="96903" y="97204"/>
                  </a:cubicBezTo>
                  <a:cubicBezTo>
                    <a:pt x="98704" y="97270"/>
                    <a:pt x="100506" y="97270"/>
                    <a:pt x="102340" y="97337"/>
                  </a:cubicBezTo>
                  <a:lnTo>
                    <a:pt x="107811" y="97504"/>
                  </a:lnTo>
                  <a:cubicBezTo>
                    <a:pt x="111480" y="97704"/>
                    <a:pt x="115149" y="97837"/>
                    <a:pt x="118885" y="98104"/>
                  </a:cubicBezTo>
                  <a:cubicBezTo>
                    <a:pt x="126291" y="98638"/>
                    <a:pt x="133829" y="99338"/>
                    <a:pt x="141401" y="100372"/>
                  </a:cubicBezTo>
                  <a:cubicBezTo>
                    <a:pt x="148973" y="101440"/>
                    <a:pt x="156579" y="102741"/>
                    <a:pt x="164218" y="104475"/>
                  </a:cubicBezTo>
                  <a:lnTo>
                    <a:pt x="164351" y="104509"/>
                  </a:lnTo>
                  <a:lnTo>
                    <a:pt x="164351" y="104375"/>
                  </a:lnTo>
                  <a:lnTo>
                    <a:pt x="164351" y="134"/>
                  </a:lnTo>
                  <a:lnTo>
                    <a:pt x="16435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146725" y="1368825"/>
              <a:ext cx="3463300" cy="137075"/>
            </a:xfrm>
            <a:custGeom>
              <a:avLst/>
              <a:gdLst/>
              <a:ahLst/>
              <a:cxnLst/>
              <a:rect l="l" t="t" r="r" b="b"/>
              <a:pathLst>
                <a:path w="138532" h="5483" extrusionOk="0">
                  <a:moveTo>
                    <a:pt x="138511" y="1"/>
                  </a:moveTo>
                  <a:cubicBezTo>
                    <a:pt x="137592" y="1"/>
                    <a:pt x="107094" y="5242"/>
                    <a:pt x="69316" y="5275"/>
                  </a:cubicBezTo>
                  <a:cubicBezTo>
                    <a:pt x="68468" y="5280"/>
                    <a:pt x="67623" y="5282"/>
                    <a:pt x="66783" y="5282"/>
                  </a:cubicBezTo>
                  <a:cubicBezTo>
                    <a:pt x="30056" y="5282"/>
                    <a:pt x="772" y="469"/>
                    <a:pt x="47" y="469"/>
                  </a:cubicBezTo>
                  <a:cubicBezTo>
                    <a:pt x="37" y="469"/>
                    <a:pt x="33" y="470"/>
                    <a:pt x="33" y="471"/>
                  </a:cubicBezTo>
                  <a:cubicBezTo>
                    <a:pt x="0" y="471"/>
                    <a:pt x="29588" y="5483"/>
                    <a:pt x="66815" y="5483"/>
                  </a:cubicBezTo>
                  <a:cubicBezTo>
                    <a:pt x="67645" y="5483"/>
                    <a:pt x="68479" y="5480"/>
                    <a:pt x="69316" y="5475"/>
                  </a:cubicBezTo>
                  <a:cubicBezTo>
                    <a:pt x="107593" y="5408"/>
                    <a:pt x="138343" y="4"/>
                    <a:pt x="138531" y="4"/>
                  </a:cubicBezTo>
                  <a:cubicBezTo>
                    <a:pt x="138532" y="4"/>
                    <a:pt x="138532" y="4"/>
                    <a:pt x="138532" y="4"/>
                  </a:cubicBezTo>
                  <a:cubicBezTo>
                    <a:pt x="138532" y="2"/>
                    <a:pt x="138525" y="1"/>
                    <a:pt x="138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156700" y="1548975"/>
              <a:ext cx="3443325" cy="111175"/>
            </a:xfrm>
            <a:custGeom>
              <a:avLst/>
              <a:gdLst/>
              <a:ahLst/>
              <a:cxnLst/>
              <a:rect l="l" t="t" r="r" b="b"/>
              <a:pathLst>
                <a:path w="137733" h="4447" extrusionOk="0">
                  <a:moveTo>
                    <a:pt x="137712" y="1"/>
                  </a:moveTo>
                  <a:cubicBezTo>
                    <a:pt x="136801" y="1"/>
                    <a:pt x="106466" y="4207"/>
                    <a:pt x="68883" y="4240"/>
                  </a:cubicBezTo>
                  <a:cubicBezTo>
                    <a:pt x="67989" y="4245"/>
                    <a:pt x="67098" y="4247"/>
                    <a:pt x="66212" y="4247"/>
                  </a:cubicBezTo>
                  <a:cubicBezTo>
                    <a:pt x="29893" y="4247"/>
                    <a:pt x="917" y="401"/>
                    <a:pt x="22" y="401"/>
                  </a:cubicBezTo>
                  <a:cubicBezTo>
                    <a:pt x="8" y="401"/>
                    <a:pt x="0" y="402"/>
                    <a:pt x="1" y="404"/>
                  </a:cubicBezTo>
                  <a:cubicBezTo>
                    <a:pt x="1" y="404"/>
                    <a:pt x="29321" y="4447"/>
                    <a:pt x="66254" y="4447"/>
                  </a:cubicBezTo>
                  <a:cubicBezTo>
                    <a:pt x="67126" y="4447"/>
                    <a:pt x="68003" y="4445"/>
                    <a:pt x="68883" y="4440"/>
                  </a:cubicBezTo>
                  <a:cubicBezTo>
                    <a:pt x="107077" y="4407"/>
                    <a:pt x="137733" y="4"/>
                    <a:pt x="137733" y="4"/>
                  </a:cubicBezTo>
                  <a:cubicBezTo>
                    <a:pt x="137733" y="2"/>
                    <a:pt x="137726" y="1"/>
                    <a:pt x="1377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2165900" y="1729075"/>
              <a:ext cx="3423275" cy="85300"/>
            </a:xfrm>
            <a:custGeom>
              <a:avLst/>
              <a:gdLst/>
              <a:ahLst/>
              <a:cxnLst/>
              <a:rect l="l" t="t" r="r" b="b"/>
              <a:pathLst>
                <a:path w="136931" h="3412" extrusionOk="0">
                  <a:moveTo>
                    <a:pt x="136895" y="1"/>
                  </a:moveTo>
                  <a:cubicBezTo>
                    <a:pt x="135721" y="1"/>
                    <a:pt x="105692" y="3174"/>
                    <a:pt x="68515" y="3207"/>
                  </a:cubicBezTo>
                  <a:cubicBezTo>
                    <a:pt x="67542" y="3211"/>
                    <a:pt x="66573" y="3213"/>
                    <a:pt x="65609" y="3213"/>
                  </a:cubicBezTo>
                  <a:cubicBezTo>
                    <a:pt x="29782" y="3213"/>
                    <a:pt x="1232" y="334"/>
                    <a:pt x="70" y="334"/>
                  </a:cubicBezTo>
                  <a:cubicBezTo>
                    <a:pt x="45" y="334"/>
                    <a:pt x="33" y="336"/>
                    <a:pt x="33" y="338"/>
                  </a:cubicBezTo>
                  <a:cubicBezTo>
                    <a:pt x="1" y="338"/>
                    <a:pt x="29321" y="3411"/>
                    <a:pt x="66201" y="3411"/>
                  </a:cubicBezTo>
                  <a:cubicBezTo>
                    <a:pt x="66969" y="3411"/>
                    <a:pt x="67741" y="3410"/>
                    <a:pt x="68515" y="3407"/>
                  </a:cubicBezTo>
                  <a:cubicBezTo>
                    <a:pt x="106443" y="3374"/>
                    <a:pt x="136931" y="5"/>
                    <a:pt x="136931" y="5"/>
                  </a:cubicBezTo>
                  <a:cubicBezTo>
                    <a:pt x="136931" y="2"/>
                    <a:pt x="136919" y="1"/>
                    <a:pt x="1368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2175075" y="1909175"/>
              <a:ext cx="3403300" cy="59450"/>
            </a:xfrm>
            <a:custGeom>
              <a:avLst/>
              <a:gdLst/>
              <a:ahLst/>
              <a:cxnLst/>
              <a:rect l="l" t="t" r="r" b="b"/>
              <a:pathLst>
                <a:path w="136132" h="2378" extrusionOk="0">
                  <a:moveTo>
                    <a:pt x="136059" y="0"/>
                  </a:moveTo>
                  <a:cubicBezTo>
                    <a:pt x="134425" y="0"/>
                    <a:pt x="104764" y="2142"/>
                    <a:pt x="68115" y="2174"/>
                  </a:cubicBezTo>
                  <a:cubicBezTo>
                    <a:pt x="67250" y="2176"/>
                    <a:pt x="66389" y="2177"/>
                    <a:pt x="65531" y="2177"/>
                  </a:cubicBezTo>
                  <a:cubicBezTo>
                    <a:pt x="29837" y="2177"/>
                    <a:pt x="1364" y="236"/>
                    <a:pt x="78" y="236"/>
                  </a:cubicBezTo>
                  <a:cubicBezTo>
                    <a:pt x="48" y="236"/>
                    <a:pt x="32" y="237"/>
                    <a:pt x="33" y="239"/>
                  </a:cubicBezTo>
                  <a:cubicBezTo>
                    <a:pt x="1" y="272"/>
                    <a:pt x="29021" y="2378"/>
                    <a:pt x="65609" y="2378"/>
                  </a:cubicBezTo>
                  <a:cubicBezTo>
                    <a:pt x="66441" y="2378"/>
                    <a:pt x="67276" y="2376"/>
                    <a:pt x="68115" y="2374"/>
                  </a:cubicBezTo>
                  <a:cubicBezTo>
                    <a:pt x="105842" y="2341"/>
                    <a:pt x="136130" y="6"/>
                    <a:pt x="136130" y="6"/>
                  </a:cubicBezTo>
                  <a:cubicBezTo>
                    <a:pt x="136131" y="2"/>
                    <a:pt x="136107" y="0"/>
                    <a:pt x="136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2185075" y="2089275"/>
              <a:ext cx="3382475" cy="33550"/>
            </a:xfrm>
            <a:custGeom>
              <a:avLst/>
              <a:gdLst/>
              <a:ahLst/>
              <a:cxnLst/>
              <a:rect l="l" t="t" r="r" b="b"/>
              <a:pathLst>
                <a:path w="135299" h="1342" extrusionOk="0">
                  <a:moveTo>
                    <a:pt x="135150" y="1"/>
                  </a:moveTo>
                  <a:cubicBezTo>
                    <a:pt x="132845" y="1"/>
                    <a:pt x="103668" y="1077"/>
                    <a:pt x="67682" y="1141"/>
                  </a:cubicBezTo>
                  <a:cubicBezTo>
                    <a:pt x="66544" y="1143"/>
                    <a:pt x="65413" y="1144"/>
                    <a:pt x="64290" y="1144"/>
                  </a:cubicBezTo>
                  <a:cubicBezTo>
                    <a:pt x="28927" y="1144"/>
                    <a:pt x="934" y="173"/>
                    <a:pt x="23" y="173"/>
                  </a:cubicBezTo>
                  <a:cubicBezTo>
                    <a:pt x="8" y="173"/>
                    <a:pt x="1" y="173"/>
                    <a:pt x="0" y="174"/>
                  </a:cubicBezTo>
                  <a:cubicBezTo>
                    <a:pt x="0" y="207"/>
                    <a:pt x="30188" y="1341"/>
                    <a:pt x="67682" y="1341"/>
                  </a:cubicBezTo>
                  <a:cubicBezTo>
                    <a:pt x="105175" y="1308"/>
                    <a:pt x="135297" y="40"/>
                    <a:pt x="135297" y="7"/>
                  </a:cubicBezTo>
                  <a:cubicBezTo>
                    <a:pt x="135298" y="3"/>
                    <a:pt x="135249" y="1"/>
                    <a:pt x="13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194325" y="2269025"/>
              <a:ext cx="3363375" cy="7350"/>
            </a:xfrm>
            <a:custGeom>
              <a:avLst/>
              <a:gdLst/>
              <a:ahLst/>
              <a:cxnLst/>
              <a:rect l="l" t="t" r="r" b="b"/>
              <a:pathLst>
                <a:path w="134535" h="294" extrusionOk="0">
                  <a:moveTo>
                    <a:pt x="129975" y="0"/>
                  </a:moveTo>
                  <a:cubicBezTo>
                    <a:pt x="120240" y="0"/>
                    <a:pt x="95938" y="71"/>
                    <a:pt x="67312" y="122"/>
                  </a:cubicBezTo>
                  <a:cubicBezTo>
                    <a:pt x="61700" y="127"/>
                    <a:pt x="56254" y="129"/>
                    <a:pt x="51050" y="129"/>
                  </a:cubicBezTo>
                  <a:cubicBezTo>
                    <a:pt x="30719" y="129"/>
                    <a:pt x="14092" y="99"/>
                    <a:pt x="5780" y="99"/>
                  </a:cubicBezTo>
                  <a:cubicBezTo>
                    <a:pt x="2082" y="99"/>
                    <a:pt x="30" y="105"/>
                    <a:pt x="30" y="122"/>
                  </a:cubicBezTo>
                  <a:cubicBezTo>
                    <a:pt x="0" y="153"/>
                    <a:pt x="24853" y="293"/>
                    <a:pt x="57425" y="293"/>
                  </a:cubicBezTo>
                  <a:cubicBezTo>
                    <a:pt x="60651" y="293"/>
                    <a:pt x="63952" y="292"/>
                    <a:pt x="67312" y="289"/>
                  </a:cubicBezTo>
                  <a:cubicBezTo>
                    <a:pt x="104572" y="289"/>
                    <a:pt x="134526" y="56"/>
                    <a:pt x="134526" y="22"/>
                  </a:cubicBezTo>
                  <a:cubicBezTo>
                    <a:pt x="134534" y="7"/>
                    <a:pt x="132922" y="0"/>
                    <a:pt x="1299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204250" y="2426325"/>
              <a:ext cx="3343250" cy="23500"/>
            </a:xfrm>
            <a:custGeom>
              <a:avLst/>
              <a:gdLst/>
              <a:ahLst/>
              <a:cxnLst/>
              <a:rect l="l" t="t" r="r" b="b"/>
              <a:pathLst>
                <a:path w="133730" h="940" extrusionOk="0">
                  <a:moveTo>
                    <a:pt x="64869" y="0"/>
                  </a:moveTo>
                  <a:cubicBezTo>
                    <a:pt x="28749" y="0"/>
                    <a:pt x="33" y="870"/>
                    <a:pt x="0" y="935"/>
                  </a:cubicBezTo>
                  <a:cubicBezTo>
                    <a:pt x="0" y="938"/>
                    <a:pt x="48" y="939"/>
                    <a:pt x="142" y="939"/>
                  </a:cubicBezTo>
                  <a:cubicBezTo>
                    <a:pt x="2396" y="939"/>
                    <a:pt x="31303" y="200"/>
                    <a:pt x="66881" y="168"/>
                  </a:cubicBezTo>
                  <a:cubicBezTo>
                    <a:pt x="102516" y="168"/>
                    <a:pt x="131396" y="939"/>
                    <a:pt x="133565" y="939"/>
                  </a:cubicBezTo>
                  <a:cubicBezTo>
                    <a:pt x="133652" y="939"/>
                    <a:pt x="133696" y="938"/>
                    <a:pt x="133696" y="935"/>
                  </a:cubicBezTo>
                  <a:cubicBezTo>
                    <a:pt x="133729" y="869"/>
                    <a:pt x="103975" y="1"/>
                    <a:pt x="66881" y="1"/>
                  </a:cubicBezTo>
                  <a:cubicBezTo>
                    <a:pt x="66208" y="1"/>
                    <a:pt x="65537" y="0"/>
                    <a:pt x="648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213425" y="2580575"/>
              <a:ext cx="3324050" cy="49375"/>
            </a:xfrm>
            <a:custGeom>
              <a:avLst/>
              <a:gdLst/>
              <a:ahLst/>
              <a:cxnLst/>
              <a:rect l="l" t="t" r="r" b="b"/>
              <a:pathLst>
                <a:path w="132962" h="1975" extrusionOk="0">
                  <a:moveTo>
                    <a:pt x="64645" y="1"/>
                  </a:moveTo>
                  <a:cubicBezTo>
                    <a:pt x="28626" y="1"/>
                    <a:pt x="1" y="1871"/>
                    <a:pt x="34" y="1904"/>
                  </a:cubicBezTo>
                  <a:cubicBezTo>
                    <a:pt x="33" y="1905"/>
                    <a:pt x="42" y="1906"/>
                    <a:pt x="61" y="1906"/>
                  </a:cubicBezTo>
                  <a:cubicBezTo>
                    <a:pt x="1081" y="1906"/>
                    <a:pt x="30325" y="169"/>
                    <a:pt x="66514" y="169"/>
                  </a:cubicBezTo>
                  <a:cubicBezTo>
                    <a:pt x="102396" y="169"/>
                    <a:pt x="131406" y="1974"/>
                    <a:pt x="132871" y="1974"/>
                  </a:cubicBezTo>
                  <a:cubicBezTo>
                    <a:pt x="132909" y="1974"/>
                    <a:pt x="132928" y="1973"/>
                    <a:pt x="132928" y="1970"/>
                  </a:cubicBezTo>
                  <a:cubicBezTo>
                    <a:pt x="132962" y="1937"/>
                    <a:pt x="103836" y="2"/>
                    <a:pt x="67441" y="2"/>
                  </a:cubicBezTo>
                  <a:cubicBezTo>
                    <a:pt x="67133" y="2"/>
                    <a:pt x="66824" y="2"/>
                    <a:pt x="66514" y="2"/>
                  </a:cubicBezTo>
                  <a:cubicBezTo>
                    <a:pt x="65889" y="1"/>
                    <a:pt x="65266" y="1"/>
                    <a:pt x="646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223425" y="2734000"/>
              <a:ext cx="3303225" cy="76050"/>
            </a:xfrm>
            <a:custGeom>
              <a:avLst/>
              <a:gdLst/>
              <a:ahLst/>
              <a:cxnLst/>
              <a:rect l="l" t="t" r="r" b="b"/>
              <a:pathLst>
                <a:path w="132129" h="3042" extrusionOk="0">
                  <a:moveTo>
                    <a:pt x="64266" y="1"/>
                  </a:moveTo>
                  <a:cubicBezTo>
                    <a:pt x="28487" y="1"/>
                    <a:pt x="1" y="2872"/>
                    <a:pt x="1" y="2872"/>
                  </a:cubicBezTo>
                  <a:cubicBezTo>
                    <a:pt x="1" y="2875"/>
                    <a:pt x="15" y="2876"/>
                    <a:pt x="45" y="2876"/>
                  </a:cubicBezTo>
                  <a:cubicBezTo>
                    <a:pt x="1306" y="2876"/>
                    <a:pt x="29282" y="201"/>
                    <a:pt x="64224" y="201"/>
                  </a:cubicBezTo>
                  <a:cubicBezTo>
                    <a:pt x="64841" y="201"/>
                    <a:pt x="65460" y="202"/>
                    <a:pt x="66081" y="203"/>
                  </a:cubicBezTo>
                  <a:cubicBezTo>
                    <a:pt x="102093" y="203"/>
                    <a:pt x="131108" y="3041"/>
                    <a:pt x="132070" y="3041"/>
                  </a:cubicBezTo>
                  <a:cubicBezTo>
                    <a:pt x="132087" y="3041"/>
                    <a:pt x="132095" y="3040"/>
                    <a:pt x="132095" y="3039"/>
                  </a:cubicBezTo>
                  <a:cubicBezTo>
                    <a:pt x="132128" y="3005"/>
                    <a:pt x="102707" y="36"/>
                    <a:pt x="66081" y="3"/>
                  </a:cubicBezTo>
                  <a:cubicBezTo>
                    <a:pt x="65474" y="1"/>
                    <a:pt x="64869" y="1"/>
                    <a:pt x="64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232625" y="2889050"/>
              <a:ext cx="3282350" cy="101150"/>
            </a:xfrm>
            <a:custGeom>
              <a:avLst/>
              <a:gdLst/>
              <a:ahLst/>
              <a:cxnLst/>
              <a:rect l="l" t="t" r="r" b="b"/>
              <a:pathLst>
                <a:path w="131294" h="4046" extrusionOk="0">
                  <a:moveTo>
                    <a:pt x="63474" y="0"/>
                  </a:moveTo>
                  <a:cubicBezTo>
                    <a:pt x="28094" y="0"/>
                    <a:pt x="0" y="3808"/>
                    <a:pt x="33" y="3808"/>
                  </a:cubicBezTo>
                  <a:cubicBezTo>
                    <a:pt x="32" y="3811"/>
                    <a:pt x="40" y="3812"/>
                    <a:pt x="56" y="3812"/>
                  </a:cubicBezTo>
                  <a:cubicBezTo>
                    <a:pt x="970" y="3812"/>
                    <a:pt x="28919" y="169"/>
                    <a:pt x="63882" y="169"/>
                  </a:cubicBezTo>
                  <a:cubicBezTo>
                    <a:pt x="64490" y="169"/>
                    <a:pt x="65101" y="170"/>
                    <a:pt x="65713" y="172"/>
                  </a:cubicBezTo>
                  <a:cubicBezTo>
                    <a:pt x="101471" y="205"/>
                    <a:pt x="130325" y="4045"/>
                    <a:pt x="131269" y="4045"/>
                  </a:cubicBezTo>
                  <a:cubicBezTo>
                    <a:pt x="131285" y="4045"/>
                    <a:pt x="131293" y="4044"/>
                    <a:pt x="131293" y="4042"/>
                  </a:cubicBezTo>
                  <a:cubicBezTo>
                    <a:pt x="109544" y="1340"/>
                    <a:pt x="87629" y="6"/>
                    <a:pt x="65713" y="6"/>
                  </a:cubicBezTo>
                  <a:cubicBezTo>
                    <a:pt x="64964" y="2"/>
                    <a:pt x="64217" y="0"/>
                    <a:pt x="634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242600" y="3042525"/>
              <a:ext cx="3262350" cy="127775"/>
            </a:xfrm>
            <a:custGeom>
              <a:avLst/>
              <a:gdLst/>
              <a:ahLst/>
              <a:cxnLst/>
              <a:rect l="l" t="t" r="r" b="b"/>
              <a:pathLst>
                <a:path w="130494" h="5111" extrusionOk="0">
                  <a:moveTo>
                    <a:pt x="63483" y="0"/>
                  </a:moveTo>
                  <a:cubicBezTo>
                    <a:pt x="28130" y="0"/>
                    <a:pt x="1" y="4774"/>
                    <a:pt x="1" y="4774"/>
                  </a:cubicBezTo>
                  <a:cubicBezTo>
                    <a:pt x="1" y="4777"/>
                    <a:pt x="9" y="4779"/>
                    <a:pt x="25" y="4779"/>
                  </a:cubicBezTo>
                  <a:cubicBezTo>
                    <a:pt x="951" y="4779"/>
                    <a:pt x="28572" y="199"/>
                    <a:pt x="63133" y="199"/>
                  </a:cubicBezTo>
                  <a:cubicBezTo>
                    <a:pt x="63846" y="199"/>
                    <a:pt x="64562" y="200"/>
                    <a:pt x="65281" y="204"/>
                  </a:cubicBezTo>
                  <a:cubicBezTo>
                    <a:pt x="100967" y="204"/>
                    <a:pt x="129733" y="5111"/>
                    <a:pt x="130479" y="5111"/>
                  </a:cubicBezTo>
                  <a:cubicBezTo>
                    <a:pt x="130489" y="5111"/>
                    <a:pt x="130494" y="5110"/>
                    <a:pt x="130494" y="5108"/>
                  </a:cubicBezTo>
                  <a:cubicBezTo>
                    <a:pt x="108912" y="1739"/>
                    <a:pt x="87130" y="38"/>
                    <a:pt x="65281" y="4"/>
                  </a:cubicBezTo>
                  <a:cubicBezTo>
                    <a:pt x="64679" y="2"/>
                    <a:pt x="64080" y="0"/>
                    <a:pt x="634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189225" y="1386425"/>
              <a:ext cx="3373275" cy="1518225"/>
            </a:xfrm>
            <a:custGeom>
              <a:avLst/>
              <a:gdLst/>
              <a:ahLst/>
              <a:cxnLst/>
              <a:rect l="l" t="t" r="r" b="b"/>
              <a:pathLst>
                <a:path w="134931" h="60729" extrusionOk="0">
                  <a:moveTo>
                    <a:pt x="134430" y="31390"/>
                  </a:moveTo>
                  <a:lnTo>
                    <a:pt x="134931" y="31657"/>
                  </a:lnTo>
                  <a:cubicBezTo>
                    <a:pt x="134931" y="31657"/>
                    <a:pt x="134764" y="31557"/>
                    <a:pt x="134430" y="31390"/>
                  </a:cubicBezTo>
                  <a:close/>
                  <a:moveTo>
                    <a:pt x="1" y="1"/>
                  </a:moveTo>
                  <a:lnTo>
                    <a:pt x="635" y="201"/>
                  </a:lnTo>
                  <a:lnTo>
                    <a:pt x="1369" y="401"/>
                  </a:lnTo>
                  <a:cubicBezTo>
                    <a:pt x="1669" y="501"/>
                    <a:pt x="2036" y="635"/>
                    <a:pt x="2403" y="768"/>
                  </a:cubicBezTo>
                  <a:cubicBezTo>
                    <a:pt x="4704" y="1669"/>
                    <a:pt x="6806" y="2970"/>
                    <a:pt x="8640" y="4604"/>
                  </a:cubicBezTo>
                  <a:cubicBezTo>
                    <a:pt x="11409" y="7006"/>
                    <a:pt x="13677" y="10008"/>
                    <a:pt x="15245" y="13344"/>
                  </a:cubicBezTo>
                  <a:cubicBezTo>
                    <a:pt x="16112" y="15278"/>
                    <a:pt x="16813" y="17313"/>
                    <a:pt x="17247" y="19415"/>
                  </a:cubicBezTo>
                  <a:cubicBezTo>
                    <a:pt x="17747" y="21683"/>
                    <a:pt x="18080" y="23985"/>
                    <a:pt x="18281" y="26320"/>
                  </a:cubicBezTo>
                  <a:cubicBezTo>
                    <a:pt x="18547" y="28721"/>
                    <a:pt x="18681" y="31290"/>
                    <a:pt x="19014" y="33925"/>
                  </a:cubicBezTo>
                  <a:cubicBezTo>
                    <a:pt x="19348" y="36560"/>
                    <a:pt x="19682" y="39329"/>
                    <a:pt x="20816" y="41998"/>
                  </a:cubicBezTo>
                  <a:cubicBezTo>
                    <a:pt x="21416" y="43399"/>
                    <a:pt x="22217" y="44633"/>
                    <a:pt x="23251" y="45734"/>
                  </a:cubicBezTo>
                  <a:cubicBezTo>
                    <a:pt x="24385" y="46868"/>
                    <a:pt x="25719" y="47735"/>
                    <a:pt x="27220" y="48269"/>
                  </a:cubicBezTo>
                  <a:cubicBezTo>
                    <a:pt x="28117" y="48568"/>
                    <a:pt x="29056" y="48720"/>
                    <a:pt x="29996" y="48720"/>
                  </a:cubicBezTo>
                  <a:cubicBezTo>
                    <a:pt x="30734" y="48720"/>
                    <a:pt x="31472" y="48626"/>
                    <a:pt x="32191" y="48436"/>
                  </a:cubicBezTo>
                  <a:cubicBezTo>
                    <a:pt x="33825" y="48035"/>
                    <a:pt x="35326" y="47235"/>
                    <a:pt x="36627" y="46167"/>
                  </a:cubicBezTo>
                  <a:cubicBezTo>
                    <a:pt x="37895" y="45100"/>
                    <a:pt x="38929" y="43832"/>
                    <a:pt x="39696" y="42398"/>
                  </a:cubicBezTo>
                  <a:cubicBezTo>
                    <a:pt x="40463" y="40997"/>
                    <a:pt x="41064" y="39496"/>
                    <a:pt x="41497" y="37961"/>
                  </a:cubicBezTo>
                  <a:cubicBezTo>
                    <a:pt x="42431" y="34893"/>
                    <a:pt x="43032" y="31690"/>
                    <a:pt x="44766" y="28788"/>
                  </a:cubicBezTo>
                  <a:cubicBezTo>
                    <a:pt x="45633" y="27287"/>
                    <a:pt x="46834" y="26020"/>
                    <a:pt x="48269" y="25052"/>
                  </a:cubicBezTo>
                  <a:lnTo>
                    <a:pt x="48836" y="24685"/>
                  </a:lnTo>
                  <a:lnTo>
                    <a:pt x="49436" y="24352"/>
                  </a:lnTo>
                  <a:lnTo>
                    <a:pt x="49770" y="24185"/>
                  </a:lnTo>
                  <a:lnTo>
                    <a:pt x="50070" y="24051"/>
                  </a:lnTo>
                  <a:cubicBezTo>
                    <a:pt x="50303" y="23951"/>
                    <a:pt x="50504" y="23851"/>
                    <a:pt x="50737" y="23785"/>
                  </a:cubicBezTo>
                  <a:cubicBezTo>
                    <a:pt x="51638" y="23451"/>
                    <a:pt x="52572" y="23184"/>
                    <a:pt x="53539" y="23017"/>
                  </a:cubicBezTo>
                  <a:cubicBezTo>
                    <a:pt x="54506" y="22851"/>
                    <a:pt x="55507" y="22784"/>
                    <a:pt x="56475" y="22784"/>
                  </a:cubicBezTo>
                  <a:cubicBezTo>
                    <a:pt x="56975" y="22784"/>
                    <a:pt x="57475" y="22851"/>
                    <a:pt x="57976" y="22851"/>
                  </a:cubicBezTo>
                  <a:lnTo>
                    <a:pt x="58709" y="22951"/>
                  </a:lnTo>
                  <a:lnTo>
                    <a:pt x="59110" y="23017"/>
                  </a:lnTo>
                  <a:lnTo>
                    <a:pt x="59477" y="23084"/>
                  </a:lnTo>
                  <a:cubicBezTo>
                    <a:pt x="61378" y="23418"/>
                    <a:pt x="63213" y="24252"/>
                    <a:pt x="64747" y="25452"/>
                  </a:cubicBezTo>
                  <a:cubicBezTo>
                    <a:pt x="66048" y="26653"/>
                    <a:pt x="67149" y="28088"/>
                    <a:pt x="67949" y="29689"/>
                  </a:cubicBezTo>
                  <a:cubicBezTo>
                    <a:pt x="68750" y="31223"/>
                    <a:pt x="69417" y="32791"/>
                    <a:pt x="69951" y="34426"/>
                  </a:cubicBezTo>
                  <a:cubicBezTo>
                    <a:pt x="71085" y="37594"/>
                    <a:pt x="71886" y="40830"/>
                    <a:pt x="72820" y="43966"/>
                  </a:cubicBezTo>
                  <a:cubicBezTo>
                    <a:pt x="73720" y="47101"/>
                    <a:pt x="74654" y="50170"/>
                    <a:pt x="76122" y="53039"/>
                  </a:cubicBezTo>
                  <a:cubicBezTo>
                    <a:pt x="76489" y="53773"/>
                    <a:pt x="76922" y="54473"/>
                    <a:pt x="77389" y="55140"/>
                  </a:cubicBezTo>
                  <a:cubicBezTo>
                    <a:pt x="77590" y="55474"/>
                    <a:pt x="77856" y="55774"/>
                    <a:pt x="78123" y="56108"/>
                  </a:cubicBezTo>
                  <a:lnTo>
                    <a:pt x="78524" y="56575"/>
                  </a:lnTo>
                  <a:cubicBezTo>
                    <a:pt x="78657" y="56708"/>
                    <a:pt x="78824" y="56842"/>
                    <a:pt x="78991" y="56975"/>
                  </a:cubicBezTo>
                  <a:cubicBezTo>
                    <a:pt x="80258" y="58109"/>
                    <a:pt x="81726" y="58976"/>
                    <a:pt x="83327" y="59577"/>
                  </a:cubicBezTo>
                  <a:cubicBezTo>
                    <a:pt x="84895" y="60144"/>
                    <a:pt x="86563" y="60544"/>
                    <a:pt x="88231" y="60678"/>
                  </a:cubicBezTo>
                  <a:cubicBezTo>
                    <a:pt x="88661" y="60712"/>
                    <a:pt x="89090" y="60729"/>
                    <a:pt x="89517" y="60729"/>
                  </a:cubicBezTo>
                  <a:cubicBezTo>
                    <a:pt x="90743" y="60729"/>
                    <a:pt x="91955" y="60591"/>
                    <a:pt x="93167" y="60344"/>
                  </a:cubicBezTo>
                  <a:cubicBezTo>
                    <a:pt x="93568" y="60277"/>
                    <a:pt x="93935" y="60177"/>
                    <a:pt x="94335" y="60044"/>
                  </a:cubicBezTo>
                  <a:cubicBezTo>
                    <a:pt x="94702" y="59944"/>
                    <a:pt x="95069" y="59777"/>
                    <a:pt x="95436" y="59644"/>
                  </a:cubicBezTo>
                  <a:cubicBezTo>
                    <a:pt x="96170" y="59377"/>
                    <a:pt x="96837" y="58976"/>
                    <a:pt x="97404" y="58476"/>
                  </a:cubicBezTo>
                  <a:cubicBezTo>
                    <a:pt x="98471" y="57509"/>
                    <a:pt x="99405" y="56375"/>
                    <a:pt x="100139" y="55140"/>
                  </a:cubicBezTo>
                  <a:cubicBezTo>
                    <a:pt x="101507" y="52772"/>
                    <a:pt x="102708" y="50337"/>
                    <a:pt x="103708" y="47802"/>
                  </a:cubicBezTo>
                  <a:cubicBezTo>
                    <a:pt x="104709" y="45400"/>
                    <a:pt x="105676" y="43065"/>
                    <a:pt x="106677" y="40863"/>
                  </a:cubicBezTo>
                  <a:cubicBezTo>
                    <a:pt x="107711" y="38662"/>
                    <a:pt x="108812" y="36560"/>
                    <a:pt x="110313" y="34826"/>
                  </a:cubicBezTo>
                  <a:cubicBezTo>
                    <a:pt x="110713" y="34392"/>
                    <a:pt x="111114" y="33992"/>
                    <a:pt x="111581" y="33658"/>
                  </a:cubicBezTo>
                  <a:cubicBezTo>
                    <a:pt x="112014" y="33325"/>
                    <a:pt x="112481" y="32958"/>
                    <a:pt x="112948" y="32691"/>
                  </a:cubicBezTo>
                  <a:cubicBezTo>
                    <a:pt x="113449" y="32391"/>
                    <a:pt x="113882" y="32091"/>
                    <a:pt x="114383" y="31857"/>
                  </a:cubicBezTo>
                  <a:cubicBezTo>
                    <a:pt x="114883" y="31624"/>
                    <a:pt x="115350" y="31357"/>
                    <a:pt x="115850" y="31123"/>
                  </a:cubicBezTo>
                  <a:cubicBezTo>
                    <a:pt x="117652" y="30356"/>
                    <a:pt x="119553" y="29789"/>
                    <a:pt x="121488" y="29455"/>
                  </a:cubicBezTo>
                  <a:cubicBezTo>
                    <a:pt x="122788" y="29269"/>
                    <a:pt x="124110" y="29168"/>
                    <a:pt x="125420" y="29168"/>
                  </a:cubicBezTo>
                  <a:cubicBezTo>
                    <a:pt x="125756" y="29168"/>
                    <a:pt x="126091" y="29175"/>
                    <a:pt x="126424" y="29188"/>
                  </a:cubicBezTo>
                  <a:cubicBezTo>
                    <a:pt x="128659" y="29255"/>
                    <a:pt x="130828" y="29756"/>
                    <a:pt x="132896" y="30623"/>
                  </a:cubicBezTo>
                  <a:cubicBezTo>
                    <a:pt x="133429" y="30856"/>
                    <a:pt x="133930" y="31090"/>
                    <a:pt x="134430" y="31390"/>
                  </a:cubicBezTo>
                  <a:cubicBezTo>
                    <a:pt x="133963" y="31090"/>
                    <a:pt x="133429" y="30823"/>
                    <a:pt x="132929" y="30623"/>
                  </a:cubicBezTo>
                  <a:cubicBezTo>
                    <a:pt x="130861" y="29722"/>
                    <a:pt x="128659" y="29222"/>
                    <a:pt x="126458" y="29122"/>
                  </a:cubicBezTo>
                  <a:cubicBezTo>
                    <a:pt x="126032" y="29096"/>
                    <a:pt x="125606" y="29084"/>
                    <a:pt x="125180" y="29084"/>
                  </a:cubicBezTo>
                  <a:cubicBezTo>
                    <a:pt x="123940" y="29084"/>
                    <a:pt x="122705" y="29190"/>
                    <a:pt x="121488" y="29389"/>
                  </a:cubicBezTo>
                  <a:cubicBezTo>
                    <a:pt x="119520" y="29689"/>
                    <a:pt x="117618" y="30256"/>
                    <a:pt x="115817" y="31056"/>
                  </a:cubicBezTo>
                  <a:cubicBezTo>
                    <a:pt x="115317" y="31257"/>
                    <a:pt x="114816" y="31490"/>
                    <a:pt x="114349" y="31757"/>
                  </a:cubicBezTo>
                  <a:cubicBezTo>
                    <a:pt x="113849" y="32024"/>
                    <a:pt x="113382" y="32324"/>
                    <a:pt x="112881" y="32591"/>
                  </a:cubicBezTo>
                  <a:cubicBezTo>
                    <a:pt x="112414" y="32891"/>
                    <a:pt x="111947" y="33225"/>
                    <a:pt x="111480" y="33558"/>
                  </a:cubicBezTo>
                  <a:cubicBezTo>
                    <a:pt x="111047" y="33925"/>
                    <a:pt x="110613" y="34325"/>
                    <a:pt x="110246" y="34759"/>
                  </a:cubicBezTo>
                  <a:cubicBezTo>
                    <a:pt x="108712" y="36494"/>
                    <a:pt x="107611" y="38595"/>
                    <a:pt x="106577" y="40830"/>
                  </a:cubicBezTo>
                  <a:cubicBezTo>
                    <a:pt x="105543" y="43032"/>
                    <a:pt x="104609" y="45367"/>
                    <a:pt x="103575" y="47768"/>
                  </a:cubicBezTo>
                  <a:cubicBezTo>
                    <a:pt x="102574" y="50270"/>
                    <a:pt x="101373" y="52705"/>
                    <a:pt x="100006" y="55040"/>
                  </a:cubicBezTo>
                  <a:cubicBezTo>
                    <a:pt x="99272" y="56274"/>
                    <a:pt x="98371" y="57375"/>
                    <a:pt x="97304" y="58343"/>
                  </a:cubicBezTo>
                  <a:cubicBezTo>
                    <a:pt x="96203" y="59343"/>
                    <a:pt x="94668" y="59844"/>
                    <a:pt x="93134" y="60177"/>
                  </a:cubicBezTo>
                  <a:cubicBezTo>
                    <a:pt x="91981" y="60441"/>
                    <a:pt x="90811" y="60567"/>
                    <a:pt x="89637" y="60567"/>
                  </a:cubicBezTo>
                  <a:cubicBezTo>
                    <a:pt x="89180" y="60567"/>
                    <a:pt x="88722" y="60548"/>
                    <a:pt x="88264" y="60511"/>
                  </a:cubicBezTo>
                  <a:cubicBezTo>
                    <a:pt x="86596" y="60377"/>
                    <a:pt x="84962" y="59977"/>
                    <a:pt x="83394" y="59410"/>
                  </a:cubicBezTo>
                  <a:cubicBezTo>
                    <a:pt x="81826" y="58810"/>
                    <a:pt x="80392" y="57942"/>
                    <a:pt x="79124" y="56875"/>
                  </a:cubicBezTo>
                  <a:cubicBezTo>
                    <a:pt x="78957" y="56741"/>
                    <a:pt x="78824" y="56575"/>
                    <a:pt x="78690" y="56441"/>
                  </a:cubicBezTo>
                  <a:lnTo>
                    <a:pt x="78290" y="56008"/>
                  </a:lnTo>
                  <a:cubicBezTo>
                    <a:pt x="78057" y="55674"/>
                    <a:pt x="77756" y="55374"/>
                    <a:pt x="77556" y="55040"/>
                  </a:cubicBezTo>
                  <a:cubicBezTo>
                    <a:pt x="77089" y="54373"/>
                    <a:pt x="76656" y="53706"/>
                    <a:pt x="76289" y="52972"/>
                  </a:cubicBezTo>
                  <a:cubicBezTo>
                    <a:pt x="74854" y="50137"/>
                    <a:pt x="73920" y="47035"/>
                    <a:pt x="73020" y="43899"/>
                  </a:cubicBezTo>
                  <a:cubicBezTo>
                    <a:pt x="72119" y="40763"/>
                    <a:pt x="71285" y="37561"/>
                    <a:pt x="70151" y="34359"/>
                  </a:cubicBezTo>
                  <a:cubicBezTo>
                    <a:pt x="69617" y="32724"/>
                    <a:pt x="68950" y="31157"/>
                    <a:pt x="68150" y="29622"/>
                  </a:cubicBezTo>
                  <a:cubicBezTo>
                    <a:pt x="67349" y="27988"/>
                    <a:pt x="66215" y="26553"/>
                    <a:pt x="64881" y="25319"/>
                  </a:cubicBezTo>
                  <a:cubicBezTo>
                    <a:pt x="63313" y="24085"/>
                    <a:pt x="61478" y="23251"/>
                    <a:pt x="59510" y="22917"/>
                  </a:cubicBezTo>
                  <a:lnTo>
                    <a:pt x="59143" y="22851"/>
                  </a:lnTo>
                  <a:lnTo>
                    <a:pt x="58743" y="22784"/>
                  </a:lnTo>
                  <a:cubicBezTo>
                    <a:pt x="58509" y="22751"/>
                    <a:pt x="58242" y="22717"/>
                    <a:pt x="58009" y="22684"/>
                  </a:cubicBezTo>
                  <a:cubicBezTo>
                    <a:pt x="57475" y="22650"/>
                    <a:pt x="56975" y="22617"/>
                    <a:pt x="56475" y="22617"/>
                  </a:cubicBezTo>
                  <a:cubicBezTo>
                    <a:pt x="56384" y="22616"/>
                    <a:pt x="56293" y="22615"/>
                    <a:pt x="56202" y="22615"/>
                  </a:cubicBezTo>
                  <a:cubicBezTo>
                    <a:pt x="54294" y="22615"/>
                    <a:pt x="52420" y="22949"/>
                    <a:pt x="50637" y="23618"/>
                  </a:cubicBezTo>
                  <a:lnTo>
                    <a:pt x="49970" y="23885"/>
                  </a:lnTo>
                  <a:lnTo>
                    <a:pt x="49636" y="24018"/>
                  </a:lnTo>
                  <a:lnTo>
                    <a:pt x="49336" y="24185"/>
                  </a:lnTo>
                  <a:lnTo>
                    <a:pt x="48702" y="24518"/>
                  </a:lnTo>
                  <a:lnTo>
                    <a:pt x="48135" y="24885"/>
                  </a:lnTo>
                  <a:cubicBezTo>
                    <a:pt x="46668" y="25886"/>
                    <a:pt x="45433" y="27187"/>
                    <a:pt x="44566" y="28721"/>
                  </a:cubicBezTo>
                  <a:cubicBezTo>
                    <a:pt x="42831" y="31657"/>
                    <a:pt x="42231" y="34893"/>
                    <a:pt x="41297" y="37928"/>
                  </a:cubicBezTo>
                  <a:cubicBezTo>
                    <a:pt x="40863" y="39462"/>
                    <a:pt x="40263" y="40930"/>
                    <a:pt x="39529" y="42331"/>
                  </a:cubicBezTo>
                  <a:cubicBezTo>
                    <a:pt x="38762" y="43766"/>
                    <a:pt x="37728" y="45000"/>
                    <a:pt x="36494" y="46034"/>
                  </a:cubicBezTo>
                  <a:cubicBezTo>
                    <a:pt x="35226" y="47101"/>
                    <a:pt x="33725" y="47868"/>
                    <a:pt x="32124" y="48302"/>
                  </a:cubicBezTo>
                  <a:cubicBezTo>
                    <a:pt x="31427" y="48476"/>
                    <a:pt x="30717" y="48562"/>
                    <a:pt x="30009" y="48562"/>
                  </a:cubicBezTo>
                  <a:cubicBezTo>
                    <a:pt x="29089" y="48562"/>
                    <a:pt x="28172" y="48418"/>
                    <a:pt x="27287" y="48135"/>
                  </a:cubicBezTo>
                  <a:cubicBezTo>
                    <a:pt x="25819" y="47602"/>
                    <a:pt x="24485" y="46734"/>
                    <a:pt x="23384" y="45634"/>
                  </a:cubicBezTo>
                  <a:cubicBezTo>
                    <a:pt x="22384" y="44566"/>
                    <a:pt x="21550" y="43299"/>
                    <a:pt x="20983" y="41964"/>
                  </a:cubicBezTo>
                  <a:cubicBezTo>
                    <a:pt x="19848" y="39296"/>
                    <a:pt x="19481" y="36527"/>
                    <a:pt x="19181" y="33925"/>
                  </a:cubicBezTo>
                  <a:cubicBezTo>
                    <a:pt x="18848" y="31290"/>
                    <a:pt x="18681" y="28755"/>
                    <a:pt x="18447" y="26320"/>
                  </a:cubicBezTo>
                  <a:cubicBezTo>
                    <a:pt x="18214" y="23985"/>
                    <a:pt x="17880" y="21683"/>
                    <a:pt x="17380" y="19381"/>
                  </a:cubicBezTo>
                  <a:cubicBezTo>
                    <a:pt x="16913" y="17280"/>
                    <a:pt x="16246" y="15245"/>
                    <a:pt x="15345" y="13310"/>
                  </a:cubicBezTo>
                  <a:cubicBezTo>
                    <a:pt x="13744" y="9941"/>
                    <a:pt x="11476" y="6973"/>
                    <a:pt x="8674" y="4537"/>
                  </a:cubicBezTo>
                  <a:cubicBezTo>
                    <a:pt x="6839" y="2936"/>
                    <a:pt x="4704" y="1635"/>
                    <a:pt x="2436" y="735"/>
                  </a:cubicBezTo>
                  <a:cubicBezTo>
                    <a:pt x="2036" y="601"/>
                    <a:pt x="1669" y="468"/>
                    <a:pt x="1369" y="368"/>
                  </a:cubicBezTo>
                  <a:lnTo>
                    <a:pt x="635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4347450" y="2879075"/>
              <a:ext cx="85900" cy="83550"/>
            </a:xfrm>
            <a:custGeom>
              <a:avLst/>
              <a:gdLst/>
              <a:ahLst/>
              <a:cxnLst/>
              <a:rect l="l" t="t" r="r" b="b"/>
              <a:pathLst>
                <a:path w="3436" h="3342" extrusionOk="0">
                  <a:moveTo>
                    <a:pt x="1650" y="0"/>
                  </a:moveTo>
                  <a:cubicBezTo>
                    <a:pt x="768" y="0"/>
                    <a:pt x="32" y="711"/>
                    <a:pt x="0" y="1605"/>
                  </a:cubicBezTo>
                  <a:cubicBezTo>
                    <a:pt x="0" y="2539"/>
                    <a:pt x="734" y="3307"/>
                    <a:pt x="1668" y="3340"/>
                  </a:cubicBezTo>
                  <a:cubicBezTo>
                    <a:pt x="1689" y="3341"/>
                    <a:pt x="1711" y="3341"/>
                    <a:pt x="1732" y="3341"/>
                  </a:cubicBezTo>
                  <a:cubicBezTo>
                    <a:pt x="2637" y="3341"/>
                    <a:pt x="3371" y="2651"/>
                    <a:pt x="3436" y="1739"/>
                  </a:cubicBezTo>
                  <a:cubicBezTo>
                    <a:pt x="3436" y="805"/>
                    <a:pt x="2702" y="38"/>
                    <a:pt x="1768" y="4"/>
                  </a:cubicBezTo>
                  <a:cubicBezTo>
                    <a:pt x="1729" y="1"/>
                    <a:pt x="1689" y="0"/>
                    <a:pt x="16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552700" y="1912625"/>
              <a:ext cx="84250" cy="82600"/>
            </a:xfrm>
            <a:custGeom>
              <a:avLst/>
              <a:gdLst/>
              <a:ahLst/>
              <a:cxnLst/>
              <a:rect l="l" t="t" r="r" b="b"/>
              <a:pathLst>
                <a:path w="3370" h="3304" extrusionOk="0">
                  <a:moveTo>
                    <a:pt x="1610" y="0"/>
                  </a:moveTo>
                  <a:cubicBezTo>
                    <a:pt x="735" y="0"/>
                    <a:pt x="1" y="722"/>
                    <a:pt x="1" y="1636"/>
                  </a:cubicBezTo>
                  <a:cubicBezTo>
                    <a:pt x="34" y="2536"/>
                    <a:pt x="768" y="3270"/>
                    <a:pt x="1702" y="3304"/>
                  </a:cubicBezTo>
                  <a:cubicBezTo>
                    <a:pt x="2636" y="3304"/>
                    <a:pt x="3370" y="2570"/>
                    <a:pt x="3370" y="1669"/>
                  </a:cubicBezTo>
                  <a:cubicBezTo>
                    <a:pt x="3370" y="735"/>
                    <a:pt x="2603" y="1"/>
                    <a:pt x="1669" y="1"/>
                  </a:cubicBezTo>
                  <a:cubicBezTo>
                    <a:pt x="1649" y="1"/>
                    <a:pt x="1629" y="0"/>
                    <a:pt x="1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5277325" y="2044300"/>
              <a:ext cx="99175" cy="92800"/>
            </a:xfrm>
            <a:custGeom>
              <a:avLst/>
              <a:gdLst/>
              <a:ahLst/>
              <a:cxnLst/>
              <a:rect l="l" t="t" r="r" b="b"/>
              <a:pathLst>
                <a:path w="3967" h="3712" extrusionOk="0">
                  <a:moveTo>
                    <a:pt x="2182" y="1"/>
                  </a:moveTo>
                  <a:cubicBezTo>
                    <a:pt x="2144" y="1"/>
                    <a:pt x="2105" y="2"/>
                    <a:pt x="2067" y="5"/>
                  </a:cubicBezTo>
                  <a:cubicBezTo>
                    <a:pt x="999" y="38"/>
                    <a:pt x="132" y="872"/>
                    <a:pt x="65" y="1939"/>
                  </a:cubicBezTo>
                  <a:cubicBezTo>
                    <a:pt x="1" y="2903"/>
                    <a:pt x="802" y="3711"/>
                    <a:pt x="1784" y="3711"/>
                  </a:cubicBezTo>
                  <a:cubicBezTo>
                    <a:pt x="1822" y="3711"/>
                    <a:pt x="1861" y="3710"/>
                    <a:pt x="1900" y="3707"/>
                  </a:cubicBezTo>
                  <a:cubicBezTo>
                    <a:pt x="2967" y="3674"/>
                    <a:pt x="3834" y="2873"/>
                    <a:pt x="3935" y="1806"/>
                  </a:cubicBezTo>
                  <a:cubicBezTo>
                    <a:pt x="3967" y="811"/>
                    <a:pt x="3165" y="1"/>
                    <a:pt x="21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898900" y="2550500"/>
              <a:ext cx="106025" cy="88450"/>
            </a:xfrm>
            <a:custGeom>
              <a:avLst/>
              <a:gdLst/>
              <a:ahLst/>
              <a:cxnLst/>
              <a:rect l="l" t="t" r="r" b="b"/>
              <a:pathLst>
                <a:path w="4241" h="3538" extrusionOk="0">
                  <a:moveTo>
                    <a:pt x="2453" y="1"/>
                  </a:moveTo>
                  <a:cubicBezTo>
                    <a:pt x="2414" y="1"/>
                    <a:pt x="2375" y="2"/>
                    <a:pt x="2336" y="5"/>
                  </a:cubicBezTo>
                  <a:cubicBezTo>
                    <a:pt x="735" y="38"/>
                    <a:pt x="1" y="2006"/>
                    <a:pt x="1202" y="3073"/>
                  </a:cubicBezTo>
                  <a:cubicBezTo>
                    <a:pt x="1553" y="3395"/>
                    <a:pt x="1971" y="3538"/>
                    <a:pt x="2381" y="3538"/>
                  </a:cubicBezTo>
                  <a:cubicBezTo>
                    <a:pt x="3333" y="3538"/>
                    <a:pt x="4240" y="2768"/>
                    <a:pt x="4170" y="1672"/>
                  </a:cubicBezTo>
                  <a:cubicBezTo>
                    <a:pt x="4106" y="744"/>
                    <a:pt x="3367" y="1"/>
                    <a:pt x="24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1958225" y="1351950"/>
              <a:ext cx="73425" cy="12300"/>
            </a:xfrm>
            <a:custGeom>
              <a:avLst/>
              <a:gdLst/>
              <a:ahLst/>
              <a:cxnLst/>
              <a:rect l="l" t="t" r="r" b="b"/>
              <a:pathLst>
                <a:path w="2937" h="492" extrusionOk="0">
                  <a:moveTo>
                    <a:pt x="355" y="0"/>
                  </a:moveTo>
                  <a:cubicBezTo>
                    <a:pt x="237" y="0"/>
                    <a:pt x="119" y="4"/>
                    <a:pt x="1" y="12"/>
                  </a:cubicBezTo>
                  <a:cubicBezTo>
                    <a:pt x="501" y="179"/>
                    <a:pt x="968" y="312"/>
                    <a:pt x="1469" y="346"/>
                  </a:cubicBezTo>
                  <a:cubicBezTo>
                    <a:pt x="1851" y="448"/>
                    <a:pt x="2233" y="491"/>
                    <a:pt x="2601" y="491"/>
                  </a:cubicBezTo>
                  <a:cubicBezTo>
                    <a:pt x="2714" y="491"/>
                    <a:pt x="2826" y="487"/>
                    <a:pt x="2936" y="479"/>
                  </a:cubicBezTo>
                  <a:cubicBezTo>
                    <a:pt x="2469" y="312"/>
                    <a:pt x="1969" y="179"/>
                    <a:pt x="1469" y="146"/>
                  </a:cubicBezTo>
                  <a:cubicBezTo>
                    <a:pt x="1112" y="44"/>
                    <a:pt x="736" y="0"/>
                    <a:pt x="35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1969075" y="1535400"/>
              <a:ext cx="73425" cy="10375"/>
            </a:xfrm>
            <a:custGeom>
              <a:avLst/>
              <a:gdLst/>
              <a:ahLst/>
              <a:cxnLst/>
              <a:rect l="l" t="t" r="r" b="b"/>
              <a:pathLst>
                <a:path w="2937" h="415" extrusionOk="0">
                  <a:moveTo>
                    <a:pt x="371" y="0"/>
                  </a:moveTo>
                  <a:cubicBezTo>
                    <a:pt x="249" y="0"/>
                    <a:pt x="126" y="4"/>
                    <a:pt x="1" y="13"/>
                  </a:cubicBezTo>
                  <a:cubicBezTo>
                    <a:pt x="468" y="180"/>
                    <a:pt x="968" y="280"/>
                    <a:pt x="1468" y="313"/>
                  </a:cubicBezTo>
                  <a:cubicBezTo>
                    <a:pt x="1770" y="378"/>
                    <a:pt x="2085" y="414"/>
                    <a:pt x="2406" y="414"/>
                  </a:cubicBezTo>
                  <a:cubicBezTo>
                    <a:pt x="2582" y="414"/>
                    <a:pt x="2759" y="403"/>
                    <a:pt x="2936" y="380"/>
                  </a:cubicBezTo>
                  <a:cubicBezTo>
                    <a:pt x="2436" y="213"/>
                    <a:pt x="1969" y="113"/>
                    <a:pt x="1468" y="113"/>
                  </a:cubicBezTo>
                  <a:cubicBezTo>
                    <a:pt x="1093" y="38"/>
                    <a:pt x="737" y="0"/>
                    <a:pt x="37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1979925" y="1718625"/>
              <a:ext cx="72575" cy="8975"/>
            </a:xfrm>
            <a:custGeom>
              <a:avLst/>
              <a:gdLst/>
              <a:ahLst/>
              <a:cxnLst/>
              <a:rect l="l" t="t" r="r" b="b"/>
              <a:pathLst>
                <a:path w="2903" h="359" extrusionOk="0">
                  <a:moveTo>
                    <a:pt x="607" y="0"/>
                  </a:moveTo>
                  <a:cubicBezTo>
                    <a:pt x="409" y="0"/>
                    <a:pt x="207" y="9"/>
                    <a:pt x="0" y="22"/>
                  </a:cubicBezTo>
                  <a:cubicBezTo>
                    <a:pt x="467" y="189"/>
                    <a:pt x="968" y="289"/>
                    <a:pt x="1468" y="289"/>
                  </a:cubicBezTo>
                  <a:cubicBezTo>
                    <a:pt x="1757" y="331"/>
                    <a:pt x="2058" y="359"/>
                    <a:pt x="2356" y="359"/>
                  </a:cubicBezTo>
                  <a:cubicBezTo>
                    <a:pt x="2541" y="359"/>
                    <a:pt x="2724" y="348"/>
                    <a:pt x="2902" y="323"/>
                  </a:cubicBezTo>
                  <a:cubicBezTo>
                    <a:pt x="2435" y="156"/>
                    <a:pt x="1935" y="89"/>
                    <a:pt x="1435" y="56"/>
                  </a:cubicBezTo>
                  <a:cubicBezTo>
                    <a:pt x="1161" y="17"/>
                    <a:pt x="887" y="0"/>
                    <a:pt x="60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990750" y="1901600"/>
              <a:ext cx="71750" cy="8150"/>
            </a:xfrm>
            <a:custGeom>
              <a:avLst/>
              <a:gdLst/>
              <a:ahLst/>
              <a:cxnLst/>
              <a:rect l="l" t="t" r="r" b="b"/>
              <a:pathLst>
                <a:path w="2870" h="326" extrusionOk="0">
                  <a:moveTo>
                    <a:pt x="718" y="0"/>
                  </a:moveTo>
                  <a:cubicBezTo>
                    <a:pt x="476" y="0"/>
                    <a:pt x="234" y="25"/>
                    <a:pt x="1" y="75"/>
                  </a:cubicBezTo>
                  <a:cubicBezTo>
                    <a:pt x="468" y="209"/>
                    <a:pt x="968" y="275"/>
                    <a:pt x="1435" y="275"/>
                  </a:cubicBezTo>
                  <a:cubicBezTo>
                    <a:pt x="1669" y="309"/>
                    <a:pt x="1911" y="326"/>
                    <a:pt x="2152" y="326"/>
                  </a:cubicBezTo>
                  <a:cubicBezTo>
                    <a:pt x="2394" y="326"/>
                    <a:pt x="2636" y="309"/>
                    <a:pt x="2870" y="275"/>
                  </a:cubicBezTo>
                  <a:cubicBezTo>
                    <a:pt x="2464" y="160"/>
                    <a:pt x="2058" y="69"/>
                    <a:pt x="1631" y="69"/>
                  </a:cubicBezTo>
                  <a:cubicBezTo>
                    <a:pt x="1566" y="69"/>
                    <a:pt x="1501" y="71"/>
                    <a:pt x="1435" y="75"/>
                  </a:cubicBezTo>
                  <a:cubicBezTo>
                    <a:pt x="1202" y="25"/>
                    <a:pt x="960" y="0"/>
                    <a:pt x="7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2001600" y="2084950"/>
              <a:ext cx="71750" cy="7050"/>
            </a:xfrm>
            <a:custGeom>
              <a:avLst/>
              <a:gdLst/>
              <a:ahLst/>
              <a:cxnLst/>
              <a:rect l="l" t="t" r="r" b="b"/>
              <a:pathLst>
                <a:path w="2870" h="282" extrusionOk="0">
                  <a:moveTo>
                    <a:pt x="772" y="0"/>
                  </a:moveTo>
                  <a:cubicBezTo>
                    <a:pt x="515" y="0"/>
                    <a:pt x="258" y="25"/>
                    <a:pt x="1" y="80"/>
                  </a:cubicBezTo>
                  <a:cubicBezTo>
                    <a:pt x="387" y="190"/>
                    <a:pt x="774" y="255"/>
                    <a:pt x="1180" y="255"/>
                  </a:cubicBezTo>
                  <a:cubicBezTo>
                    <a:pt x="1264" y="255"/>
                    <a:pt x="1349" y="252"/>
                    <a:pt x="1435" y="247"/>
                  </a:cubicBezTo>
                  <a:cubicBezTo>
                    <a:pt x="1600" y="270"/>
                    <a:pt x="1770" y="281"/>
                    <a:pt x="1941" y="281"/>
                  </a:cubicBezTo>
                  <a:cubicBezTo>
                    <a:pt x="2252" y="281"/>
                    <a:pt x="2568" y="245"/>
                    <a:pt x="2869" y="180"/>
                  </a:cubicBezTo>
                  <a:cubicBezTo>
                    <a:pt x="2485" y="98"/>
                    <a:pt x="2078" y="38"/>
                    <a:pt x="1667" y="38"/>
                  </a:cubicBezTo>
                  <a:cubicBezTo>
                    <a:pt x="1579" y="38"/>
                    <a:pt x="1490" y="41"/>
                    <a:pt x="1402" y="47"/>
                  </a:cubicBezTo>
                  <a:cubicBezTo>
                    <a:pt x="1192" y="17"/>
                    <a:pt x="982" y="0"/>
                    <a:pt x="7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012450" y="2267575"/>
              <a:ext cx="70900" cy="6500"/>
            </a:xfrm>
            <a:custGeom>
              <a:avLst/>
              <a:gdLst/>
              <a:ahLst/>
              <a:cxnLst/>
              <a:rect l="l" t="t" r="r" b="b"/>
              <a:pathLst>
                <a:path w="2836" h="260" extrusionOk="0">
                  <a:moveTo>
                    <a:pt x="1051" y="1"/>
                  </a:moveTo>
                  <a:cubicBezTo>
                    <a:pt x="701" y="1"/>
                    <a:pt x="350" y="38"/>
                    <a:pt x="0" y="114"/>
                  </a:cubicBezTo>
                  <a:cubicBezTo>
                    <a:pt x="384" y="196"/>
                    <a:pt x="769" y="256"/>
                    <a:pt x="1172" y="256"/>
                  </a:cubicBezTo>
                  <a:cubicBezTo>
                    <a:pt x="1258" y="256"/>
                    <a:pt x="1346" y="253"/>
                    <a:pt x="1435" y="247"/>
                  </a:cubicBezTo>
                  <a:cubicBezTo>
                    <a:pt x="1551" y="255"/>
                    <a:pt x="1668" y="259"/>
                    <a:pt x="1785" y="259"/>
                  </a:cubicBezTo>
                  <a:cubicBezTo>
                    <a:pt x="2135" y="259"/>
                    <a:pt x="2485" y="222"/>
                    <a:pt x="2836" y="147"/>
                  </a:cubicBezTo>
                  <a:cubicBezTo>
                    <a:pt x="2479" y="45"/>
                    <a:pt x="2122" y="1"/>
                    <a:pt x="1750" y="1"/>
                  </a:cubicBezTo>
                  <a:cubicBezTo>
                    <a:pt x="1636" y="1"/>
                    <a:pt x="1519" y="6"/>
                    <a:pt x="1401" y="13"/>
                  </a:cubicBezTo>
                  <a:cubicBezTo>
                    <a:pt x="1284" y="5"/>
                    <a:pt x="1168" y="1"/>
                    <a:pt x="105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023275" y="2450500"/>
              <a:ext cx="70075" cy="6750"/>
            </a:xfrm>
            <a:custGeom>
              <a:avLst/>
              <a:gdLst/>
              <a:ahLst/>
              <a:cxnLst/>
              <a:rect l="l" t="t" r="r" b="b"/>
              <a:pathLst>
                <a:path w="2803" h="270" extrusionOk="0">
                  <a:moveTo>
                    <a:pt x="1898" y="0"/>
                  </a:moveTo>
                  <a:cubicBezTo>
                    <a:pt x="1733" y="0"/>
                    <a:pt x="1567" y="11"/>
                    <a:pt x="1402" y="35"/>
                  </a:cubicBezTo>
                  <a:cubicBezTo>
                    <a:pt x="1284" y="27"/>
                    <a:pt x="1167" y="23"/>
                    <a:pt x="1053" y="23"/>
                  </a:cubicBezTo>
                  <a:cubicBezTo>
                    <a:pt x="683" y="23"/>
                    <a:pt x="332" y="67"/>
                    <a:pt x="1" y="168"/>
                  </a:cubicBezTo>
                  <a:cubicBezTo>
                    <a:pt x="281" y="233"/>
                    <a:pt x="589" y="270"/>
                    <a:pt x="897" y="270"/>
                  </a:cubicBezTo>
                  <a:cubicBezTo>
                    <a:pt x="1067" y="270"/>
                    <a:pt x="1236" y="259"/>
                    <a:pt x="1402" y="235"/>
                  </a:cubicBezTo>
                  <a:cubicBezTo>
                    <a:pt x="1485" y="241"/>
                    <a:pt x="1567" y="244"/>
                    <a:pt x="1650" y="244"/>
                  </a:cubicBezTo>
                  <a:cubicBezTo>
                    <a:pt x="2034" y="244"/>
                    <a:pt x="2419" y="184"/>
                    <a:pt x="2803" y="102"/>
                  </a:cubicBezTo>
                  <a:cubicBezTo>
                    <a:pt x="2501" y="37"/>
                    <a:pt x="2200" y="0"/>
                    <a:pt x="189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033300" y="2632750"/>
              <a:ext cx="70900" cy="7525"/>
            </a:xfrm>
            <a:custGeom>
              <a:avLst/>
              <a:gdLst/>
              <a:ahLst/>
              <a:cxnLst/>
              <a:rect l="l" t="t" r="r" b="b"/>
              <a:pathLst>
                <a:path w="2836" h="301" extrusionOk="0">
                  <a:moveTo>
                    <a:pt x="2118" y="0"/>
                  </a:moveTo>
                  <a:cubicBezTo>
                    <a:pt x="1876" y="0"/>
                    <a:pt x="1635" y="17"/>
                    <a:pt x="1401" y="50"/>
                  </a:cubicBezTo>
                  <a:cubicBezTo>
                    <a:pt x="934" y="50"/>
                    <a:pt x="467" y="117"/>
                    <a:pt x="0" y="250"/>
                  </a:cubicBezTo>
                  <a:cubicBezTo>
                    <a:pt x="234" y="284"/>
                    <a:pt x="475" y="300"/>
                    <a:pt x="717" y="300"/>
                  </a:cubicBezTo>
                  <a:cubicBezTo>
                    <a:pt x="959" y="300"/>
                    <a:pt x="1201" y="284"/>
                    <a:pt x="1434" y="250"/>
                  </a:cubicBezTo>
                  <a:cubicBezTo>
                    <a:pt x="1901" y="250"/>
                    <a:pt x="2368" y="184"/>
                    <a:pt x="2835" y="50"/>
                  </a:cubicBezTo>
                  <a:cubicBezTo>
                    <a:pt x="2602" y="17"/>
                    <a:pt x="2360" y="0"/>
                    <a:pt x="21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044125" y="2814625"/>
              <a:ext cx="70075" cy="8775"/>
            </a:xfrm>
            <a:custGeom>
              <a:avLst/>
              <a:gdLst/>
              <a:ahLst/>
              <a:cxnLst/>
              <a:rect l="l" t="t" r="r" b="b"/>
              <a:pathLst>
                <a:path w="2803" h="351" extrusionOk="0">
                  <a:moveTo>
                    <a:pt x="2173" y="1"/>
                  </a:moveTo>
                  <a:cubicBezTo>
                    <a:pt x="1916" y="1"/>
                    <a:pt x="1659" y="25"/>
                    <a:pt x="1402" y="81"/>
                  </a:cubicBezTo>
                  <a:cubicBezTo>
                    <a:pt x="935" y="81"/>
                    <a:pt x="468" y="147"/>
                    <a:pt x="1" y="314"/>
                  </a:cubicBezTo>
                  <a:cubicBezTo>
                    <a:pt x="179" y="339"/>
                    <a:pt x="357" y="350"/>
                    <a:pt x="536" y="350"/>
                  </a:cubicBezTo>
                  <a:cubicBezTo>
                    <a:pt x="824" y="350"/>
                    <a:pt x="1113" y="322"/>
                    <a:pt x="1402" y="281"/>
                  </a:cubicBezTo>
                  <a:cubicBezTo>
                    <a:pt x="1869" y="281"/>
                    <a:pt x="2369" y="181"/>
                    <a:pt x="2803" y="47"/>
                  </a:cubicBezTo>
                  <a:cubicBezTo>
                    <a:pt x="2593" y="17"/>
                    <a:pt x="2383" y="1"/>
                    <a:pt x="217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054975" y="2996725"/>
              <a:ext cx="69250" cy="10100"/>
            </a:xfrm>
            <a:custGeom>
              <a:avLst/>
              <a:gdLst/>
              <a:ahLst/>
              <a:cxnLst/>
              <a:rect l="l" t="t" r="r" b="b"/>
              <a:pathLst>
                <a:path w="2770" h="404" extrusionOk="0">
                  <a:moveTo>
                    <a:pt x="2274" y="0"/>
                  </a:moveTo>
                  <a:cubicBezTo>
                    <a:pt x="1975" y="0"/>
                    <a:pt x="1681" y="37"/>
                    <a:pt x="1401" y="102"/>
                  </a:cubicBezTo>
                  <a:cubicBezTo>
                    <a:pt x="901" y="102"/>
                    <a:pt x="434" y="202"/>
                    <a:pt x="0" y="369"/>
                  </a:cubicBezTo>
                  <a:cubicBezTo>
                    <a:pt x="166" y="392"/>
                    <a:pt x="331" y="403"/>
                    <a:pt x="497" y="403"/>
                  </a:cubicBezTo>
                  <a:cubicBezTo>
                    <a:pt x="798" y="403"/>
                    <a:pt x="1100" y="366"/>
                    <a:pt x="1401" y="302"/>
                  </a:cubicBezTo>
                  <a:cubicBezTo>
                    <a:pt x="1868" y="269"/>
                    <a:pt x="2335" y="168"/>
                    <a:pt x="2769" y="35"/>
                  </a:cubicBezTo>
                  <a:cubicBezTo>
                    <a:pt x="2604" y="11"/>
                    <a:pt x="2438" y="0"/>
                    <a:pt x="227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2065825" y="3178250"/>
              <a:ext cx="69225" cy="11475"/>
            </a:xfrm>
            <a:custGeom>
              <a:avLst/>
              <a:gdLst/>
              <a:ahLst/>
              <a:cxnLst/>
              <a:rect l="l" t="t" r="r" b="b"/>
              <a:pathLst>
                <a:path w="2769" h="459" extrusionOk="0">
                  <a:moveTo>
                    <a:pt x="2418" y="0"/>
                  </a:moveTo>
                  <a:cubicBezTo>
                    <a:pt x="2068" y="0"/>
                    <a:pt x="1718" y="38"/>
                    <a:pt x="1368" y="113"/>
                  </a:cubicBezTo>
                  <a:cubicBezTo>
                    <a:pt x="901" y="179"/>
                    <a:pt x="434" y="279"/>
                    <a:pt x="0" y="446"/>
                  </a:cubicBezTo>
                  <a:cubicBezTo>
                    <a:pt x="117" y="455"/>
                    <a:pt x="234" y="459"/>
                    <a:pt x="350" y="459"/>
                  </a:cubicBezTo>
                  <a:cubicBezTo>
                    <a:pt x="698" y="459"/>
                    <a:pt x="1042" y="421"/>
                    <a:pt x="1368" y="346"/>
                  </a:cubicBezTo>
                  <a:cubicBezTo>
                    <a:pt x="1868" y="313"/>
                    <a:pt x="2302" y="179"/>
                    <a:pt x="2769" y="13"/>
                  </a:cubicBezTo>
                  <a:cubicBezTo>
                    <a:pt x="2652" y="4"/>
                    <a:pt x="2535" y="0"/>
                    <a:pt x="24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522675" y="1474825"/>
              <a:ext cx="685525" cy="294400"/>
            </a:xfrm>
            <a:custGeom>
              <a:avLst/>
              <a:gdLst/>
              <a:ahLst/>
              <a:cxnLst/>
              <a:rect l="l" t="t" r="r" b="b"/>
              <a:pathLst>
                <a:path w="27421" h="11776" extrusionOk="0">
                  <a:moveTo>
                    <a:pt x="1" y="1"/>
                  </a:moveTo>
                  <a:lnTo>
                    <a:pt x="1" y="8373"/>
                  </a:lnTo>
                  <a:lnTo>
                    <a:pt x="2036" y="8373"/>
                  </a:lnTo>
                  <a:lnTo>
                    <a:pt x="2036" y="11776"/>
                  </a:lnTo>
                  <a:lnTo>
                    <a:pt x="5638" y="8373"/>
                  </a:lnTo>
                  <a:lnTo>
                    <a:pt x="27421" y="8373"/>
                  </a:lnTo>
                  <a:lnTo>
                    <a:pt x="27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519350" y="1472325"/>
              <a:ext cx="689675" cy="303575"/>
            </a:xfrm>
            <a:custGeom>
              <a:avLst/>
              <a:gdLst/>
              <a:ahLst/>
              <a:cxnLst/>
              <a:rect l="l" t="t" r="r" b="b"/>
              <a:pathLst>
                <a:path w="27587" h="12143" extrusionOk="0">
                  <a:moveTo>
                    <a:pt x="1" y="1"/>
                  </a:moveTo>
                  <a:lnTo>
                    <a:pt x="1" y="101"/>
                  </a:lnTo>
                  <a:lnTo>
                    <a:pt x="1" y="8473"/>
                  </a:lnTo>
                  <a:lnTo>
                    <a:pt x="1" y="8573"/>
                  </a:lnTo>
                  <a:lnTo>
                    <a:pt x="2002" y="8573"/>
                  </a:lnTo>
                  <a:lnTo>
                    <a:pt x="2002" y="12143"/>
                  </a:lnTo>
                  <a:lnTo>
                    <a:pt x="2202" y="11943"/>
                  </a:lnTo>
                  <a:lnTo>
                    <a:pt x="5769" y="8573"/>
                  </a:lnTo>
                  <a:lnTo>
                    <a:pt x="5769" y="8573"/>
                  </a:lnTo>
                  <a:lnTo>
                    <a:pt x="27520" y="8540"/>
                  </a:lnTo>
                  <a:lnTo>
                    <a:pt x="27587" y="8540"/>
                  </a:lnTo>
                  <a:lnTo>
                    <a:pt x="27587" y="8473"/>
                  </a:lnTo>
                  <a:cubicBezTo>
                    <a:pt x="27587" y="5838"/>
                    <a:pt x="27554" y="3737"/>
                    <a:pt x="27554" y="2302"/>
                  </a:cubicBezTo>
                  <a:lnTo>
                    <a:pt x="27554" y="668"/>
                  </a:lnTo>
                  <a:lnTo>
                    <a:pt x="27554" y="234"/>
                  </a:lnTo>
                  <a:lnTo>
                    <a:pt x="27554" y="101"/>
                  </a:lnTo>
                  <a:cubicBezTo>
                    <a:pt x="27520" y="134"/>
                    <a:pt x="27487" y="167"/>
                    <a:pt x="27453" y="201"/>
                  </a:cubicBezTo>
                  <a:lnTo>
                    <a:pt x="27453" y="601"/>
                  </a:lnTo>
                  <a:lnTo>
                    <a:pt x="27453" y="2269"/>
                  </a:lnTo>
                  <a:cubicBezTo>
                    <a:pt x="27453" y="3724"/>
                    <a:pt x="27421" y="5769"/>
                    <a:pt x="27420" y="8340"/>
                  </a:cubicBezTo>
                  <a:lnTo>
                    <a:pt x="27420" y="8340"/>
                  </a:lnTo>
                  <a:lnTo>
                    <a:pt x="5705" y="8307"/>
                  </a:lnTo>
                  <a:lnTo>
                    <a:pt x="5671" y="8307"/>
                  </a:lnTo>
                  <a:lnTo>
                    <a:pt x="5638" y="8340"/>
                  </a:lnTo>
                  <a:lnTo>
                    <a:pt x="2202" y="11585"/>
                  </a:lnTo>
                  <a:lnTo>
                    <a:pt x="2202" y="8307"/>
                  </a:lnTo>
                  <a:lnTo>
                    <a:pt x="201" y="8307"/>
                  </a:lnTo>
                  <a:lnTo>
                    <a:pt x="201" y="134"/>
                  </a:lnTo>
                  <a:lnTo>
                    <a:pt x="201" y="134"/>
                  </a:lnTo>
                  <a:lnTo>
                    <a:pt x="19715" y="101"/>
                  </a:lnTo>
                  <a:lnTo>
                    <a:pt x="25419" y="67"/>
                  </a:lnTo>
                  <a:lnTo>
                    <a:pt x="25485" y="67"/>
                  </a:lnTo>
                  <a:lnTo>
                    <a:pt x="1981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607750" y="1554900"/>
              <a:ext cx="515400" cy="5850"/>
            </a:xfrm>
            <a:custGeom>
              <a:avLst/>
              <a:gdLst/>
              <a:ahLst/>
              <a:cxnLst/>
              <a:rect l="l" t="t" r="r" b="b"/>
              <a:pathLst>
                <a:path w="20616" h="234" extrusionOk="0">
                  <a:moveTo>
                    <a:pt x="10308" y="0"/>
                  </a:moveTo>
                  <a:cubicBezTo>
                    <a:pt x="4637" y="0"/>
                    <a:pt x="0" y="67"/>
                    <a:pt x="0" y="100"/>
                  </a:cubicBezTo>
                  <a:cubicBezTo>
                    <a:pt x="0" y="167"/>
                    <a:pt x="4637" y="234"/>
                    <a:pt x="10308" y="234"/>
                  </a:cubicBezTo>
                  <a:cubicBezTo>
                    <a:pt x="16012" y="234"/>
                    <a:pt x="20615" y="167"/>
                    <a:pt x="20615" y="100"/>
                  </a:cubicBezTo>
                  <a:cubicBezTo>
                    <a:pt x="20615" y="33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608575" y="1611600"/>
              <a:ext cx="514575" cy="5025"/>
            </a:xfrm>
            <a:custGeom>
              <a:avLst/>
              <a:gdLst/>
              <a:ahLst/>
              <a:cxnLst/>
              <a:rect l="l" t="t" r="r" b="b"/>
              <a:pathLst>
                <a:path w="20583" h="201" extrusionOk="0">
                  <a:moveTo>
                    <a:pt x="10308" y="0"/>
                  </a:moveTo>
                  <a:cubicBezTo>
                    <a:pt x="4604" y="0"/>
                    <a:pt x="1" y="34"/>
                    <a:pt x="1" y="100"/>
                  </a:cubicBezTo>
                  <a:cubicBezTo>
                    <a:pt x="1" y="167"/>
                    <a:pt x="4604" y="200"/>
                    <a:pt x="10275" y="200"/>
                  </a:cubicBezTo>
                  <a:cubicBezTo>
                    <a:pt x="15979" y="200"/>
                    <a:pt x="20582" y="167"/>
                    <a:pt x="20582" y="100"/>
                  </a:cubicBezTo>
                  <a:cubicBezTo>
                    <a:pt x="20582" y="34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4973725" y="1764200"/>
              <a:ext cx="684675" cy="209350"/>
            </a:xfrm>
            <a:custGeom>
              <a:avLst/>
              <a:gdLst/>
              <a:ahLst/>
              <a:cxnLst/>
              <a:rect l="l" t="t" r="r" b="b"/>
              <a:pathLst>
                <a:path w="27387" h="8374" extrusionOk="0">
                  <a:moveTo>
                    <a:pt x="0" y="1"/>
                  </a:moveTo>
                  <a:lnTo>
                    <a:pt x="0" y="8373"/>
                  </a:lnTo>
                  <a:lnTo>
                    <a:pt x="27387" y="8373"/>
                  </a:lnTo>
                  <a:lnTo>
                    <a:pt x="27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4972050" y="1761700"/>
              <a:ext cx="689700" cy="215175"/>
            </a:xfrm>
            <a:custGeom>
              <a:avLst/>
              <a:gdLst/>
              <a:ahLst/>
              <a:cxnLst/>
              <a:rect l="l" t="t" r="r" b="b"/>
              <a:pathLst>
                <a:path w="27588" h="8607" extrusionOk="0">
                  <a:moveTo>
                    <a:pt x="27454" y="1"/>
                  </a:moveTo>
                  <a:lnTo>
                    <a:pt x="7806" y="67"/>
                  </a:lnTo>
                  <a:lnTo>
                    <a:pt x="2102" y="101"/>
                  </a:lnTo>
                  <a:lnTo>
                    <a:pt x="67" y="101"/>
                  </a:lnTo>
                  <a:cubicBezTo>
                    <a:pt x="101" y="101"/>
                    <a:pt x="167" y="134"/>
                    <a:pt x="201" y="134"/>
                  </a:cubicBezTo>
                  <a:lnTo>
                    <a:pt x="7806" y="134"/>
                  </a:lnTo>
                  <a:lnTo>
                    <a:pt x="27287" y="200"/>
                  </a:lnTo>
                  <a:lnTo>
                    <a:pt x="27287" y="200"/>
                  </a:lnTo>
                  <a:lnTo>
                    <a:pt x="27287" y="8407"/>
                  </a:lnTo>
                  <a:lnTo>
                    <a:pt x="11943" y="8407"/>
                  </a:lnTo>
                  <a:lnTo>
                    <a:pt x="67" y="8440"/>
                  </a:lnTo>
                  <a:lnTo>
                    <a:pt x="67" y="8440"/>
                  </a:lnTo>
                  <a:cubicBezTo>
                    <a:pt x="34" y="5869"/>
                    <a:pt x="34" y="3791"/>
                    <a:pt x="34" y="2369"/>
                  </a:cubicBezTo>
                  <a:lnTo>
                    <a:pt x="34" y="2336"/>
                  </a:lnTo>
                  <a:cubicBezTo>
                    <a:pt x="1" y="3758"/>
                    <a:pt x="1" y="5836"/>
                    <a:pt x="1" y="8440"/>
                  </a:cubicBezTo>
                  <a:lnTo>
                    <a:pt x="1" y="8440"/>
                  </a:lnTo>
                  <a:lnTo>
                    <a:pt x="1" y="8440"/>
                  </a:lnTo>
                  <a:lnTo>
                    <a:pt x="1" y="8440"/>
                  </a:lnTo>
                  <a:cubicBezTo>
                    <a:pt x="1" y="8462"/>
                    <a:pt x="1" y="8484"/>
                    <a:pt x="1" y="8507"/>
                  </a:cubicBezTo>
                  <a:lnTo>
                    <a:pt x="1" y="8573"/>
                  </a:lnTo>
                  <a:lnTo>
                    <a:pt x="67" y="8573"/>
                  </a:lnTo>
                  <a:lnTo>
                    <a:pt x="12009" y="8607"/>
                  </a:lnTo>
                  <a:lnTo>
                    <a:pt x="27454" y="8607"/>
                  </a:lnTo>
                  <a:cubicBezTo>
                    <a:pt x="27455" y="8606"/>
                    <a:pt x="27456" y="8604"/>
                    <a:pt x="27457" y="8603"/>
                  </a:cubicBezTo>
                  <a:cubicBezTo>
                    <a:pt x="27457" y="8603"/>
                    <a:pt x="27480" y="8580"/>
                    <a:pt x="27587" y="8473"/>
                  </a:cubicBezTo>
                  <a:lnTo>
                    <a:pt x="27587" y="134"/>
                  </a:lnTo>
                  <a:lnTo>
                    <a:pt x="2758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5058775" y="1844250"/>
              <a:ext cx="515400" cy="5050"/>
            </a:xfrm>
            <a:custGeom>
              <a:avLst/>
              <a:gdLst/>
              <a:ahLst/>
              <a:cxnLst/>
              <a:rect l="l" t="t" r="r" b="b"/>
              <a:pathLst>
                <a:path w="20616" h="202" extrusionOk="0">
                  <a:moveTo>
                    <a:pt x="10308" y="1"/>
                  </a:moveTo>
                  <a:cubicBezTo>
                    <a:pt x="4604" y="1"/>
                    <a:pt x="1" y="34"/>
                    <a:pt x="1" y="101"/>
                  </a:cubicBezTo>
                  <a:cubicBezTo>
                    <a:pt x="1" y="168"/>
                    <a:pt x="4604" y="201"/>
                    <a:pt x="10308" y="201"/>
                  </a:cubicBezTo>
                  <a:cubicBezTo>
                    <a:pt x="16012" y="201"/>
                    <a:pt x="20616" y="168"/>
                    <a:pt x="20616" y="101"/>
                  </a:cubicBezTo>
                  <a:cubicBezTo>
                    <a:pt x="20616" y="34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5058775" y="1900125"/>
              <a:ext cx="515400" cy="5875"/>
            </a:xfrm>
            <a:custGeom>
              <a:avLst/>
              <a:gdLst/>
              <a:ahLst/>
              <a:cxnLst/>
              <a:rect l="l" t="t" r="r" b="b"/>
              <a:pathLst>
                <a:path w="20616" h="235" extrusionOk="0">
                  <a:moveTo>
                    <a:pt x="10308" y="1"/>
                  </a:moveTo>
                  <a:cubicBezTo>
                    <a:pt x="4604" y="1"/>
                    <a:pt x="1" y="68"/>
                    <a:pt x="1" y="134"/>
                  </a:cubicBezTo>
                  <a:cubicBezTo>
                    <a:pt x="1" y="168"/>
                    <a:pt x="4604" y="234"/>
                    <a:pt x="10308" y="234"/>
                  </a:cubicBezTo>
                  <a:cubicBezTo>
                    <a:pt x="16012" y="234"/>
                    <a:pt x="20616" y="201"/>
                    <a:pt x="20616" y="134"/>
                  </a:cubicBezTo>
                  <a:cubicBezTo>
                    <a:pt x="20616" y="68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-260904" y="5218332"/>
              <a:ext cx="6353667" cy="5030"/>
            </a:xfrm>
            <a:custGeom>
              <a:avLst/>
              <a:gdLst/>
              <a:ahLst/>
              <a:cxnLst/>
              <a:rect l="l" t="t" r="r" b="b"/>
              <a:pathLst>
                <a:path w="183632" h="201" extrusionOk="0">
                  <a:moveTo>
                    <a:pt x="91799" y="0"/>
                  </a:moveTo>
                  <a:cubicBezTo>
                    <a:pt x="41097" y="0"/>
                    <a:pt x="1" y="34"/>
                    <a:pt x="1" y="100"/>
                  </a:cubicBezTo>
                  <a:cubicBezTo>
                    <a:pt x="1" y="167"/>
                    <a:pt x="41097" y="200"/>
                    <a:pt x="91799" y="200"/>
                  </a:cubicBezTo>
                  <a:cubicBezTo>
                    <a:pt x="142502" y="200"/>
                    <a:pt x="183632" y="167"/>
                    <a:pt x="183632" y="100"/>
                  </a:cubicBezTo>
                  <a:cubicBezTo>
                    <a:pt x="183632" y="34"/>
                    <a:pt x="142536" y="0"/>
                    <a:pt x="9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720450" y="4465450"/>
              <a:ext cx="314425" cy="193350"/>
            </a:xfrm>
            <a:custGeom>
              <a:avLst/>
              <a:gdLst/>
              <a:ahLst/>
              <a:cxnLst/>
              <a:rect l="l" t="t" r="r" b="b"/>
              <a:pathLst>
                <a:path w="12577" h="7734" extrusionOk="0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720450" y="4465450"/>
              <a:ext cx="314425" cy="193350"/>
            </a:xfrm>
            <a:custGeom>
              <a:avLst/>
              <a:gdLst/>
              <a:ahLst/>
              <a:cxnLst/>
              <a:rect l="l" t="t" r="r" b="b"/>
              <a:pathLst>
                <a:path w="12577" h="7734" extrusionOk="0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2472775" y="4443825"/>
              <a:ext cx="465350" cy="344450"/>
            </a:xfrm>
            <a:custGeom>
              <a:avLst/>
              <a:gdLst/>
              <a:ahLst/>
              <a:cxnLst/>
              <a:rect l="l" t="t" r="r" b="b"/>
              <a:pathLst>
                <a:path w="18614" h="13778" extrusionOk="0">
                  <a:moveTo>
                    <a:pt x="12556" y="1"/>
                  </a:moveTo>
                  <a:cubicBezTo>
                    <a:pt x="10158" y="1"/>
                    <a:pt x="7758" y="580"/>
                    <a:pt x="5571" y="1727"/>
                  </a:cubicBezTo>
                  <a:cubicBezTo>
                    <a:pt x="3536" y="2828"/>
                    <a:pt x="1702" y="4529"/>
                    <a:pt x="868" y="6664"/>
                  </a:cubicBezTo>
                  <a:cubicBezTo>
                    <a:pt x="34" y="8832"/>
                    <a:pt x="0" y="11634"/>
                    <a:pt x="1668" y="13235"/>
                  </a:cubicBezTo>
                  <a:lnTo>
                    <a:pt x="1635" y="13202"/>
                  </a:lnTo>
                  <a:lnTo>
                    <a:pt x="1635" y="13202"/>
                  </a:lnTo>
                  <a:cubicBezTo>
                    <a:pt x="2606" y="13592"/>
                    <a:pt x="3609" y="13778"/>
                    <a:pt x="4595" y="13778"/>
                  </a:cubicBezTo>
                  <a:cubicBezTo>
                    <a:pt x="7569" y="13778"/>
                    <a:pt x="10389" y="12088"/>
                    <a:pt x="11742" y="9232"/>
                  </a:cubicBezTo>
                  <a:cubicBezTo>
                    <a:pt x="12476" y="7631"/>
                    <a:pt x="12676" y="5763"/>
                    <a:pt x="13610" y="4229"/>
                  </a:cubicBezTo>
                  <a:cubicBezTo>
                    <a:pt x="14677" y="2494"/>
                    <a:pt x="16545" y="1360"/>
                    <a:pt x="18614" y="1293"/>
                  </a:cubicBezTo>
                  <a:cubicBezTo>
                    <a:pt x="16685" y="429"/>
                    <a:pt x="14621" y="1"/>
                    <a:pt x="1255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2423575" y="3840975"/>
              <a:ext cx="306900" cy="693575"/>
            </a:xfrm>
            <a:custGeom>
              <a:avLst/>
              <a:gdLst/>
              <a:ahLst/>
              <a:cxnLst/>
              <a:rect l="l" t="t" r="r" b="b"/>
              <a:pathLst>
                <a:path w="12276" h="27743" extrusionOk="0">
                  <a:moveTo>
                    <a:pt x="4035" y="0"/>
                  </a:moveTo>
                  <a:cubicBezTo>
                    <a:pt x="3159" y="0"/>
                    <a:pt x="2309" y="253"/>
                    <a:pt x="1635" y="823"/>
                  </a:cubicBezTo>
                  <a:cubicBezTo>
                    <a:pt x="334" y="1891"/>
                    <a:pt x="0" y="3825"/>
                    <a:pt x="234" y="5526"/>
                  </a:cubicBezTo>
                  <a:cubicBezTo>
                    <a:pt x="467" y="7228"/>
                    <a:pt x="1134" y="8829"/>
                    <a:pt x="1401" y="10530"/>
                  </a:cubicBezTo>
                  <a:cubicBezTo>
                    <a:pt x="1868" y="13365"/>
                    <a:pt x="1201" y="16267"/>
                    <a:pt x="934" y="19136"/>
                  </a:cubicBezTo>
                  <a:cubicBezTo>
                    <a:pt x="667" y="22005"/>
                    <a:pt x="934" y="25541"/>
                    <a:pt x="2802" y="27742"/>
                  </a:cubicBezTo>
                  <a:lnTo>
                    <a:pt x="2969" y="27709"/>
                  </a:lnTo>
                  <a:cubicBezTo>
                    <a:pt x="7072" y="26441"/>
                    <a:pt x="9907" y="22739"/>
                    <a:pt x="11075" y="18602"/>
                  </a:cubicBezTo>
                  <a:cubicBezTo>
                    <a:pt x="12276" y="14433"/>
                    <a:pt x="11709" y="9963"/>
                    <a:pt x="10241" y="5893"/>
                  </a:cubicBezTo>
                  <a:cubicBezTo>
                    <a:pt x="9607" y="4059"/>
                    <a:pt x="8673" y="2191"/>
                    <a:pt x="7105" y="1023"/>
                  </a:cubicBezTo>
                  <a:cubicBezTo>
                    <a:pt x="6224" y="380"/>
                    <a:pt x="5109" y="0"/>
                    <a:pt x="40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2471100" y="4480325"/>
              <a:ext cx="297750" cy="505375"/>
            </a:xfrm>
            <a:custGeom>
              <a:avLst/>
              <a:gdLst/>
              <a:ahLst/>
              <a:cxnLst/>
              <a:rect l="l" t="t" r="r" b="b"/>
              <a:pathLst>
                <a:path w="11910" h="20215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11842" y="33"/>
                    <a:pt x="11776" y="67"/>
                    <a:pt x="11676" y="100"/>
                  </a:cubicBezTo>
                  <a:lnTo>
                    <a:pt x="11008" y="367"/>
                  </a:lnTo>
                  <a:cubicBezTo>
                    <a:pt x="10742" y="500"/>
                    <a:pt x="10375" y="667"/>
                    <a:pt x="9974" y="901"/>
                  </a:cubicBezTo>
                  <a:cubicBezTo>
                    <a:pt x="9607" y="1134"/>
                    <a:pt x="9140" y="1368"/>
                    <a:pt x="8673" y="1701"/>
                  </a:cubicBezTo>
                  <a:cubicBezTo>
                    <a:pt x="7573" y="2435"/>
                    <a:pt x="6572" y="3269"/>
                    <a:pt x="5638" y="4237"/>
                  </a:cubicBezTo>
                  <a:cubicBezTo>
                    <a:pt x="4504" y="5404"/>
                    <a:pt x="3503" y="6705"/>
                    <a:pt x="2736" y="8139"/>
                  </a:cubicBezTo>
                  <a:cubicBezTo>
                    <a:pt x="1935" y="9574"/>
                    <a:pt x="1335" y="11075"/>
                    <a:pt x="935" y="12676"/>
                  </a:cubicBezTo>
                  <a:cubicBezTo>
                    <a:pt x="634" y="13943"/>
                    <a:pt x="401" y="15244"/>
                    <a:pt x="234" y="16579"/>
                  </a:cubicBezTo>
                  <a:cubicBezTo>
                    <a:pt x="101" y="17679"/>
                    <a:pt x="34" y="18613"/>
                    <a:pt x="34" y="19247"/>
                  </a:cubicBezTo>
                  <a:lnTo>
                    <a:pt x="34" y="19948"/>
                  </a:lnTo>
                  <a:cubicBezTo>
                    <a:pt x="1" y="20048"/>
                    <a:pt x="1" y="20115"/>
                    <a:pt x="34" y="20215"/>
                  </a:cubicBezTo>
                  <a:cubicBezTo>
                    <a:pt x="34" y="20115"/>
                    <a:pt x="67" y="20048"/>
                    <a:pt x="67" y="19948"/>
                  </a:cubicBezTo>
                  <a:cubicBezTo>
                    <a:pt x="67" y="19781"/>
                    <a:pt x="101" y="19547"/>
                    <a:pt x="101" y="19247"/>
                  </a:cubicBezTo>
                  <a:cubicBezTo>
                    <a:pt x="134" y="18613"/>
                    <a:pt x="201" y="17713"/>
                    <a:pt x="368" y="16579"/>
                  </a:cubicBezTo>
                  <a:cubicBezTo>
                    <a:pt x="701" y="14377"/>
                    <a:pt x="1168" y="11208"/>
                    <a:pt x="2869" y="8206"/>
                  </a:cubicBezTo>
                  <a:cubicBezTo>
                    <a:pt x="3670" y="6805"/>
                    <a:pt x="4637" y="5504"/>
                    <a:pt x="5738" y="4337"/>
                  </a:cubicBezTo>
                  <a:cubicBezTo>
                    <a:pt x="6639" y="3369"/>
                    <a:pt x="7673" y="2535"/>
                    <a:pt x="8740" y="1768"/>
                  </a:cubicBezTo>
                  <a:cubicBezTo>
                    <a:pt x="9207" y="1468"/>
                    <a:pt x="9641" y="1201"/>
                    <a:pt x="10041" y="967"/>
                  </a:cubicBezTo>
                  <a:cubicBezTo>
                    <a:pt x="10408" y="767"/>
                    <a:pt x="10775" y="567"/>
                    <a:pt x="11042" y="434"/>
                  </a:cubicBezTo>
                  <a:lnTo>
                    <a:pt x="11709" y="134"/>
                  </a:lnTo>
                  <a:cubicBezTo>
                    <a:pt x="11776" y="100"/>
                    <a:pt x="11842" y="67"/>
                    <a:pt x="119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1981575" y="4318525"/>
              <a:ext cx="310250" cy="207275"/>
            </a:xfrm>
            <a:custGeom>
              <a:avLst/>
              <a:gdLst/>
              <a:ahLst/>
              <a:cxnLst/>
              <a:rect l="l" t="t" r="r" b="b"/>
              <a:pathLst>
                <a:path w="12410" h="8291" extrusionOk="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1981575" y="4318525"/>
              <a:ext cx="310250" cy="207275"/>
            </a:xfrm>
            <a:custGeom>
              <a:avLst/>
              <a:gdLst/>
              <a:ahLst/>
              <a:cxnLst/>
              <a:rect l="l" t="t" r="r" b="b"/>
              <a:pathLst>
                <a:path w="12410" h="8291" extrusionOk="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2003275" y="4257975"/>
              <a:ext cx="422825" cy="274550"/>
            </a:xfrm>
            <a:custGeom>
              <a:avLst/>
              <a:gdLst/>
              <a:ahLst/>
              <a:cxnLst/>
              <a:rect l="l" t="t" r="r" b="b"/>
              <a:pathLst>
                <a:path w="16913" h="10982" extrusionOk="0">
                  <a:moveTo>
                    <a:pt x="10817" y="0"/>
                  </a:moveTo>
                  <a:cubicBezTo>
                    <a:pt x="10511" y="0"/>
                    <a:pt x="10206" y="9"/>
                    <a:pt x="9907" y="21"/>
                  </a:cubicBezTo>
                  <a:cubicBezTo>
                    <a:pt x="8006" y="88"/>
                    <a:pt x="6105" y="221"/>
                    <a:pt x="4337" y="888"/>
                  </a:cubicBezTo>
                  <a:cubicBezTo>
                    <a:pt x="2569" y="1522"/>
                    <a:pt x="767" y="2957"/>
                    <a:pt x="0" y="4691"/>
                  </a:cubicBezTo>
                  <a:cubicBezTo>
                    <a:pt x="617" y="3846"/>
                    <a:pt x="1858" y="3408"/>
                    <a:pt x="3030" y="3408"/>
                  </a:cubicBezTo>
                  <a:cubicBezTo>
                    <a:pt x="3570" y="3408"/>
                    <a:pt x="4095" y="3501"/>
                    <a:pt x="4537" y="3690"/>
                  </a:cubicBezTo>
                  <a:cubicBezTo>
                    <a:pt x="5938" y="4324"/>
                    <a:pt x="6972" y="5558"/>
                    <a:pt x="7906" y="6793"/>
                  </a:cubicBezTo>
                  <a:cubicBezTo>
                    <a:pt x="8840" y="7993"/>
                    <a:pt x="9741" y="9294"/>
                    <a:pt x="11008" y="10162"/>
                  </a:cubicBezTo>
                  <a:cubicBezTo>
                    <a:pt x="11748" y="10668"/>
                    <a:pt x="12671" y="10981"/>
                    <a:pt x="13563" y="10981"/>
                  </a:cubicBezTo>
                  <a:cubicBezTo>
                    <a:pt x="14198" y="10981"/>
                    <a:pt x="14817" y="10823"/>
                    <a:pt x="15345" y="10462"/>
                  </a:cubicBezTo>
                  <a:cubicBezTo>
                    <a:pt x="16178" y="9828"/>
                    <a:pt x="16679" y="8927"/>
                    <a:pt x="16812" y="7893"/>
                  </a:cubicBezTo>
                  <a:cubicBezTo>
                    <a:pt x="16912" y="6893"/>
                    <a:pt x="16846" y="5859"/>
                    <a:pt x="16612" y="4891"/>
                  </a:cubicBezTo>
                  <a:cubicBezTo>
                    <a:pt x="16312" y="3457"/>
                    <a:pt x="15812" y="1922"/>
                    <a:pt x="14644" y="1022"/>
                  </a:cubicBezTo>
                  <a:cubicBezTo>
                    <a:pt x="13581" y="177"/>
                    <a:pt x="12184" y="0"/>
                    <a:pt x="108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2175900" y="4267675"/>
              <a:ext cx="224350" cy="648800"/>
            </a:xfrm>
            <a:custGeom>
              <a:avLst/>
              <a:gdLst/>
              <a:ahLst/>
              <a:cxnLst/>
              <a:rect l="l" t="t" r="r" b="b"/>
              <a:pathLst>
                <a:path w="8974" h="2595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4" y="33"/>
                    <a:pt x="67" y="33"/>
                  </a:cubicBezTo>
                  <a:lnTo>
                    <a:pt x="300" y="133"/>
                  </a:lnTo>
                  <a:lnTo>
                    <a:pt x="634" y="234"/>
                  </a:lnTo>
                  <a:cubicBezTo>
                    <a:pt x="767" y="300"/>
                    <a:pt x="901" y="367"/>
                    <a:pt x="1068" y="467"/>
                  </a:cubicBezTo>
                  <a:cubicBezTo>
                    <a:pt x="2002" y="901"/>
                    <a:pt x="2902" y="1501"/>
                    <a:pt x="3669" y="2202"/>
                  </a:cubicBezTo>
                  <a:cubicBezTo>
                    <a:pt x="4170" y="2702"/>
                    <a:pt x="4670" y="3236"/>
                    <a:pt x="5104" y="3803"/>
                  </a:cubicBezTo>
                  <a:cubicBezTo>
                    <a:pt x="5638" y="4470"/>
                    <a:pt x="6071" y="5170"/>
                    <a:pt x="6471" y="5904"/>
                  </a:cubicBezTo>
                  <a:cubicBezTo>
                    <a:pt x="6872" y="6705"/>
                    <a:pt x="7239" y="7539"/>
                    <a:pt x="7506" y="8406"/>
                  </a:cubicBezTo>
                  <a:cubicBezTo>
                    <a:pt x="7772" y="9373"/>
                    <a:pt x="7973" y="10341"/>
                    <a:pt x="8106" y="11308"/>
                  </a:cubicBezTo>
                  <a:cubicBezTo>
                    <a:pt x="8373" y="13310"/>
                    <a:pt x="8506" y="15244"/>
                    <a:pt x="8606" y="17012"/>
                  </a:cubicBezTo>
                  <a:cubicBezTo>
                    <a:pt x="8706" y="18747"/>
                    <a:pt x="8773" y="20348"/>
                    <a:pt x="8806" y="21649"/>
                  </a:cubicBezTo>
                  <a:cubicBezTo>
                    <a:pt x="8840" y="22983"/>
                    <a:pt x="8907" y="24051"/>
                    <a:pt x="8907" y="24818"/>
                  </a:cubicBezTo>
                  <a:cubicBezTo>
                    <a:pt x="8940" y="25185"/>
                    <a:pt x="8940" y="25452"/>
                    <a:pt x="8940" y="25652"/>
                  </a:cubicBezTo>
                  <a:lnTo>
                    <a:pt x="8940" y="25885"/>
                  </a:lnTo>
                  <a:cubicBezTo>
                    <a:pt x="8940" y="25919"/>
                    <a:pt x="8940" y="25952"/>
                    <a:pt x="8940" y="25952"/>
                  </a:cubicBezTo>
                  <a:cubicBezTo>
                    <a:pt x="8940" y="25952"/>
                    <a:pt x="8973" y="25919"/>
                    <a:pt x="8973" y="25885"/>
                  </a:cubicBezTo>
                  <a:lnTo>
                    <a:pt x="8973" y="24784"/>
                  </a:lnTo>
                  <a:cubicBezTo>
                    <a:pt x="8973" y="24051"/>
                    <a:pt x="8940" y="22983"/>
                    <a:pt x="8907" y="21649"/>
                  </a:cubicBezTo>
                  <a:cubicBezTo>
                    <a:pt x="8873" y="20315"/>
                    <a:pt x="8840" y="18747"/>
                    <a:pt x="8740" y="16979"/>
                  </a:cubicBezTo>
                  <a:cubicBezTo>
                    <a:pt x="8673" y="15211"/>
                    <a:pt x="8540" y="13276"/>
                    <a:pt x="8239" y="11275"/>
                  </a:cubicBezTo>
                  <a:cubicBezTo>
                    <a:pt x="8139" y="10274"/>
                    <a:pt x="7939" y="9307"/>
                    <a:pt x="7672" y="8373"/>
                  </a:cubicBezTo>
                  <a:cubicBezTo>
                    <a:pt x="7372" y="7472"/>
                    <a:pt x="7005" y="6638"/>
                    <a:pt x="6572" y="5804"/>
                  </a:cubicBezTo>
                  <a:cubicBezTo>
                    <a:pt x="6171" y="5070"/>
                    <a:pt x="5738" y="4370"/>
                    <a:pt x="5204" y="3736"/>
                  </a:cubicBezTo>
                  <a:cubicBezTo>
                    <a:pt x="4770" y="3169"/>
                    <a:pt x="4270" y="2602"/>
                    <a:pt x="3736" y="2135"/>
                  </a:cubicBezTo>
                  <a:cubicBezTo>
                    <a:pt x="2936" y="1434"/>
                    <a:pt x="2068" y="834"/>
                    <a:pt x="1101" y="400"/>
                  </a:cubicBezTo>
                  <a:cubicBezTo>
                    <a:pt x="934" y="334"/>
                    <a:pt x="767" y="267"/>
                    <a:pt x="634" y="200"/>
                  </a:cubicBezTo>
                  <a:lnTo>
                    <a:pt x="300" y="100"/>
                  </a:lnTo>
                  <a:lnTo>
                    <a:pt x="10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2413550" y="4005800"/>
              <a:ext cx="141800" cy="949875"/>
            </a:xfrm>
            <a:custGeom>
              <a:avLst/>
              <a:gdLst/>
              <a:ahLst/>
              <a:cxnLst/>
              <a:rect l="l" t="t" r="r" b="b"/>
              <a:pathLst>
                <a:path w="5672" h="37995" extrusionOk="0">
                  <a:moveTo>
                    <a:pt x="5171" y="1"/>
                  </a:moveTo>
                  <a:lnTo>
                    <a:pt x="5171" y="301"/>
                  </a:lnTo>
                  <a:cubicBezTo>
                    <a:pt x="5171" y="568"/>
                    <a:pt x="5205" y="935"/>
                    <a:pt x="5238" y="1435"/>
                  </a:cubicBezTo>
                  <a:cubicBezTo>
                    <a:pt x="5305" y="2403"/>
                    <a:pt x="5405" y="3837"/>
                    <a:pt x="5472" y="5605"/>
                  </a:cubicBezTo>
                  <a:cubicBezTo>
                    <a:pt x="5538" y="7640"/>
                    <a:pt x="5505" y="9708"/>
                    <a:pt x="5371" y="11776"/>
                  </a:cubicBezTo>
                  <a:cubicBezTo>
                    <a:pt x="5171" y="14278"/>
                    <a:pt x="4704" y="16746"/>
                    <a:pt x="3904" y="19148"/>
                  </a:cubicBezTo>
                  <a:cubicBezTo>
                    <a:pt x="3103" y="21716"/>
                    <a:pt x="2136" y="24085"/>
                    <a:pt x="1435" y="26320"/>
                  </a:cubicBezTo>
                  <a:cubicBezTo>
                    <a:pt x="768" y="28254"/>
                    <a:pt x="335" y="30289"/>
                    <a:pt x="134" y="32357"/>
                  </a:cubicBezTo>
                  <a:cubicBezTo>
                    <a:pt x="1" y="33725"/>
                    <a:pt x="68" y="35126"/>
                    <a:pt x="301" y="36527"/>
                  </a:cubicBezTo>
                  <a:cubicBezTo>
                    <a:pt x="401" y="37027"/>
                    <a:pt x="535" y="37528"/>
                    <a:pt x="701" y="37995"/>
                  </a:cubicBezTo>
                  <a:cubicBezTo>
                    <a:pt x="701" y="37961"/>
                    <a:pt x="701" y="37928"/>
                    <a:pt x="701" y="37895"/>
                  </a:cubicBezTo>
                  <a:lnTo>
                    <a:pt x="635" y="37594"/>
                  </a:lnTo>
                  <a:cubicBezTo>
                    <a:pt x="568" y="37361"/>
                    <a:pt x="468" y="36994"/>
                    <a:pt x="401" y="36494"/>
                  </a:cubicBezTo>
                  <a:cubicBezTo>
                    <a:pt x="168" y="35126"/>
                    <a:pt x="134" y="33725"/>
                    <a:pt x="268" y="32357"/>
                  </a:cubicBezTo>
                  <a:cubicBezTo>
                    <a:pt x="468" y="30323"/>
                    <a:pt x="902" y="28288"/>
                    <a:pt x="1535" y="26353"/>
                  </a:cubicBezTo>
                  <a:cubicBezTo>
                    <a:pt x="2269" y="24118"/>
                    <a:pt x="3203" y="21750"/>
                    <a:pt x="4037" y="19181"/>
                  </a:cubicBezTo>
                  <a:cubicBezTo>
                    <a:pt x="4437" y="17947"/>
                    <a:pt x="4771" y="16679"/>
                    <a:pt x="5038" y="15412"/>
                  </a:cubicBezTo>
                  <a:cubicBezTo>
                    <a:pt x="5238" y="14211"/>
                    <a:pt x="5405" y="12977"/>
                    <a:pt x="5505" y="11776"/>
                  </a:cubicBezTo>
                  <a:cubicBezTo>
                    <a:pt x="5638" y="9708"/>
                    <a:pt x="5672" y="7640"/>
                    <a:pt x="5572" y="5605"/>
                  </a:cubicBezTo>
                  <a:cubicBezTo>
                    <a:pt x="5472" y="3837"/>
                    <a:pt x="5371" y="2403"/>
                    <a:pt x="5305" y="1435"/>
                  </a:cubicBezTo>
                  <a:cubicBezTo>
                    <a:pt x="5238" y="935"/>
                    <a:pt x="5205" y="568"/>
                    <a:pt x="5205" y="301"/>
                  </a:cubicBezTo>
                  <a:cubicBezTo>
                    <a:pt x="5171" y="168"/>
                    <a:pt x="5171" y="68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2230925" y="4916450"/>
              <a:ext cx="413650" cy="78425"/>
            </a:xfrm>
            <a:custGeom>
              <a:avLst/>
              <a:gdLst/>
              <a:ahLst/>
              <a:cxnLst/>
              <a:rect l="l" t="t" r="r" b="b"/>
              <a:pathLst>
                <a:path w="16546" h="3137" extrusionOk="0">
                  <a:moveTo>
                    <a:pt x="16546" y="1"/>
                  </a:moveTo>
                  <a:lnTo>
                    <a:pt x="1" y="34"/>
                  </a:lnTo>
                  <a:lnTo>
                    <a:pt x="368" y="3137"/>
                  </a:lnTo>
                  <a:lnTo>
                    <a:pt x="16546" y="3103"/>
                  </a:lnTo>
                  <a:lnTo>
                    <a:pt x="1654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2283475" y="4985675"/>
              <a:ext cx="317750" cy="234350"/>
            </a:xfrm>
            <a:custGeom>
              <a:avLst/>
              <a:gdLst/>
              <a:ahLst/>
              <a:cxnLst/>
              <a:rect l="l" t="t" r="r" b="b"/>
              <a:pathLst>
                <a:path w="12710" h="9374" extrusionOk="0">
                  <a:moveTo>
                    <a:pt x="12709" y="1"/>
                  </a:moveTo>
                  <a:lnTo>
                    <a:pt x="0" y="34"/>
                  </a:lnTo>
                  <a:lnTo>
                    <a:pt x="2035" y="9374"/>
                  </a:lnTo>
                  <a:lnTo>
                    <a:pt x="10841" y="9341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2247600" y="4992350"/>
              <a:ext cx="396975" cy="3350"/>
            </a:xfrm>
            <a:custGeom>
              <a:avLst/>
              <a:gdLst/>
              <a:ahLst/>
              <a:cxnLst/>
              <a:rect l="l" t="t" r="r" b="b"/>
              <a:pathLst>
                <a:path w="15879" h="134" extrusionOk="0">
                  <a:moveTo>
                    <a:pt x="7940" y="0"/>
                  </a:moveTo>
                  <a:cubicBezTo>
                    <a:pt x="3537" y="0"/>
                    <a:pt x="1" y="34"/>
                    <a:pt x="1" y="67"/>
                  </a:cubicBezTo>
                  <a:cubicBezTo>
                    <a:pt x="1" y="101"/>
                    <a:pt x="3537" y="134"/>
                    <a:pt x="7940" y="134"/>
                  </a:cubicBezTo>
                  <a:cubicBezTo>
                    <a:pt x="12343" y="134"/>
                    <a:pt x="15879" y="101"/>
                    <a:pt x="15879" y="67"/>
                  </a:cubicBezTo>
                  <a:cubicBezTo>
                    <a:pt x="15879" y="34"/>
                    <a:pt x="12343" y="0"/>
                    <a:pt x="79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2307650" y="5077400"/>
              <a:ext cx="267725" cy="33650"/>
            </a:xfrm>
            <a:custGeom>
              <a:avLst/>
              <a:gdLst/>
              <a:ahLst/>
              <a:cxnLst/>
              <a:rect l="l" t="t" r="r" b="b"/>
              <a:pathLst>
                <a:path w="10709" h="1346" extrusionOk="0">
                  <a:moveTo>
                    <a:pt x="7606" y="1"/>
                  </a:moveTo>
                  <a:cubicBezTo>
                    <a:pt x="6839" y="1"/>
                    <a:pt x="6105" y="134"/>
                    <a:pt x="5404" y="368"/>
                  </a:cubicBezTo>
                  <a:cubicBezTo>
                    <a:pt x="4671" y="635"/>
                    <a:pt x="3970" y="935"/>
                    <a:pt x="3336" y="1102"/>
                  </a:cubicBezTo>
                  <a:cubicBezTo>
                    <a:pt x="2936" y="1191"/>
                    <a:pt x="2536" y="1235"/>
                    <a:pt x="2145" y="1235"/>
                  </a:cubicBezTo>
                  <a:cubicBezTo>
                    <a:pt x="1950" y="1235"/>
                    <a:pt x="1757" y="1224"/>
                    <a:pt x="1568" y="1202"/>
                  </a:cubicBezTo>
                  <a:cubicBezTo>
                    <a:pt x="1168" y="1135"/>
                    <a:pt x="768" y="1035"/>
                    <a:pt x="401" y="868"/>
                  </a:cubicBezTo>
                  <a:cubicBezTo>
                    <a:pt x="134" y="768"/>
                    <a:pt x="1" y="668"/>
                    <a:pt x="1" y="668"/>
                  </a:cubicBezTo>
                  <a:lnTo>
                    <a:pt x="1" y="668"/>
                  </a:lnTo>
                  <a:cubicBezTo>
                    <a:pt x="1" y="668"/>
                    <a:pt x="1" y="701"/>
                    <a:pt x="67" y="735"/>
                  </a:cubicBezTo>
                  <a:cubicBezTo>
                    <a:pt x="167" y="801"/>
                    <a:pt x="267" y="868"/>
                    <a:pt x="368" y="935"/>
                  </a:cubicBezTo>
                  <a:cubicBezTo>
                    <a:pt x="734" y="1102"/>
                    <a:pt x="1101" y="1235"/>
                    <a:pt x="1535" y="1302"/>
                  </a:cubicBezTo>
                  <a:cubicBezTo>
                    <a:pt x="1784" y="1329"/>
                    <a:pt x="2032" y="1346"/>
                    <a:pt x="2281" y="1346"/>
                  </a:cubicBezTo>
                  <a:cubicBezTo>
                    <a:pt x="2633" y="1346"/>
                    <a:pt x="2985" y="1313"/>
                    <a:pt x="3336" y="1235"/>
                  </a:cubicBezTo>
                  <a:cubicBezTo>
                    <a:pt x="4003" y="1068"/>
                    <a:pt x="4704" y="768"/>
                    <a:pt x="5438" y="535"/>
                  </a:cubicBezTo>
                  <a:cubicBezTo>
                    <a:pt x="6105" y="268"/>
                    <a:pt x="6839" y="134"/>
                    <a:pt x="7573" y="134"/>
                  </a:cubicBezTo>
                  <a:cubicBezTo>
                    <a:pt x="8140" y="134"/>
                    <a:pt x="8740" y="268"/>
                    <a:pt x="9307" y="468"/>
                  </a:cubicBezTo>
                  <a:cubicBezTo>
                    <a:pt x="9808" y="701"/>
                    <a:pt x="10275" y="968"/>
                    <a:pt x="10708" y="1302"/>
                  </a:cubicBezTo>
                  <a:cubicBezTo>
                    <a:pt x="10708" y="1302"/>
                    <a:pt x="10708" y="1268"/>
                    <a:pt x="10675" y="1202"/>
                  </a:cubicBezTo>
                  <a:cubicBezTo>
                    <a:pt x="10608" y="1135"/>
                    <a:pt x="10508" y="1068"/>
                    <a:pt x="10441" y="1002"/>
                  </a:cubicBezTo>
                  <a:cubicBezTo>
                    <a:pt x="10108" y="735"/>
                    <a:pt x="9741" y="535"/>
                    <a:pt x="9374" y="368"/>
                  </a:cubicBezTo>
                  <a:cubicBezTo>
                    <a:pt x="8807" y="134"/>
                    <a:pt x="8206" y="1"/>
                    <a:pt x="7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2312650" y="5093250"/>
              <a:ext cx="260225" cy="35275"/>
            </a:xfrm>
            <a:custGeom>
              <a:avLst/>
              <a:gdLst/>
              <a:ahLst/>
              <a:cxnLst/>
              <a:rect l="l" t="t" r="r" b="b"/>
              <a:pathLst>
                <a:path w="10409" h="1411" extrusionOk="0">
                  <a:moveTo>
                    <a:pt x="10303" y="1197"/>
                  </a:moveTo>
                  <a:cubicBezTo>
                    <a:pt x="10305" y="1198"/>
                    <a:pt x="10306" y="1200"/>
                    <a:pt x="10308" y="1202"/>
                  </a:cubicBezTo>
                  <a:cubicBezTo>
                    <a:pt x="10311" y="1203"/>
                    <a:pt x="10315" y="1205"/>
                    <a:pt x="10318" y="1207"/>
                  </a:cubicBezTo>
                  <a:lnTo>
                    <a:pt x="10318" y="1207"/>
                  </a:lnTo>
                  <a:cubicBezTo>
                    <a:pt x="10313" y="1203"/>
                    <a:pt x="10308" y="1200"/>
                    <a:pt x="10303" y="1197"/>
                  </a:cubicBezTo>
                  <a:close/>
                  <a:moveTo>
                    <a:pt x="10318" y="1207"/>
                  </a:moveTo>
                  <a:cubicBezTo>
                    <a:pt x="10348" y="1227"/>
                    <a:pt x="10378" y="1248"/>
                    <a:pt x="10408" y="1268"/>
                  </a:cubicBezTo>
                  <a:cubicBezTo>
                    <a:pt x="10408" y="1268"/>
                    <a:pt x="10378" y="1238"/>
                    <a:pt x="10318" y="1207"/>
                  </a:cubicBezTo>
                  <a:close/>
                  <a:moveTo>
                    <a:pt x="7339" y="1"/>
                  </a:moveTo>
                  <a:cubicBezTo>
                    <a:pt x="6605" y="1"/>
                    <a:pt x="5905" y="134"/>
                    <a:pt x="5238" y="368"/>
                  </a:cubicBezTo>
                  <a:cubicBezTo>
                    <a:pt x="4504" y="601"/>
                    <a:pt x="3837" y="901"/>
                    <a:pt x="3203" y="1068"/>
                  </a:cubicBezTo>
                  <a:cubicBezTo>
                    <a:pt x="2669" y="1235"/>
                    <a:pt x="2102" y="1302"/>
                    <a:pt x="1502" y="1302"/>
                  </a:cubicBezTo>
                  <a:cubicBezTo>
                    <a:pt x="1135" y="1268"/>
                    <a:pt x="735" y="1202"/>
                    <a:pt x="401" y="1035"/>
                  </a:cubicBezTo>
                  <a:cubicBezTo>
                    <a:pt x="170" y="948"/>
                    <a:pt x="39" y="861"/>
                    <a:pt x="8" y="861"/>
                  </a:cubicBezTo>
                  <a:cubicBezTo>
                    <a:pt x="3" y="861"/>
                    <a:pt x="1" y="864"/>
                    <a:pt x="1" y="868"/>
                  </a:cubicBezTo>
                  <a:cubicBezTo>
                    <a:pt x="1" y="868"/>
                    <a:pt x="34" y="868"/>
                    <a:pt x="101" y="935"/>
                  </a:cubicBezTo>
                  <a:cubicBezTo>
                    <a:pt x="168" y="1001"/>
                    <a:pt x="268" y="1068"/>
                    <a:pt x="368" y="1101"/>
                  </a:cubicBezTo>
                  <a:cubicBezTo>
                    <a:pt x="735" y="1268"/>
                    <a:pt x="1102" y="1368"/>
                    <a:pt x="1502" y="1402"/>
                  </a:cubicBezTo>
                  <a:cubicBezTo>
                    <a:pt x="1602" y="1407"/>
                    <a:pt x="1702" y="1410"/>
                    <a:pt x="1802" y="1410"/>
                  </a:cubicBezTo>
                  <a:cubicBezTo>
                    <a:pt x="2301" y="1410"/>
                    <a:pt x="2797" y="1341"/>
                    <a:pt x="3270" y="1202"/>
                  </a:cubicBezTo>
                  <a:cubicBezTo>
                    <a:pt x="3904" y="1035"/>
                    <a:pt x="4571" y="735"/>
                    <a:pt x="5271" y="501"/>
                  </a:cubicBezTo>
                  <a:cubicBezTo>
                    <a:pt x="5938" y="268"/>
                    <a:pt x="6639" y="134"/>
                    <a:pt x="7373" y="134"/>
                  </a:cubicBezTo>
                  <a:cubicBezTo>
                    <a:pt x="7940" y="134"/>
                    <a:pt x="8507" y="268"/>
                    <a:pt x="9041" y="468"/>
                  </a:cubicBezTo>
                  <a:cubicBezTo>
                    <a:pt x="9470" y="682"/>
                    <a:pt x="9900" y="925"/>
                    <a:pt x="10303" y="1197"/>
                  </a:cubicBezTo>
                  <a:lnTo>
                    <a:pt x="10303" y="1197"/>
                  </a:lnTo>
                  <a:cubicBezTo>
                    <a:pt x="10237" y="1130"/>
                    <a:pt x="10140" y="1033"/>
                    <a:pt x="10075" y="968"/>
                  </a:cubicBezTo>
                  <a:cubicBezTo>
                    <a:pt x="9274" y="368"/>
                    <a:pt x="8340" y="34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2302650" y="5058225"/>
              <a:ext cx="276900" cy="35900"/>
            </a:xfrm>
            <a:custGeom>
              <a:avLst/>
              <a:gdLst/>
              <a:ahLst/>
              <a:cxnLst/>
              <a:rect l="l" t="t" r="r" b="b"/>
              <a:pathLst>
                <a:path w="11076" h="1436" extrusionOk="0">
                  <a:moveTo>
                    <a:pt x="7839" y="1"/>
                  </a:moveTo>
                  <a:cubicBezTo>
                    <a:pt x="7072" y="1"/>
                    <a:pt x="6305" y="101"/>
                    <a:pt x="5604" y="401"/>
                  </a:cubicBezTo>
                  <a:cubicBezTo>
                    <a:pt x="4904" y="668"/>
                    <a:pt x="4170" y="901"/>
                    <a:pt x="3436" y="1135"/>
                  </a:cubicBezTo>
                  <a:cubicBezTo>
                    <a:pt x="3106" y="1190"/>
                    <a:pt x="2775" y="1215"/>
                    <a:pt x="2439" y="1215"/>
                  </a:cubicBezTo>
                  <a:cubicBezTo>
                    <a:pt x="2165" y="1215"/>
                    <a:pt x="1886" y="1198"/>
                    <a:pt x="1602" y="1168"/>
                  </a:cubicBezTo>
                  <a:cubicBezTo>
                    <a:pt x="1201" y="1101"/>
                    <a:pt x="801" y="1001"/>
                    <a:pt x="434" y="835"/>
                  </a:cubicBezTo>
                  <a:cubicBezTo>
                    <a:pt x="134" y="701"/>
                    <a:pt x="1" y="635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4" y="668"/>
                    <a:pt x="101" y="701"/>
                  </a:cubicBezTo>
                  <a:cubicBezTo>
                    <a:pt x="201" y="768"/>
                    <a:pt x="267" y="835"/>
                    <a:pt x="401" y="901"/>
                  </a:cubicBezTo>
                  <a:cubicBezTo>
                    <a:pt x="768" y="1068"/>
                    <a:pt x="1168" y="1202"/>
                    <a:pt x="1602" y="1268"/>
                  </a:cubicBezTo>
                  <a:cubicBezTo>
                    <a:pt x="1902" y="1318"/>
                    <a:pt x="2210" y="1343"/>
                    <a:pt x="2523" y="1343"/>
                  </a:cubicBezTo>
                  <a:cubicBezTo>
                    <a:pt x="2836" y="1343"/>
                    <a:pt x="3153" y="1318"/>
                    <a:pt x="3470" y="1268"/>
                  </a:cubicBezTo>
                  <a:cubicBezTo>
                    <a:pt x="4203" y="1068"/>
                    <a:pt x="4937" y="835"/>
                    <a:pt x="5638" y="568"/>
                  </a:cubicBezTo>
                  <a:cubicBezTo>
                    <a:pt x="6268" y="298"/>
                    <a:pt x="6926" y="162"/>
                    <a:pt x="7610" y="162"/>
                  </a:cubicBezTo>
                  <a:cubicBezTo>
                    <a:pt x="7686" y="162"/>
                    <a:pt x="7763" y="164"/>
                    <a:pt x="7839" y="167"/>
                  </a:cubicBezTo>
                  <a:cubicBezTo>
                    <a:pt x="8440" y="201"/>
                    <a:pt x="9040" y="334"/>
                    <a:pt x="9607" y="568"/>
                  </a:cubicBezTo>
                  <a:cubicBezTo>
                    <a:pt x="10141" y="801"/>
                    <a:pt x="10608" y="1101"/>
                    <a:pt x="11075" y="1435"/>
                  </a:cubicBezTo>
                  <a:cubicBezTo>
                    <a:pt x="11075" y="1402"/>
                    <a:pt x="11042" y="1368"/>
                    <a:pt x="11042" y="1335"/>
                  </a:cubicBezTo>
                  <a:cubicBezTo>
                    <a:pt x="10942" y="1268"/>
                    <a:pt x="10842" y="1202"/>
                    <a:pt x="10775" y="1135"/>
                  </a:cubicBezTo>
                  <a:cubicBezTo>
                    <a:pt x="9908" y="468"/>
                    <a:pt x="8907" y="101"/>
                    <a:pt x="7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2241775" y="4992850"/>
              <a:ext cx="406975" cy="4050"/>
            </a:xfrm>
            <a:custGeom>
              <a:avLst/>
              <a:gdLst/>
              <a:ahLst/>
              <a:cxnLst/>
              <a:rect l="l" t="t" r="r" b="b"/>
              <a:pathLst>
                <a:path w="16279" h="162" extrusionOk="0">
                  <a:moveTo>
                    <a:pt x="11505" y="1"/>
                  </a:moveTo>
                  <a:cubicBezTo>
                    <a:pt x="10477" y="1"/>
                    <a:pt x="9337" y="5"/>
                    <a:pt x="8140" y="14"/>
                  </a:cubicBezTo>
                  <a:cubicBezTo>
                    <a:pt x="3636" y="14"/>
                    <a:pt x="0" y="47"/>
                    <a:pt x="0" y="114"/>
                  </a:cubicBezTo>
                  <a:cubicBezTo>
                    <a:pt x="0" y="137"/>
                    <a:pt x="1818" y="161"/>
                    <a:pt x="4475" y="161"/>
                  </a:cubicBezTo>
                  <a:cubicBezTo>
                    <a:pt x="5576" y="161"/>
                    <a:pt x="6821" y="157"/>
                    <a:pt x="8140" y="147"/>
                  </a:cubicBezTo>
                  <a:cubicBezTo>
                    <a:pt x="12609" y="147"/>
                    <a:pt x="16279" y="114"/>
                    <a:pt x="16279" y="81"/>
                  </a:cubicBezTo>
                  <a:cubicBezTo>
                    <a:pt x="16279" y="32"/>
                    <a:pt x="14312" y="1"/>
                    <a:pt x="11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4171475" y="4880600"/>
              <a:ext cx="196000" cy="340275"/>
            </a:xfrm>
            <a:custGeom>
              <a:avLst/>
              <a:gdLst/>
              <a:ahLst/>
              <a:cxnLst/>
              <a:rect l="l" t="t" r="r" b="b"/>
              <a:pathLst>
                <a:path w="7840" h="13611" extrusionOk="0">
                  <a:moveTo>
                    <a:pt x="7273" y="1"/>
                  </a:moveTo>
                  <a:lnTo>
                    <a:pt x="1" y="167"/>
                  </a:lnTo>
                  <a:lnTo>
                    <a:pt x="568" y="13610"/>
                  </a:lnTo>
                  <a:lnTo>
                    <a:pt x="7840" y="13444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4255700" y="4878100"/>
              <a:ext cx="20875" cy="327750"/>
            </a:xfrm>
            <a:custGeom>
              <a:avLst/>
              <a:gdLst/>
              <a:ahLst/>
              <a:cxnLst/>
              <a:rect l="l" t="t" r="r" b="b"/>
              <a:pathLst>
                <a:path w="835" h="13110" extrusionOk="0">
                  <a:moveTo>
                    <a:pt x="34" y="1"/>
                  </a:moveTo>
                  <a:cubicBezTo>
                    <a:pt x="1" y="1"/>
                    <a:pt x="101" y="2936"/>
                    <a:pt x="301" y="6572"/>
                  </a:cubicBezTo>
                  <a:cubicBezTo>
                    <a:pt x="501" y="10174"/>
                    <a:pt x="701" y="13110"/>
                    <a:pt x="768" y="13110"/>
                  </a:cubicBezTo>
                  <a:cubicBezTo>
                    <a:pt x="835" y="13110"/>
                    <a:pt x="701" y="10174"/>
                    <a:pt x="501" y="6539"/>
                  </a:cubicBezTo>
                  <a:cubicBezTo>
                    <a:pt x="301" y="2936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4184825" y="5193325"/>
              <a:ext cx="182650" cy="27550"/>
            </a:xfrm>
            <a:custGeom>
              <a:avLst/>
              <a:gdLst/>
              <a:ahLst/>
              <a:cxnLst/>
              <a:rect l="l" t="t" r="r" b="b"/>
              <a:pathLst>
                <a:path w="7306" h="1102" extrusionOk="0">
                  <a:moveTo>
                    <a:pt x="7239" y="1"/>
                  </a:moveTo>
                  <a:lnTo>
                    <a:pt x="1" y="167"/>
                  </a:lnTo>
                  <a:lnTo>
                    <a:pt x="34" y="1101"/>
                  </a:lnTo>
                  <a:lnTo>
                    <a:pt x="7306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4184000" y="5059750"/>
              <a:ext cx="178475" cy="62725"/>
            </a:xfrm>
            <a:custGeom>
              <a:avLst/>
              <a:gdLst/>
              <a:ahLst/>
              <a:cxnLst/>
              <a:rect l="l" t="t" r="r" b="b"/>
              <a:pathLst>
                <a:path w="7139" h="2509" extrusionOk="0">
                  <a:moveTo>
                    <a:pt x="3583" y="0"/>
                  </a:moveTo>
                  <a:cubicBezTo>
                    <a:pt x="3512" y="0"/>
                    <a:pt x="3440" y="2"/>
                    <a:pt x="3369" y="6"/>
                  </a:cubicBezTo>
                  <a:cubicBezTo>
                    <a:pt x="2302" y="40"/>
                    <a:pt x="1301" y="540"/>
                    <a:pt x="601" y="1341"/>
                  </a:cubicBezTo>
                  <a:cubicBezTo>
                    <a:pt x="400" y="1608"/>
                    <a:pt x="234" y="1874"/>
                    <a:pt x="100" y="2175"/>
                  </a:cubicBezTo>
                  <a:cubicBezTo>
                    <a:pt x="34" y="2275"/>
                    <a:pt x="0" y="2375"/>
                    <a:pt x="0" y="2508"/>
                  </a:cubicBezTo>
                  <a:cubicBezTo>
                    <a:pt x="200" y="2141"/>
                    <a:pt x="434" y="1774"/>
                    <a:pt x="701" y="1441"/>
                  </a:cubicBezTo>
                  <a:cubicBezTo>
                    <a:pt x="1401" y="707"/>
                    <a:pt x="2369" y="240"/>
                    <a:pt x="3369" y="207"/>
                  </a:cubicBezTo>
                  <a:cubicBezTo>
                    <a:pt x="3416" y="205"/>
                    <a:pt x="3464" y="204"/>
                    <a:pt x="3510" y="204"/>
                  </a:cubicBezTo>
                  <a:cubicBezTo>
                    <a:pt x="4491" y="204"/>
                    <a:pt x="5407" y="536"/>
                    <a:pt x="6171" y="1141"/>
                  </a:cubicBezTo>
                  <a:cubicBezTo>
                    <a:pt x="6780" y="1589"/>
                    <a:pt x="7081" y="1976"/>
                    <a:pt x="7133" y="1976"/>
                  </a:cubicBezTo>
                  <a:cubicBezTo>
                    <a:pt x="7136" y="1976"/>
                    <a:pt x="7137" y="1976"/>
                    <a:pt x="7139" y="1974"/>
                  </a:cubicBezTo>
                  <a:cubicBezTo>
                    <a:pt x="7105" y="1874"/>
                    <a:pt x="7039" y="1774"/>
                    <a:pt x="6938" y="1708"/>
                  </a:cubicBezTo>
                  <a:cubicBezTo>
                    <a:pt x="6738" y="1441"/>
                    <a:pt x="6505" y="1241"/>
                    <a:pt x="6271" y="1040"/>
                  </a:cubicBezTo>
                  <a:cubicBezTo>
                    <a:pt x="5904" y="740"/>
                    <a:pt x="5504" y="473"/>
                    <a:pt x="5070" y="307"/>
                  </a:cubicBezTo>
                  <a:cubicBezTo>
                    <a:pt x="4603" y="102"/>
                    <a:pt x="4085" y="0"/>
                    <a:pt x="35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4175650" y="4976500"/>
              <a:ext cx="183500" cy="40050"/>
            </a:xfrm>
            <a:custGeom>
              <a:avLst/>
              <a:gdLst/>
              <a:ahLst/>
              <a:cxnLst/>
              <a:rect l="l" t="t" r="r" b="b"/>
              <a:pathLst>
                <a:path w="7340" h="1602" extrusionOk="0">
                  <a:moveTo>
                    <a:pt x="7272" y="1"/>
                  </a:moveTo>
                  <a:lnTo>
                    <a:pt x="1" y="468"/>
                  </a:lnTo>
                  <a:lnTo>
                    <a:pt x="67" y="1602"/>
                  </a:lnTo>
                  <a:lnTo>
                    <a:pt x="7339" y="146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4175650" y="5020700"/>
              <a:ext cx="185150" cy="30050"/>
            </a:xfrm>
            <a:custGeom>
              <a:avLst/>
              <a:gdLst/>
              <a:ahLst/>
              <a:cxnLst/>
              <a:rect l="l" t="t" r="r" b="b"/>
              <a:pathLst>
                <a:path w="7406" h="1202" extrusionOk="0">
                  <a:moveTo>
                    <a:pt x="1" y="1"/>
                  </a:moveTo>
                  <a:lnTo>
                    <a:pt x="134" y="1201"/>
                  </a:lnTo>
                  <a:lnTo>
                    <a:pt x="7406" y="1201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569375" y="4892275"/>
              <a:ext cx="394475" cy="330275"/>
            </a:xfrm>
            <a:custGeom>
              <a:avLst/>
              <a:gdLst/>
              <a:ahLst/>
              <a:cxnLst/>
              <a:rect l="l" t="t" r="r" b="b"/>
              <a:pathLst>
                <a:path w="15779" h="13211" extrusionOk="0">
                  <a:moveTo>
                    <a:pt x="15312" y="1"/>
                  </a:moveTo>
                  <a:lnTo>
                    <a:pt x="7406" y="334"/>
                  </a:lnTo>
                  <a:lnTo>
                    <a:pt x="8040" y="8473"/>
                  </a:lnTo>
                  <a:cubicBezTo>
                    <a:pt x="8040" y="8473"/>
                    <a:pt x="1" y="11709"/>
                    <a:pt x="1" y="13210"/>
                  </a:cubicBezTo>
                  <a:lnTo>
                    <a:pt x="15779" y="12743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869600" y="5082600"/>
              <a:ext cx="33375" cy="30775"/>
            </a:xfrm>
            <a:custGeom>
              <a:avLst/>
              <a:gdLst/>
              <a:ahLst/>
              <a:cxnLst/>
              <a:rect l="l" t="t" r="r" b="b"/>
              <a:pathLst>
                <a:path w="1335" h="1231" extrusionOk="0">
                  <a:moveTo>
                    <a:pt x="679" y="1"/>
                  </a:moveTo>
                  <a:cubicBezTo>
                    <a:pt x="391" y="1"/>
                    <a:pt x="150" y="185"/>
                    <a:pt x="67" y="460"/>
                  </a:cubicBezTo>
                  <a:cubicBezTo>
                    <a:pt x="1" y="794"/>
                    <a:pt x="234" y="1127"/>
                    <a:pt x="568" y="1227"/>
                  </a:cubicBezTo>
                  <a:cubicBezTo>
                    <a:pt x="592" y="1230"/>
                    <a:pt x="616" y="1231"/>
                    <a:pt x="640" y="1231"/>
                  </a:cubicBezTo>
                  <a:cubicBezTo>
                    <a:pt x="944" y="1231"/>
                    <a:pt x="1206" y="1036"/>
                    <a:pt x="1268" y="727"/>
                  </a:cubicBezTo>
                  <a:cubicBezTo>
                    <a:pt x="1335" y="393"/>
                    <a:pt x="1101" y="93"/>
                    <a:pt x="801" y="26"/>
                  </a:cubicBezTo>
                  <a:lnTo>
                    <a:pt x="868" y="26"/>
                  </a:lnTo>
                  <a:cubicBezTo>
                    <a:pt x="804" y="9"/>
                    <a:pt x="740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566875" y="5184975"/>
              <a:ext cx="396975" cy="40075"/>
            </a:xfrm>
            <a:custGeom>
              <a:avLst/>
              <a:gdLst/>
              <a:ahLst/>
              <a:cxnLst/>
              <a:rect l="l" t="t" r="r" b="b"/>
              <a:pathLst>
                <a:path w="15879" h="1603" extrusionOk="0">
                  <a:moveTo>
                    <a:pt x="15846" y="1"/>
                  </a:moveTo>
                  <a:lnTo>
                    <a:pt x="501" y="802"/>
                  </a:lnTo>
                  <a:cubicBezTo>
                    <a:pt x="234" y="1002"/>
                    <a:pt x="68" y="1269"/>
                    <a:pt x="1" y="1602"/>
                  </a:cubicBezTo>
                  <a:lnTo>
                    <a:pt x="15879" y="1035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766600" y="5103975"/>
              <a:ext cx="38825" cy="23550"/>
            </a:xfrm>
            <a:custGeom>
              <a:avLst/>
              <a:gdLst/>
              <a:ahLst/>
              <a:cxnLst/>
              <a:rect l="l" t="t" r="r" b="b"/>
              <a:pathLst>
                <a:path w="1553" h="942" extrusionOk="0">
                  <a:moveTo>
                    <a:pt x="303" y="1"/>
                  </a:moveTo>
                  <a:cubicBezTo>
                    <a:pt x="119" y="1"/>
                    <a:pt x="0" y="53"/>
                    <a:pt x="18" y="105"/>
                  </a:cubicBezTo>
                  <a:cubicBezTo>
                    <a:pt x="18" y="172"/>
                    <a:pt x="418" y="172"/>
                    <a:pt x="785" y="406"/>
                  </a:cubicBezTo>
                  <a:cubicBezTo>
                    <a:pt x="1166" y="628"/>
                    <a:pt x="1396" y="942"/>
                    <a:pt x="1475" y="942"/>
                  </a:cubicBezTo>
                  <a:cubicBezTo>
                    <a:pt x="1479" y="942"/>
                    <a:pt x="1482" y="941"/>
                    <a:pt x="1485" y="939"/>
                  </a:cubicBezTo>
                  <a:cubicBezTo>
                    <a:pt x="1552" y="906"/>
                    <a:pt x="1419" y="472"/>
                    <a:pt x="918" y="172"/>
                  </a:cubicBezTo>
                  <a:cubicBezTo>
                    <a:pt x="695" y="45"/>
                    <a:pt x="472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725325" y="5124250"/>
              <a:ext cx="29225" cy="29900"/>
            </a:xfrm>
            <a:custGeom>
              <a:avLst/>
              <a:gdLst/>
              <a:ahLst/>
              <a:cxnLst/>
              <a:rect l="l" t="t" r="r" b="b"/>
              <a:pathLst>
                <a:path w="1169" h="1196" extrusionOk="0">
                  <a:moveTo>
                    <a:pt x="83" y="1"/>
                  </a:moveTo>
                  <a:cubicBezTo>
                    <a:pt x="31" y="1"/>
                    <a:pt x="1" y="11"/>
                    <a:pt x="1" y="28"/>
                  </a:cubicBezTo>
                  <a:cubicBezTo>
                    <a:pt x="1" y="95"/>
                    <a:pt x="334" y="228"/>
                    <a:pt x="601" y="529"/>
                  </a:cubicBezTo>
                  <a:cubicBezTo>
                    <a:pt x="901" y="862"/>
                    <a:pt x="1001" y="1196"/>
                    <a:pt x="1068" y="1196"/>
                  </a:cubicBezTo>
                  <a:cubicBezTo>
                    <a:pt x="1135" y="1196"/>
                    <a:pt x="1168" y="762"/>
                    <a:pt x="801" y="362"/>
                  </a:cubicBezTo>
                  <a:cubicBezTo>
                    <a:pt x="553" y="89"/>
                    <a:pt x="23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686125" y="5142925"/>
              <a:ext cx="21725" cy="32925"/>
            </a:xfrm>
            <a:custGeom>
              <a:avLst/>
              <a:gdLst/>
              <a:ahLst/>
              <a:cxnLst/>
              <a:rect l="l" t="t" r="r" b="b"/>
              <a:pathLst>
                <a:path w="869" h="1317" extrusionOk="0">
                  <a:moveTo>
                    <a:pt x="68" y="1"/>
                  </a:moveTo>
                  <a:cubicBezTo>
                    <a:pt x="51" y="1"/>
                    <a:pt x="39" y="6"/>
                    <a:pt x="34" y="15"/>
                  </a:cubicBezTo>
                  <a:cubicBezTo>
                    <a:pt x="1" y="82"/>
                    <a:pt x="234" y="315"/>
                    <a:pt x="401" y="649"/>
                  </a:cubicBezTo>
                  <a:cubicBezTo>
                    <a:pt x="601" y="982"/>
                    <a:pt x="668" y="1316"/>
                    <a:pt x="701" y="1316"/>
                  </a:cubicBezTo>
                  <a:cubicBezTo>
                    <a:pt x="768" y="1316"/>
                    <a:pt x="868" y="949"/>
                    <a:pt x="668" y="515"/>
                  </a:cubicBezTo>
                  <a:cubicBezTo>
                    <a:pt x="468" y="172"/>
                    <a:pt x="170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767025" y="5050725"/>
              <a:ext cx="44225" cy="8825"/>
            </a:xfrm>
            <a:custGeom>
              <a:avLst/>
              <a:gdLst/>
              <a:ahLst/>
              <a:cxnLst/>
              <a:rect l="l" t="t" r="r" b="b"/>
              <a:pathLst>
                <a:path w="1769" h="353" extrusionOk="0">
                  <a:moveTo>
                    <a:pt x="868" y="0"/>
                  </a:moveTo>
                  <a:cubicBezTo>
                    <a:pt x="334" y="0"/>
                    <a:pt x="1" y="267"/>
                    <a:pt x="34" y="334"/>
                  </a:cubicBezTo>
                  <a:cubicBezTo>
                    <a:pt x="41" y="347"/>
                    <a:pt x="61" y="353"/>
                    <a:pt x="92" y="353"/>
                  </a:cubicBezTo>
                  <a:cubicBezTo>
                    <a:pt x="217" y="353"/>
                    <a:pt x="521" y="267"/>
                    <a:pt x="868" y="267"/>
                  </a:cubicBezTo>
                  <a:cubicBezTo>
                    <a:pt x="1242" y="267"/>
                    <a:pt x="1530" y="353"/>
                    <a:pt x="1647" y="353"/>
                  </a:cubicBezTo>
                  <a:cubicBezTo>
                    <a:pt x="1676" y="353"/>
                    <a:pt x="1695" y="347"/>
                    <a:pt x="1702" y="334"/>
                  </a:cubicBezTo>
                  <a:cubicBezTo>
                    <a:pt x="1769" y="267"/>
                    <a:pt x="1402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759300" y="4980675"/>
              <a:ext cx="60300" cy="35875"/>
            </a:xfrm>
            <a:custGeom>
              <a:avLst/>
              <a:gdLst/>
              <a:ahLst/>
              <a:cxnLst/>
              <a:rect l="l" t="t" r="r" b="b"/>
              <a:pathLst>
                <a:path w="2412" h="1435" extrusionOk="0">
                  <a:moveTo>
                    <a:pt x="1961" y="284"/>
                  </a:moveTo>
                  <a:cubicBezTo>
                    <a:pt x="2019" y="284"/>
                    <a:pt x="2061" y="301"/>
                    <a:pt x="2078" y="334"/>
                  </a:cubicBezTo>
                  <a:cubicBezTo>
                    <a:pt x="2144" y="401"/>
                    <a:pt x="2078" y="367"/>
                    <a:pt x="2078" y="434"/>
                  </a:cubicBezTo>
                  <a:cubicBezTo>
                    <a:pt x="2044" y="467"/>
                    <a:pt x="1977" y="534"/>
                    <a:pt x="1911" y="568"/>
                  </a:cubicBezTo>
                  <a:cubicBezTo>
                    <a:pt x="1544" y="834"/>
                    <a:pt x="1177" y="1035"/>
                    <a:pt x="743" y="1168"/>
                  </a:cubicBezTo>
                  <a:cubicBezTo>
                    <a:pt x="523" y="1196"/>
                    <a:pt x="325" y="1246"/>
                    <a:pt x="131" y="1319"/>
                  </a:cubicBezTo>
                  <a:lnTo>
                    <a:pt x="131" y="1319"/>
                  </a:lnTo>
                  <a:cubicBezTo>
                    <a:pt x="223" y="1222"/>
                    <a:pt x="367" y="1072"/>
                    <a:pt x="576" y="901"/>
                  </a:cubicBezTo>
                  <a:cubicBezTo>
                    <a:pt x="810" y="734"/>
                    <a:pt x="1043" y="601"/>
                    <a:pt x="1277" y="501"/>
                  </a:cubicBezTo>
                  <a:cubicBezTo>
                    <a:pt x="1444" y="434"/>
                    <a:pt x="1577" y="367"/>
                    <a:pt x="1744" y="334"/>
                  </a:cubicBezTo>
                  <a:cubicBezTo>
                    <a:pt x="1827" y="301"/>
                    <a:pt x="1902" y="284"/>
                    <a:pt x="1961" y="284"/>
                  </a:cubicBezTo>
                  <a:close/>
                  <a:moveTo>
                    <a:pt x="1977" y="0"/>
                  </a:moveTo>
                  <a:cubicBezTo>
                    <a:pt x="1844" y="0"/>
                    <a:pt x="1744" y="34"/>
                    <a:pt x="1677" y="67"/>
                  </a:cubicBezTo>
                  <a:cubicBezTo>
                    <a:pt x="1510" y="101"/>
                    <a:pt x="1344" y="167"/>
                    <a:pt x="1177" y="234"/>
                  </a:cubicBezTo>
                  <a:cubicBezTo>
                    <a:pt x="910" y="367"/>
                    <a:pt x="677" y="568"/>
                    <a:pt x="443" y="768"/>
                  </a:cubicBezTo>
                  <a:cubicBezTo>
                    <a:pt x="208" y="1026"/>
                    <a:pt x="73" y="1251"/>
                    <a:pt x="25" y="1362"/>
                  </a:cubicBezTo>
                  <a:lnTo>
                    <a:pt x="25" y="1362"/>
                  </a:lnTo>
                  <a:cubicBezTo>
                    <a:pt x="20" y="1364"/>
                    <a:pt x="14" y="1366"/>
                    <a:pt x="9" y="1368"/>
                  </a:cubicBezTo>
                  <a:cubicBezTo>
                    <a:pt x="13" y="1369"/>
                    <a:pt x="17" y="1370"/>
                    <a:pt x="21" y="1371"/>
                  </a:cubicBezTo>
                  <a:lnTo>
                    <a:pt x="21" y="1371"/>
                  </a:lnTo>
                  <a:cubicBezTo>
                    <a:pt x="4" y="1412"/>
                    <a:pt x="0" y="1435"/>
                    <a:pt x="9" y="1435"/>
                  </a:cubicBezTo>
                  <a:cubicBezTo>
                    <a:pt x="19" y="1435"/>
                    <a:pt x="39" y="1417"/>
                    <a:pt x="70" y="1384"/>
                  </a:cubicBezTo>
                  <a:lnTo>
                    <a:pt x="70" y="1384"/>
                  </a:lnTo>
                  <a:cubicBezTo>
                    <a:pt x="159" y="1404"/>
                    <a:pt x="256" y="1415"/>
                    <a:pt x="356" y="1415"/>
                  </a:cubicBezTo>
                  <a:cubicBezTo>
                    <a:pt x="506" y="1415"/>
                    <a:pt x="663" y="1390"/>
                    <a:pt x="810" y="1335"/>
                  </a:cubicBezTo>
                  <a:cubicBezTo>
                    <a:pt x="1077" y="1268"/>
                    <a:pt x="1377" y="1168"/>
                    <a:pt x="1644" y="1035"/>
                  </a:cubicBezTo>
                  <a:cubicBezTo>
                    <a:pt x="1777" y="968"/>
                    <a:pt x="1944" y="868"/>
                    <a:pt x="2078" y="768"/>
                  </a:cubicBezTo>
                  <a:cubicBezTo>
                    <a:pt x="2178" y="734"/>
                    <a:pt x="2244" y="668"/>
                    <a:pt x="2311" y="568"/>
                  </a:cubicBezTo>
                  <a:cubicBezTo>
                    <a:pt x="2411" y="467"/>
                    <a:pt x="2411" y="301"/>
                    <a:pt x="2311" y="167"/>
                  </a:cubicBezTo>
                  <a:cubicBezTo>
                    <a:pt x="2211" y="67"/>
                    <a:pt x="2111" y="0"/>
                    <a:pt x="1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733675" y="4954825"/>
              <a:ext cx="33375" cy="62575"/>
            </a:xfrm>
            <a:custGeom>
              <a:avLst/>
              <a:gdLst/>
              <a:ahLst/>
              <a:cxnLst/>
              <a:rect l="l" t="t" r="r" b="b"/>
              <a:pathLst>
                <a:path w="1335" h="2503" extrusionOk="0">
                  <a:moveTo>
                    <a:pt x="401" y="0"/>
                  </a:moveTo>
                  <a:cubicBezTo>
                    <a:pt x="267" y="0"/>
                    <a:pt x="134" y="100"/>
                    <a:pt x="67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4"/>
                    <a:pt x="0" y="901"/>
                    <a:pt x="34" y="1068"/>
                  </a:cubicBezTo>
                  <a:cubicBezTo>
                    <a:pt x="100" y="1368"/>
                    <a:pt x="234" y="1635"/>
                    <a:pt x="434" y="1902"/>
                  </a:cubicBezTo>
                  <a:cubicBezTo>
                    <a:pt x="691" y="2245"/>
                    <a:pt x="973" y="2343"/>
                    <a:pt x="1069" y="2343"/>
                  </a:cubicBezTo>
                  <a:cubicBezTo>
                    <a:pt x="1085" y="2343"/>
                    <a:pt x="1096" y="2340"/>
                    <a:pt x="1101" y="2335"/>
                  </a:cubicBezTo>
                  <a:cubicBezTo>
                    <a:pt x="1101" y="2302"/>
                    <a:pt x="834" y="2169"/>
                    <a:pt x="567" y="1768"/>
                  </a:cubicBezTo>
                  <a:cubicBezTo>
                    <a:pt x="434" y="1535"/>
                    <a:pt x="334" y="1301"/>
                    <a:pt x="301" y="1034"/>
                  </a:cubicBezTo>
                  <a:cubicBezTo>
                    <a:pt x="267" y="868"/>
                    <a:pt x="267" y="734"/>
                    <a:pt x="301" y="567"/>
                  </a:cubicBezTo>
                  <a:cubicBezTo>
                    <a:pt x="301" y="401"/>
                    <a:pt x="367" y="267"/>
                    <a:pt x="434" y="267"/>
                  </a:cubicBezTo>
                  <a:cubicBezTo>
                    <a:pt x="501" y="301"/>
                    <a:pt x="634" y="401"/>
                    <a:pt x="734" y="534"/>
                  </a:cubicBezTo>
                  <a:cubicBezTo>
                    <a:pt x="801" y="668"/>
                    <a:pt x="868" y="801"/>
                    <a:pt x="934" y="934"/>
                  </a:cubicBezTo>
                  <a:cubicBezTo>
                    <a:pt x="1034" y="1201"/>
                    <a:pt x="1101" y="1468"/>
                    <a:pt x="1134" y="1735"/>
                  </a:cubicBezTo>
                  <a:cubicBezTo>
                    <a:pt x="1168" y="2202"/>
                    <a:pt x="1068" y="2502"/>
                    <a:pt x="1134" y="2502"/>
                  </a:cubicBezTo>
                  <a:cubicBezTo>
                    <a:pt x="1268" y="2269"/>
                    <a:pt x="1335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34" y="401"/>
                  </a:cubicBezTo>
                  <a:cubicBezTo>
                    <a:pt x="834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765350" y="5014025"/>
              <a:ext cx="192675" cy="51725"/>
            </a:xfrm>
            <a:custGeom>
              <a:avLst/>
              <a:gdLst/>
              <a:ahLst/>
              <a:cxnLst/>
              <a:rect l="l" t="t" r="r" b="b"/>
              <a:pathLst>
                <a:path w="7707" h="2069" extrusionOk="0">
                  <a:moveTo>
                    <a:pt x="7673" y="1"/>
                  </a:moveTo>
                  <a:lnTo>
                    <a:pt x="1" y="434"/>
                  </a:lnTo>
                  <a:lnTo>
                    <a:pt x="68" y="2069"/>
                  </a:lnTo>
                  <a:lnTo>
                    <a:pt x="7706" y="1802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832900" y="1741325"/>
              <a:ext cx="317750" cy="547450"/>
            </a:xfrm>
            <a:custGeom>
              <a:avLst/>
              <a:gdLst/>
              <a:ahLst/>
              <a:cxnLst/>
              <a:rect l="l" t="t" r="r" b="b"/>
              <a:pathLst>
                <a:path w="12710" h="21898" extrusionOk="0">
                  <a:moveTo>
                    <a:pt x="7833" y="0"/>
                  </a:moveTo>
                  <a:cubicBezTo>
                    <a:pt x="5237" y="0"/>
                    <a:pt x="2662" y="852"/>
                    <a:pt x="535" y="2483"/>
                  </a:cubicBezTo>
                  <a:lnTo>
                    <a:pt x="1" y="2884"/>
                  </a:lnTo>
                  <a:lnTo>
                    <a:pt x="3403" y="21897"/>
                  </a:lnTo>
                  <a:lnTo>
                    <a:pt x="12710" y="21764"/>
                  </a:lnTo>
                  <a:lnTo>
                    <a:pt x="11676" y="13858"/>
                  </a:lnTo>
                  <a:cubicBezTo>
                    <a:pt x="11676" y="13858"/>
                    <a:pt x="12310" y="13725"/>
                    <a:pt x="12343" y="10256"/>
                  </a:cubicBezTo>
                  <a:cubicBezTo>
                    <a:pt x="12376" y="6820"/>
                    <a:pt x="12543" y="982"/>
                    <a:pt x="12543" y="982"/>
                  </a:cubicBezTo>
                  <a:cubicBezTo>
                    <a:pt x="11032" y="322"/>
                    <a:pt x="9428" y="0"/>
                    <a:pt x="78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801825" y="1916525"/>
              <a:ext cx="61975" cy="90550"/>
            </a:xfrm>
            <a:custGeom>
              <a:avLst/>
              <a:gdLst/>
              <a:ahLst/>
              <a:cxnLst/>
              <a:rect l="l" t="t" r="r" b="b"/>
              <a:pathLst>
                <a:path w="2479" h="3622" extrusionOk="0">
                  <a:moveTo>
                    <a:pt x="1586" y="1"/>
                  </a:moveTo>
                  <a:cubicBezTo>
                    <a:pt x="899" y="1"/>
                    <a:pt x="1" y="288"/>
                    <a:pt x="43" y="1780"/>
                  </a:cubicBezTo>
                  <a:cubicBezTo>
                    <a:pt x="87" y="3326"/>
                    <a:pt x="1111" y="3621"/>
                    <a:pt x="1817" y="3621"/>
                  </a:cubicBezTo>
                  <a:cubicBezTo>
                    <a:pt x="2193" y="3621"/>
                    <a:pt x="2478" y="3538"/>
                    <a:pt x="2478" y="3515"/>
                  </a:cubicBezTo>
                  <a:cubicBezTo>
                    <a:pt x="2478" y="3448"/>
                    <a:pt x="2345" y="112"/>
                    <a:pt x="2345" y="112"/>
                  </a:cubicBezTo>
                  <a:cubicBezTo>
                    <a:pt x="2320" y="100"/>
                    <a:pt x="1989" y="1"/>
                    <a:pt x="15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128125" y="1905300"/>
              <a:ext cx="62025" cy="91750"/>
            </a:xfrm>
            <a:custGeom>
              <a:avLst/>
              <a:gdLst/>
              <a:ahLst/>
              <a:cxnLst/>
              <a:rect l="l" t="t" r="r" b="b"/>
              <a:pathLst>
                <a:path w="2481" h="3670" extrusionOk="0">
                  <a:moveTo>
                    <a:pt x="905" y="0"/>
                  </a:moveTo>
                  <a:cubicBezTo>
                    <a:pt x="595" y="0"/>
                    <a:pt x="356" y="61"/>
                    <a:pt x="334" y="61"/>
                  </a:cubicBezTo>
                  <a:cubicBezTo>
                    <a:pt x="334" y="61"/>
                    <a:pt x="0" y="3497"/>
                    <a:pt x="0" y="3563"/>
                  </a:cubicBezTo>
                  <a:cubicBezTo>
                    <a:pt x="0" y="3586"/>
                    <a:pt x="282" y="3670"/>
                    <a:pt x="653" y="3670"/>
                  </a:cubicBezTo>
                  <a:cubicBezTo>
                    <a:pt x="1352" y="3670"/>
                    <a:pt x="2370" y="3375"/>
                    <a:pt x="2435" y="1829"/>
                  </a:cubicBezTo>
                  <a:cubicBezTo>
                    <a:pt x="2480" y="257"/>
                    <a:pt x="1543" y="0"/>
                    <a:pt x="90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841250" y="1733350"/>
              <a:ext cx="316925" cy="424075"/>
            </a:xfrm>
            <a:custGeom>
              <a:avLst/>
              <a:gdLst/>
              <a:ahLst/>
              <a:cxnLst/>
              <a:rect l="l" t="t" r="r" b="b"/>
              <a:pathLst>
                <a:path w="12677" h="16963" extrusionOk="0">
                  <a:moveTo>
                    <a:pt x="5004" y="0"/>
                  </a:moveTo>
                  <a:lnTo>
                    <a:pt x="634" y="2602"/>
                  </a:lnTo>
                  <a:lnTo>
                    <a:pt x="0" y="7172"/>
                  </a:lnTo>
                  <a:cubicBezTo>
                    <a:pt x="334" y="9140"/>
                    <a:pt x="267" y="10174"/>
                    <a:pt x="601" y="11509"/>
                  </a:cubicBezTo>
                  <a:cubicBezTo>
                    <a:pt x="1135" y="13577"/>
                    <a:pt x="2169" y="15178"/>
                    <a:pt x="4037" y="16245"/>
                  </a:cubicBezTo>
                  <a:cubicBezTo>
                    <a:pt x="4882" y="16713"/>
                    <a:pt x="5863" y="16963"/>
                    <a:pt x="6836" y="16963"/>
                  </a:cubicBezTo>
                  <a:cubicBezTo>
                    <a:pt x="8014" y="16963"/>
                    <a:pt x="9179" y="16597"/>
                    <a:pt x="10074" y="15812"/>
                  </a:cubicBezTo>
                  <a:cubicBezTo>
                    <a:pt x="11175" y="14844"/>
                    <a:pt x="11976" y="13744"/>
                    <a:pt x="12142" y="12243"/>
                  </a:cubicBezTo>
                  <a:cubicBezTo>
                    <a:pt x="12309" y="10742"/>
                    <a:pt x="12476" y="8140"/>
                    <a:pt x="12476" y="6639"/>
                  </a:cubicBezTo>
                  <a:cubicBezTo>
                    <a:pt x="12509" y="3970"/>
                    <a:pt x="12676" y="1401"/>
                    <a:pt x="12676" y="1401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973000" y="2160825"/>
              <a:ext cx="65925" cy="12000"/>
            </a:xfrm>
            <a:custGeom>
              <a:avLst/>
              <a:gdLst/>
              <a:ahLst/>
              <a:cxnLst/>
              <a:rect l="l" t="t" r="r" b="b"/>
              <a:pathLst>
                <a:path w="2637" h="480" extrusionOk="0">
                  <a:moveTo>
                    <a:pt x="45" y="0"/>
                  </a:moveTo>
                  <a:cubicBezTo>
                    <a:pt x="21" y="0"/>
                    <a:pt x="5" y="4"/>
                    <a:pt x="1" y="14"/>
                  </a:cubicBezTo>
                  <a:cubicBezTo>
                    <a:pt x="401" y="281"/>
                    <a:pt x="835" y="414"/>
                    <a:pt x="1302" y="447"/>
                  </a:cubicBezTo>
                  <a:cubicBezTo>
                    <a:pt x="1439" y="468"/>
                    <a:pt x="1580" y="480"/>
                    <a:pt x="1722" y="480"/>
                  </a:cubicBezTo>
                  <a:cubicBezTo>
                    <a:pt x="2028" y="480"/>
                    <a:pt x="2340" y="428"/>
                    <a:pt x="2636" y="314"/>
                  </a:cubicBezTo>
                  <a:cubicBezTo>
                    <a:pt x="2636" y="247"/>
                    <a:pt x="2036" y="281"/>
                    <a:pt x="1335" y="214"/>
                  </a:cubicBezTo>
                  <a:cubicBezTo>
                    <a:pt x="704" y="156"/>
                    <a:pt x="196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822900" y="1653700"/>
              <a:ext cx="374450" cy="343200"/>
            </a:xfrm>
            <a:custGeom>
              <a:avLst/>
              <a:gdLst/>
              <a:ahLst/>
              <a:cxnLst/>
              <a:rect l="l" t="t" r="r" b="b"/>
              <a:pathLst>
                <a:path w="14978" h="13728" extrusionOk="0">
                  <a:moveTo>
                    <a:pt x="7806" y="0"/>
                  </a:moveTo>
                  <a:cubicBezTo>
                    <a:pt x="7043" y="0"/>
                    <a:pt x="6275" y="342"/>
                    <a:pt x="5771" y="1085"/>
                  </a:cubicBezTo>
                  <a:cubicBezTo>
                    <a:pt x="5128" y="532"/>
                    <a:pt x="4355" y="271"/>
                    <a:pt x="3593" y="271"/>
                  </a:cubicBezTo>
                  <a:cubicBezTo>
                    <a:pt x="2380" y="271"/>
                    <a:pt x="1195" y="931"/>
                    <a:pt x="601" y="2119"/>
                  </a:cubicBezTo>
                  <a:cubicBezTo>
                    <a:pt x="267" y="2886"/>
                    <a:pt x="101" y="3687"/>
                    <a:pt x="67" y="4487"/>
                  </a:cubicBezTo>
                  <a:cubicBezTo>
                    <a:pt x="1" y="5288"/>
                    <a:pt x="301" y="6455"/>
                    <a:pt x="401" y="7256"/>
                  </a:cubicBezTo>
                  <a:cubicBezTo>
                    <a:pt x="734" y="9391"/>
                    <a:pt x="868" y="11693"/>
                    <a:pt x="1101" y="13727"/>
                  </a:cubicBezTo>
                  <a:lnTo>
                    <a:pt x="12810" y="9958"/>
                  </a:lnTo>
                  <a:cubicBezTo>
                    <a:pt x="12409" y="9291"/>
                    <a:pt x="12476" y="8457"/>
                    <a:pt x="12910" y="7823"/>
                  </a:cubicBezTo>
                  <a:cubicBezTo>
                    <a:pt x="13310" y="7289"/>
                    <a:pt x="13944" y="7023"/>
                    <a:pt x="14311" y="6455"/>
                  </a:cubicBezTo>
                  <a:cubicBezTo>
                    <a:pt x="14978" y="5455"/>
                    <a:pt x="14377" y="4087"/>
                    <a:pt x="13177" y="3887"/>
                  </a:cubicBezTo>
                  <a:cubicBezTo>
                    <a:pt x="13513" y="2660"/>
                    <a:pt x="12532" y="1659"/>
                    <a:pt x="11482" y="1659"/>
                  </a:cubicBezTo>
                  <a:cubicBezTo>
                    <a:pt x="11077" y="1659"/>
                    <a:pt x="10661" y="1808"/>
                    <a:pt x="10308" y="2152"/>
                  </a:cubicBezTo>
                  <a:cubicBezTo>
                    <a:pt x="10107" y="786"/>
                    <a:pt x="8962" y="0"/>
                    <a:pt x="78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868775" y="1793400"/>
              <a:ext cx="248525" cy="63675"/>
            </a:xfrm>
            <a:custGeom>
              <a:avLst/>
              <a:gdLst/>
              <a:ahLst/>
              <a:cxnLst/>
              <a:rect l="l" t="t" r="r" b="b"/>
              <a:pathLst>
                <a:path w="9941" h="2547" extrusionOk="0">
                  <a:moveTo>
                    <a:pt x="0" y="0"/>
                  </a:moveTo>
                  <a:cubicBezTo>
                    <a:pt x="0" y="134"/>
                    <a:pt x="0" y="267"/>
                    <a:pt x="67" y="400"/>
                  </a:cubicBezTo>
                  <a:cubicBezTo>
                    <a:pt x="134" y="734"/>
                    <a:pt x="334" y="1034"/>
                    <a:pt x="567" y="1301"/>
                  </a:cubicBezTo>
                  <a:cubicBezTo>
                    <a:pt x="942" y="1645"/>
                    <a:pt x="1434" y="1871"/>
                    <a:pt x="1933" y="1871"/>
                  </a:cubicBezTo>
                  <a:cubicBezTo>
                    <a:pt x="1967" y="1871"/>
                    <a:pt x="2001" y="1870"/>
                    <a:pt x="2035" y="1868"/>
                  </a:cubicBezTo>
                  <a:cubicBezTo>
                    <a:pt x="2670" y="1868"/>
                    <a:pt x="3278" y="1566"/>
                    <a:pt x="3659" y="1087"/>
                  </a:cubicBezTo>
                  <a:lnTo>
                    <a:pt x="3659" y="1087"/>
                  </a:lnTo>
                  <a:cubicBezTo>
                    <a:pt x="3840" y="1529"/>
                    <a:pt x="4151" y="1932"/>
                    <a:pt x="4570" y="2202"/>
                  </a:cubicBezTo>
                  <a:cubicBezTo>
                    <a:pt x="4887" y="2434"/>
                    <a:pt x="5271" y="2546"/>
                    <a:pt x="5654" y="2546"/>
                  </a:cubicBezTo>
                  <a:cubicBezTo>
                    <a:pt x="5875" y="2546"/>
                    <a:pt x="6097" y="2509"/>
                    <a:pt x="6305" y="2435"/>
                  </a:cubicBezTo>
                  <a:cubicBezTo>
                    <a:pt x="6780" y="2257"/>
                    <a:pt x="7122" y="1894"/>
                    <a:pt x="7286" y="1417"/>
                  </a:cubicBezTo>
                  <a:lnTo>
                    <a:pt x="7286" y="1417"/>
                  </a:lnTo>
                  <a:cubicBezTo>
                    <a:pt x="7578" y="1688"/>
                    <a:pt x="7966" y="1868"/>
                    <a:pt x="8406" y="1868"/>
                  </a:cubicBezTo>
                  <a:cubicBezTo>
                    <a:pt x="8740" y="1868"/>
                    <a:pt x="9107" y="1768"/>
                    <a:pt x="9407" y="1568"/>
                  </a:cubicBezTo>
                  <a:cubicBezTo>
                    <a:pt x="9574" y="1401"/>
                    <a:pt x="9740" y="1234"/>
                    <a:pt x="9841" y="1034"/>
                  </a:cubicBezTo>
                  <a:cubicBezTo>
                    <a:pt x="9874" y="968"/>
                    <a:pt x="9907" y="901"/>
                    <a:pt x="9941" y="834"/>
                  </a:cubicBezTo>
                  <a:lnTo>
                    <a:pt x="9941" y="834"/>
                  </a:lnTo>
                  <a:cubicBezTo>
                    <a:pt x="9774" y="1068"/>
                    <a:pt x="9574" y="1268"/>
                    <a:pt x="9340" y="1435"/>
                  </a:cubicBezTo>
                  <a:cubicBezTo>
                    <a:pt x="9107" y="1609"/>
                    <a:pt x="8823" y="1708"/>
                    <a:pt x="8533" y="1708"/>
                  </a:cubicBezTo>
                  <a:cubicBezTo>
                    <a:pt x="8491" y="1708"/>
                    <a:pt x="8449" y="1706"/>
                    <a:pt x="8406" y="1701"/>
                  </a:cubicBezTo>
                  <a:cubicBezTo>
                    <a:pt x="7973" y="1668"/>
                    <a:pt x="7572" y="1468"/>
                    <a:pt x="7305" y="1168"/>
                  </a:cubicBezTo>
                  <a:lnTo>
                    <a:pt x="7172" y="1001"/>
                  </a:lnTo>
                  <a:lnTo>
                    <a:pt x="7139" y="1201"/>
                  </a:lnTo>
                  <a:cubicBezTo>
                    <a:pt x="7039" y="1668"/>
                    <a:pt x="6672" y="2068"/>
                    <a:pt x="6238" y="2235"/>
                  </a:cubicBezTo>
                  <a:cubicBezTo>
                    <a:pt x="6052" y="2293"/>
                    <a:pt x="5862" y="2323"/>
                    <a:pt x="5675" y="2323"/>
                  </a:cubicBezTo>
                  <a:cubicBezTo>
                    <a:pt x="5325" y="2323"/>
                    <a:pt x="4986" y="2219"/>
                    <a:pt x="4704" y="2002"/>
                  </a:cubicBezTo>
                  <a:cubicBezTo>
                    <a:pt x="4270" y="1735"/>
                    <a:pt x="3970" y="1334"/>
                    <a:pt x="3803" y="834"/>
                  </a:cubicBezTo>
                  <a:lnTo>
                    <a:pt x="3736" y="634"/>
                  </a:lnTo>
                  <a:lnTo>
                    <a:pt x="3603" y="834"/>
                  </a:lnTo>
                  <a:cubicBezTo>
                    <a:pt x="3269" y="1368"/>
                    <a:pt x="2669" y="1668"/>
                    <a:pt x="2035" y="1701"/>
                  </a:cubicBezTo>
                  <a:cubicBezTo>
                    <a:pt x="1999" y="1704"/>
                    <a:pt x="1962" y="1705"/>
                    <a:pt x="1926" y="1705"/>
                  </a:cubicBezTo>
                  <a:cubicBezTo>
                    <a:pt x="1463" y="1705"/>
                    <a:pt x="1008" y="1510"/>
                    <a:pt x="667" y="1201"/>
                  </a:cubicBezTo>
                  <a:cubicBezTo>
                    <a:pt x="434" y="968"/>
                    <a:pt x="234" y="667"/>
                    <a:pt x="134" y="367"/>
                  </a:cubicBezTo>
                  <a:cubicBezTo>
                    <a:pt x="34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974675" y="1706275"/>
              <a:ext cx="142625" cy="84650"/>
            </a:xfrm>
            <a:custGeom>
              <a:avLst/>
              <a:gdLst/>
              <a:ahLst/>
              <a:cxnLst/>
              <a:rect l="l" t="t" r="r" b="b"/>
              <a:pathLst>
                <a:path w="5705" h="3386" extrusionOk="0">
                  <a:moveTo>
                    <a:pt x="1490" y="0"/>
                  </a:moveTo>
                  <a:cubicBezTo>
                    <a:pt x="1302" y="0"/>
                    <a:pt x="1116" y="27"/>
                    <a:pt x="935" y="83"/>
                  </a:cubicBezTo>
                  <a:cubicBezTo>
                    <a:pt x="668" y="149"/>
                    <a:pt x="401" y="316"/>
                    <a:pt x="167" y="516"/>
                  </a:cubicBezTo>
                  <a:cubicBezTo>
                    <a:pt x="101" y="583"/>
                    <a:pt x="34" y="683"/>
                    <a:pt x="1" y="783"/>
                  </a:cubicBezTo>
                  <a:cubicBezTo>
                    <a:pt x="267" y="516"/>
                    <a:pt x="601" y="350"/>
                    <a:pt x="968" y="216"/>
                  </a:cubicBezTo>
                  <a:cubicBezTo>
                    <a:pt x="1118" y="179"/>
                    <a:pt x="1273" y="160"/>
                    <a:pt x="1427" y="160"/>
                  </a:cubicBezTo>
                  <a:cubicBezTo>
                    <a:pt x="1684" y="160"/>
                    <a:pt x="1939" y="212"/>
                    <a:pt x="2169" y="316"/>
                  </a:cubicBezTo>
                  <a:cubicBezTo>
                    <a:pt x="2636" y="550"/>
                    <a:pt x="2969" y="950"/>
                    <a:pt x="3136" y="1417"/>
                  </a:cubicBezTo>
                  <a:cubicBezTo>
                    <a:pt x="3203" y="1651"/>
                    <a:pt x="3203" y="1884"/>
                    <a:pt x="3203" y="2118"/>
                  </a:cubicBezTo>
                  <a:lnTo>
                    <a:pt x="3169" y="2351"/>
                  </a:lnTo>
                  <a:lnTo>
                    <a:pt x="3370" y="2184"/>
                  </a:lnTo>
                  <a:cubicBezTo>
                    <a:pt x="3603" y="2021"/>
                    <a:pt x="3886" y="1939"/>
                    <a:pt x="4171" y="1939"/>
                  </a:cubicBezTo>
                  <a:cubicBezTo>
                    <a:pt x="4294" y="1939"/>
                    <a:pt x="4417" y="1954"/>
                    <a:pt x="4537" y="1984"/>
                  </a:cubicBezTo>
                  <a:cubicBezTo>
                    <a:pt x="4871" y="2051"/>
                    <a:pt x="5138" y="2251"/>
                    <a:pt x="5338" y="2518"/>
                  </a:cubicBezTo>
                  <a:cubicBezTo>
                    <a:pt x="5504" y="2785"/>
                    <a:pt x="5638" y="3085"/>
                    <a:pt x="5671" y="3385"/>
                  </a:cubicBezTo>
                  <a:cubicBezTo>
                    <a:pt x="5705" y="3285"/>
                    <a:pt x="5705" y="3218"/>
                    <a:pt x="5705" y="3118"/>
                  </a:cubicBezTo>
                  <a:cubicBezTo>
                    <a:pt x="5671" y="2885"/>
                    <a:pt x="5605" y="2651"/>
                    <a:pt x="5471" y="2451"/>
                  </a:cubicBezTo>
                  <a:cubicBezTo>
                    <a:pt x="5271" y="2118"/>
                    <a:pt x="4937" y="1884"/>
                    <a:pt x="4570" y="1784"/>
                  </a:cubicBezTo>
                  <a:cubicBezTo>
                    <a:pt x="4444" y="1755"/>
                    <a:pt x="4312" y="1740"/>
                    <a:pt x="4178" y="1740"/>
                  </a:cubicBezTo>
                  <a:cubicBezTo>
                    <a:pt x="3920" y="1740"/>
                    <a:pt x="3656" y="1796"/>
                    <a:pt x="3416" y="1914"/>
                  </a:cubicBezTo>
                  <a:lnTo>
                    <a:pt x="3416" y="1914"/>
                  </a:lnTo>
                  <a:cubicBezTo>
                    <a:pt x="3415" y="1734"/>
                    <a:pt x="3384" y="1542"/>
                    <a:pt x="3336" y="1350"/>
                  </a:cubicBezTo>
                  <a:cubicBezTo>
                    <a:pt x="3169" y="817"/>
                    <a:pt x="2769" y="383"/>
                    <a:pt x="2269" y="149"/>
                  </a:cubicBezTo>
                  <a:cubicBezTo>
                    <a:pt x="2016" y="52"/>
                    <a:pt x="1752" y="0"/>
                    <a:pt x="1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970500" y="1746900"/>
              <a:ext cx="28375" cy="45675"/>
            </a:xfrm>
            <a:custGeom>
              <a:avLst/>
              <a:gdLst/>
              <a:ahLst/>
              <a:cxnLst/>
              <a:rect l="l" t="t" r="r" b="b"/>
              <a:pathLst>
                <a:path w="1135" h="1827" extrusionOk="0">
                  <a:moveTo>
                    <a:pt x="218" y="1"/>
                  </a:moveTo>
                  <a:cubicBezTo>
                    <a:pt x="168" y="1"/>
                    <a:pt x="118" y="9"/>
                    <a:pt x="67" y="26"/>
                  </a:cubicBezTo>
                  <a:cubicBezTo>
                    <a:pt x="34" y="92"/>
                    <a:pt x="1" y="126"/>
                    <a:pt x="34" y="126"/>
                  </a:cubicBezTo>
                  <a:cubicBezTo>
                    <a:pt x="34" y="131"/>
                    <a:pt x="38" y="133"/>
                    <a:pt x="44" y="133"/>
                  </a:cubicBezTo>
                  <a:cubicBezTo>
                    <a:pt x="59" y="133"/>
                    <a:pt x="93" y="121"/>
                    <a:pt x="132" y="121"/>
                  </a:cubicBezTo>
                  <a:cubicBezTo>
                    <a:pt x="175" y="121"/>
                    <a:pt x="224" y="135"/>
                    <a:pt x="268" y="192"/>
                  </a:cubicBezTo>
                  <a:cubicBezTo>
                    <a:pt x="434" y="392"/>
                    <a:pt x="568" y="593"/>
                    <a:pt x="701" y="793"/>
                  </a:cubicBezTo>
                  <a:cubicBezTo>
                    <a:pt x="835" y="1026"/>
                    <a:pt x="935" y="1260"/>
                    <a:pt x="968" y="1493"/>
                  </a:cubicBezTo>
                  <a:cubicBezTo>
                    <a:pt x="968" y="1693"/>
                    <a:pt x="935" y="1827"/>
                    <a:pt x="968" y="1827"/>
                  </a:cubicBezTo>
                  <a:cubicBezTo>
                    <a:pt x="968" y="1827"/>
                    <a:pt x="1068" y="1727"/>
                    <a:pt x="1102" y="1493"/>
                  </a:cubicBezTo>
                  <a:cubicBezTo>
                    <a:pt x="1135" y="1193"/>
                    <a:pt x="1068" y="926"/>
                    <a:pt x="901" y="659"/>
                  </a:cubicBezTo>
                  <a:cubicBezTo>
                    <a:pt x="801" y="559"/>
                    <a:pt x="735" y="426"/>
                    <a:pt x="635" y="326"/>
                  </a:cubicBezTo>
                  <a:cubicBezTo>
                    <a:pt x="534" y="192"/>
                    <a:pt x="468" y="126"/>
                    <a:pt x="368" y="26"/>
                  </a:cubicBezTo>
                  <a:cubicBezTo>
                    <a:pt x="318" y="9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879600" y="1694775"/>
              <a:ext cx="58400" cy="25250"/>
            </a:xfrm>
            <a:custGeom>
              <a:avLst/>
              <a:gdLst/>
              <a:ahLst/>
              <a:cxnLst/>
              <a:rect l="l" t="t" r="r" b="b"/>
              <a:pathLst>
                <a:path w="2336" h="1010" extrusionOk="0">
                  <a:moveTo>
                    <a:pt x="1030" y="1"/>
                  </a:moveTo>
                  <a:cubicBezTo>
                    <a:pt x="857" y="1"/>
                    <a:pt x="673" y="65"/>
                    <a:pt x="535" y="176"/>
                  </a:cubicBezTo>
                  <a:cubicBezTo>
                    <a:pt x="368" y="243"/>
                    <a:pt x="268" y="376"/>
                    <a:pt x="168" y="543"/>
                  </a:cubicBezTo>
                  <a:cubicBezTo>
                    <a:pt x="34" y="776"/>
                    <a:pt x="1" y="943"/>
                    <a:pt x="34" y="943"/>
                  </a:cubicBezTo>
                  <a:cubicBezTo>
                    <a:pt x="68" y="943"/>
                    <a:pt x="134" y="810"/>
                    <a:pt x="301" y="609"/>
                  </a:cubicBezTo>
                  <a:cubicBezTo>
                    <a:pt x="481" y="370"/>
                    <a:pt x="742" y="238"/>
                    <a:pt x="1035" y="238"/>
                  </a:cubicBezTo>
                  <a:cubicBezTo>
                    <a:pt x="1068" y="238"/>
                    <a:pt x="1101" y="239"/>
                    <a:pt x="1135" y="243"/>
                  </a:cubicBezTo>
                  <a:cubicBezTo>
                    <a:pt x="1435" y="309"/>
                    <a:pt x="1735" y="476"/>
                    <a:pt x="1969" y="710"/>
                  </a:cubicBezTo>
                  <a:cubicBezTo>
                    <a:pt x="2169" y="910"/>
                    <a:pt x="2269" y="1010"/>
                    <a:pt x="2302" y="1010"/>
                  </a:cubicBezTo>
                  <a:cubicBezTo>
                    <a:pt x="2336" y="976"/>
                    <a:pt x="2236" y="810"/>
                    <a:pt x="2069" y="609"/>
                  </a:cubicBezTo>
                  <a:cubicBezTo>
                    <a:pt x="1869" y="309"/>
                    <a:pt x="1535" y="76"/>
                    <a:pt x="1135" y="9"/>
                  </a:cubicBezTo>
                  <a:cubicBezTo>
                    <a:pt x="1101" y="3"/>
                    <a:pt x="1065" y="1"/>
                    <a:pt x="10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882100" y="1889300"/>
              <a:ext cx="29225" cy="79250"/>
            </a:xfrm>
            <a:custGeom>
              <a:avLst/>
              <a:gdLst/>
              <a:ahLst/>
              <a:cxnLst/>
              <a:rect l="l" t="t" r="r" b="b"/>
              <a:pathLst>
                <a:path w="1169" h="3170" extrusionOk="0">
                  <a:moveTo>
                    <a:pt x="34" y="0"/>
                  </a:moveTo>
                  <a:cubicBezTo>
                    <a:pt x="1" y="567"/>
                    <a:pt x="101" y="1134"/>
                    <a:pt x="301" y="1668"/>
                  </a:cubicBezTo>
                  <a:cubicBezTo>
                    <a:pt x="468" y="2235"/>
                    <a:pt x="735" y="2736"/>
                    <a:pt x="1135" y="3169"/>
                  </a:cubicBezTo>
                  <a:cubicBezTo>
                    <a:pt x="1168" y="3103"/>
                    <a:pt x="835" y="2502"/>
                    <a:pt x="535" y="1601"/>
                  </a:cubicBezTo>
                  <a:cubicBezTo>
                    <a:pt x="201" y="734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914625" y="1925975"/>
              <a:ext cx="20875" cy="55900"/>
            </a:xfrm>
            <a:custGeom>
              <a:avLst/>
              <a:gdLst/>
              <a:ahLst/>
              <a:cxnLst/>
              <a:rect l="l" t="t" r="r" b="b"/>
              <a:pathLst>
                <a:path w="835" h="2236" extrusionOk="0">
                  <a:moveTo>
                    <a:pt x="1" y="1"/>
                  </a:moveTo>
                  <a:cubicBezTo>
                    <a:pt x="1" y="401"/>
                    <a:pt x="101" y="802"/>
                    <a:pt x="268" y="1169"/>
                  </a:cubicBezTo>
                  <a:cubicBezTo>
                    <a:pt x="401" y="1569"/>
                    <a:pt x="601" y="1936"/>
                    <a:pt x="835" y="2236"/>
                  </a:cubicBezTo>
                  <a:cubicBezTo>
                    <a:pt x="768" y="1836"/>
                    <a:pt x="668" y="1469"/>
                    <a:pt x="468" y="1102"/>
                  </a:cubicBezTo>
                  <a:cubicBezTo>
                    <a:pt x="368" y="702"/>
                    <a:pt x="201" y="33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4061400" y="1986025"/>
              <a:ext cx="40050" cy="95100"/>
            </a:xfrm>
            <a:custGeom>
              <a:avLst/>
              <a:gdLst/>
              <a:ahLst/>
              <a:cxnLst/>
              <a:rect l="l" t="t" r="r" b="b"/>
              <a:pathLst>
                <a:path w="1602" h="3804" extrusionOk="0">
                  <a:moveTo>
                    <a:pt x="1435" y="1"/>
                  </a:moveTo>
                  <a:lnTo>
                    <a:pt x="1435" y="1"/>
                  </a:lnTo>
                  <a:cubicBezTo>
                    <a:pt x="1335" y="668"/>
                    <a:pt x="1202" y="1335"/>
                    <a:pt x="1001" y="2002"/>
                  </a:cubicBezTo>
                  <a:cubicBezTo>
                    <a:pt x="701" y="2636"/>
                    <a:pt x="401" y="3236"/>
                    <a:pt x="1" y="3803"/>
                  </a:cubicBezTo>
                  <a:cubicBezTo>
                    <a:pt x="1068" y="2836"/>
                    <a:pt x="1602" y="1435"/>
                    <a:pt x="14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4107275" y="1943500"/>
              <a:ext cx="23375" cy="88425"/>
            </a:xfrm>
            <a:custGeom>
              <a:avLst/>
              <a:gdLst/>
              <a:ahLst/>
              <a:cxnLst/>
              <a:rect l="l" t="t" r="r" b="b"/>
              <a:pathLst>
                <a:path w="935" h="3537" extrusionOk="0">
                  <a:moveTo>
                    <a:pt x="634" y="1"/>
                  </a:moveTo>
                  <a:cubicBezTo>
                    <a:pt x="667" y="601"/>
                    <a:pt x="667" y="1201"/>
                    <a:pt x="601" y="1802"/>
                  </a:cubicBezTo>
                  <a:cubicBezTo>
                    <a:pt x="434" y="2402"/>
                    <a:pt x="234" y="2969"/>
                    <a:pt x="0" y="3536"/>
                  </a:cubicBezTo>
                  <a:cubicBezTo>
                    <a:pt x="434" y="3069"/>
                    <a:pt x="734" y="2502"/>
                    <a:pt x="801" y="1869"/>
                  </a:cubicBezTo>
                  <a:cubicBezTo>
                    <a:pt x="934" y="1235"/>
                    <a:pt x="901" y="568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609425" y="3213575"/>
              <a:ext cx="775575" cy="1823825"/>
            </a:xfrm>
            <a:custGeom>
              <a:avLst/>
              <a:gdLst/>
              <a:ahLst/>
              <a:cxnLst/>
              <a:rect l="l" t="t" r="r" b="b"/>
              <a:pathLst>
                <a:path w="31023" h="72953" extrusionOk="0">
                  <a:moveTo>
                    <a:pt x="29821" y="1"/>
                  </a:moveTo>
                  <a:lnTo>
                    <a:pt x="5738" y="1902"/>
                  </a:lnTo>
                  <a:lnTo>
                    <a:pt x="0" y="39696"/>
                  </a:lnTo>
                  <a:lnTo>
                    <a:pt x="4603" y="72953"/>
                  </a:lnTo>
                  <a:lnTo>
                    <a:pt x="14477" y="72953"/>
                  </a:lnTo>
                  <a:lnTo>
                    <a:pt x="12142" y="41330"/>
                  </a:lnTo>
                  <a:lnTo>
                    <a:pt x="17779" y="15678"/>
                  </a:lnTo>
                  <a:lnTo>
                    <a:pt x="20114" y="38261"/>
                  </a:lnTo>
                  <a:lnTo>
                    <a:pt x="21816" y="72286"/>
                  </a:lnTo>
                  <a:lnTo>
                    <a:pt x="30789" y="72286"/>
                  </a:lnTo>
                  <a:lnTo>
                    <a:pt x="31022" y="4737"/>
                  </a:lnTo>
                  <a:lnTo>
                    <a:pt x="298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963000" y="3605525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2336" y="968"/>
                    <a:pt x="1101" y="2069"/>
                    <a:pt x="1" y="3269"/>
                  </a:cubicBezTo>
                  <a:cubicBezTo>
                    <a:pt x="668" y="2802"/>
                    <a:pt x="1301" y="2269"/>
                    <a:pt x="1902" y="1702"/>
                  </a:cubicBezTo>
                  <a:cubicBezTo>
                    <a:pt x="2536" y="1201"/>
                    <a:pt x="3103" y="601"/>
                    <a:pt x="36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4052225" y="3448750"/>
              <a:ext cx="10050" cy="145125"/>
            </a:xfrm>
            <a:custGeom>
              <a:avLst/>
              <a:gdLst/>
              <a:ahLst/>
              <a:cxnLst/>
              <a:rect l="l" t="t" r="r" b="b"/>
              <a:pathLst>
                <a:path w="402" h="5805" extrusionOk="0">
                  <a:moveTo>
                    <a:pt x="268" y="0"/>
                  </a:moveTo>
                  <a:cubicBezTo>
                    <a:pt x="134" y="934"/>
                    <a:pt x="101" y="1902"/>
                    <a:pt x="101" y="2869"/>
                  </a:cubicBezTo>
                  <a:cubicBezTo>
                    <a:pt x="1" y="3836"/>
                    <a:pt x="1" y="4837"/>
                    <a:pt x="34" y="5804"/>
                  </a:cubicBezTo>
                  <a:cubicBezTo>
                    <a:pt x="234" y="4837"/>
                    <a:pt x="301" y="3870"/>
                    <a:pt x="301" y="2902"/>
                  </a:cubicBezTo>
                  <a:cubicBezTo>
                    <a:pt x="401" y="1935"/>
                    <a:pt x="368" y="968"/>
                    <a:pt x="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4127275" y="3373700"/>
              <a:ext cx="212675" cy="205150"/>
            </a:xfrm>
            <a:custGeom>
              <a:avLst/>
              <a:gdLst/>
              <a:ahLst/>
              <a:cxnLst/>
              <a:rect l="l" t="t" r="r" b="b"/>
              <a:pathLst>
                <a:path w="8507" h="8206" extrusionOk="0">
                  <a:moveTo>
                    <a:pt x="8407" y="0"/>
                  </a:moveTo>
                  <a:lnTo>
                    <a:pt x="2303" y="267"/>
                  </a:lnTo>
                  <a:lnTo>
                    <a:pt x="601" y="334"/>
                  </a:lnTo>
                  <a:lnTo>
                    <a:pt x="168" y="367"/>
                  </a:lnTo>
                  <a:lnTo>
                    <a:pt x="1" y="367"/>
                  </a:lnTo>
                  <a:cubicBezTo>
                    <a:pt x="68" y="367"/>
                    <a:pt x="101" y="367"/>
                    <a:pt x="168" y="400"/>
                  </a:cubicBezTo>
                  <a:lnTo>
                    <a:pt x="635" y="400"/>
                  </a:lnTo>
                  <a:lnTo>
                    <a:pt x="2369" y="367"/>
                  </a:lnTo>
                  <a:lnTo>
                    <a:pt x="8273" y="203"/>
                  </a:lnTo>
                  <a:lnTo>
                    <a:pt x="8273" y="203"/>
                  </a:lnTo>
                  <a:lnTo>
                    <a:pt x="8273" y="6438"/>
                  </a:lnTo>
                  <a:lnTo>
                    <a:pt x="8273" y="6465"/>
                  </a:lnTo>
                  <a:lnTo>
                    <a:pt x="8273" y="6465"/>
                  </a:lnTo>
                  <a:lnTo>
                    <a:pt x="4435" y="8027"/>
                  </a:lnTo>
                  <a:lnTo>
                    <a:pt x="994" y="6847"/>
                  </a:lnTo>
                  <a:lnTo>
                    <a:pt x="994" y="6847"/>
                  </a:lnTo>
                  <a:cubicBezTo>
                    <a:pt x="729" y="4938"/>
                    <a:pt x="466" y="3358"/>
                    <a:pt x="301" y="2202"/>
                  </a:cubicBezTo>
                  <a:cubicBezTo>
                    <a:pt x="234" y="1635"/>
                    <a:pt x="134" y="1201"/>
                    <a:pt x="101" y="867"/>
                  </a:cubicBezTo>
                  <a:cubicBezTo>
                    <a:pt x="68" y="734"/>
                    <a:pt x="34" y="601"/>
                    <a:pt x="34" y="500"/>
                  </a:cubicBezTo>
                  <a:cubicBezTo>
                    <a:pt x="34" y="467"/>
                    <a:pt x="1" y="434"/>
                    <a:pt x="1" y="367"/>
                  </a:cubicBezTo>
                  <a:lnTo>
                    <a:pt x="1" y="367"/>
                  </a:lnTo>
                  <a:cubicBezTo>
                    <a:pt x="1" y="534"/>
                    <a:pt x="34" y="667"/>
                    <a:pt x="34" y="834"/>
                  </a:cubicBezTo>
                  <a:cubicBezTo>
                    <a:pt x="101" y="1168"/>
                    <a:pt x="134" y="1601"/>
                    <a:pt x="201" y="2168"/>
                  </a:cubicBezTo>
                  <a:cubicBezTo>
                    <a:pt x="368" y="3336"/>
                    <a:pt x="568" y="4970"/>
                    <a:pt x="835" y="6938"/>
                  </a:cubicBezTo>
                  <a:lnTo>
                    <a:pt x="835" y="7005"/>
                  </a:lnTo>
                  <a:lnTo>
                    <a:pt x="902" y="7005"/>
                  </a:lnTo>
                  <a:lnTo>
                    <a:pt x="4404" y="8206"/>
                  </a:lnTo>
                  <a:lnTo>
                    <a:pt x="4471" y="8206"/>
                  </a:lnTo>
                  <a:lnTo>
                    <a:pt x="8407" y="6638"/>
                  </a:lnTo>
                  <a:lnTo>
                    <a:pt x="8507" y="6605"/>
                  </a:lnTo>
                  <a:lnTo>
                    <a:pt x="8507" y="6405"/>
                  </a:lnTo>
                  <a:lnTo>
                    <a:pt x="8507" y="1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797050" y="3381200"/>
              <a:ext cx="200175" cy="226850"/>
            </a:xfrm>
            <a:custGeom>
              <a:avLst/>
              <a:gdLst/>
              <a:ahLst/>
              <a:cxnLst/>
              <a:rect l="l" t="t" r="r" b="b"/>
              <a:pathLst>
                <a:path w="8007" h="9074" extrusionOk="0">
                  <a:moveTo>
                    <a:pt x="434" y="167"/>
                  </a:moveTo>
                  <a:lnTo>
                    <a:pt x="267" y="200"/>
                  </a:lnTo>
                  <a:lnTo>
                    <a:pt x="401" y="200"/>
                  </a:lnTo>
                  <a:lnTo>
                    <a:pt x="801" y="167"/>
                  </a:lnTo>
                  <a:close/>
                  <a:moveTo>
                    <a:pt x="7906" y="0"/>
                  </a:moveTo>
                  <a:lnTo>
                    <a:pt x="2335" y="134"/>
                  </a:lnTo>
                  <a:lnTo>
                    <a:pt x="801" y="167"/>
                  </a:lnTo>
                  <a:lnTo>
                    <a:pt x="2402" y="167"/>
                  </a:lnTo>
                  <a:lnTo>
                    <a:pt x="7802" y="134"/>
                  </a:lnTo>
                  <a:lnTo>
                    <a:pt x="7802" y="134"/>
                  </a:lnTo>
                  <a:cubicBezTo>
                    <a:pt x="7736" y="1967"/>
                    <a:pt x="7639" y="4082"/>
                    <a:pt x="7574" y="6325"/>
                  </a:cubicBezTo>
                  <a:lnTo>
                    <a:pt x="7574" y="6325"/>
                  </a:lnTo>
                  <a:lnTo>
                    <a:pt x="6972" y="6705"/>
                  </a:lnTo>
                  <a:lnTo>
                    <a:pt x="3784" y="8809"/>
                  </a:lnTo>
                  <a:lnTo>
                    <a:pt x="3784" y="8809"/>
                  </a:lnTo>
                  <a:lnTo>
                    <a:pt x="201" y="6659"/>
                  </a:lnTo>
                  <a:lnTo>
                    <a:pt x="201" y="6659"/>
                  </a:lnTo>
                  <a:cubicBezTo>
                    <a:pt x="235" y="4744"/>
                    <a:pt x="267" y="3127"/>
                    <a:pt x="267" y="1968"/>
                  </a:cubicBezTo>
                  <a:lnTo>
                    <a:pt x="267" y="634"/>
                  </a:lnTo>
                  <a:lnTo>
                    <a:pt x="267" y="301"/>
                  </a:lnTo>
                  <a:cubicBezTo>
                    <a:pt x="267" y="234"/>
                    <a:pt x="267" y="200"/>
                    <a:pt x="267" y="167"/>
                  </a:cubicBezTo>
                  <a:cubicBezTo>
                    <a:pt x="267" y="164"/>
                    <a:pt x="267" y="162"/>
                    <a:pt x="267" y="162"/>
                  </a:cubicBezTo>
                  <a:cubicBezTo>
                    <a:pt x="267" y="162"/>
                    <a:pt x="264" y="300"/>
                    <a:pt x="234" y="601"/>
                  </a:cubicBezTo>
                  <a:cubicBezTo>
                    <a:pt x="234" y="934"/>
                    <a:pt x="201" y="1368"/>
                    <a:pt x="201" y="1935"/>
                  </a:cubicBezTo>
                  <a:cubicBezTo>
                    <a:pt x="134" y="3103"/>
                    <a:pt x="101" y="4737"/>
                    <a:pt x="0" y="6705"/>
                  </a:cubicBezTo>
                  <a:lnTo>
                    <a:pt x="0" y="6772"/>
                  </a:lnTo>
                  <a:lnTo>
                    <a:pt x="67" y="6805"/>
                  </a:lnTo>
                  <a:lnTo>
                    <a:pt x="3736" y="9040"/>
                  </a:lnTo>
                  <a:lnTo>
                    <a:pt x="3803" y="9073"/>
                  </a:lnTo>
                  <a:lnTo>
                    <a:pt x="3837" y="9007"/>
                  </a:lnTo>
                  <a:lnTo>
                    <a:pt x="7106" y="6905"/>
                  </a:lnTo>
                  <a:lnTo>
                    <a:pt x="7739" y="6472"/>
                  </a:lnTo>
                  <a:lnTo>
                    <a:pt x="7806" y="6472"/>
                  </a:lnTo>
                  <a:lnTo>
                    <a:pt x="7806" y="6438"/>
                  </a:lnTo>
                  <a:cubicBezTo>
                    <a:pt x="7873" y="4137"/>
                    <a:pt x="7939" y="1968"/>
                    <a:pt x="8006" y="100"/>
                  </a:cubicBezTo>
                  <a:lnTo>
                    <a:pt x="8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4109775" y="3614700"/>
              <a:ext cx="206000" cy="27250"/>
            </a:xfrm>
            <a:custGeom>
              <a:avLst/>
              <a:gdLst/>
              <a:ahLst/>
              <a:cxnLst/>
              <a:rect l="l" t="t" r="r" b="b"/>
              <a:pathLst>
                <a:path w="8240" h="1090" extrusionOk="0">
                  <a:moveTo>
                    <a:pt x="0" y="0"/>
                  </a:moveTo>
                  <a:cubicBezTo>
                    <a:pt x="401" y="134"/>
                    <a:pt x="801" y="234"/>
                    <a:pt x="1201" y="267"/>
                  </a:cubicBezTo>
                  <a:cubicBezTo>
                    <a:pt x="1935" y="401"/>
                    <a:pt x="2969" y="567"/>
                    <a:pt x="4103" y="734"/>
                  </a:cubicBezTo>
                  <a:cubicBezTo>
                    <a:pt x="5237" y="868"/>
                    <a:pt x="6272" y="968"/>
                    <a:pt x="7005" y="1034"/>
                  </a:cubicBezTo>
                  <a:cubicBezTo>
                    <a:pt x="7259" y="1074"/>
                    <a:pt x="7502" y="1090"/>
                    <a:pt x="7740" y="1090"/>
                  </a:cubicBezTo>
                  <a:cubicBezTo>
                    <a:pt x="7908" y="1090"/>
                    <a:pt x="8074" y="1082"/>
                    <a:pt x="8240" y="1068"/>
                  </a:cubicBezTo>
                  <a:cubicBezTo>
                    <a:pt x="7839" y="968"/>
                    <a:pt x="7472" y="901"/>
                    <a:pt x="7072" y="868"/>
                  </a:cubicBezTo>
                  <a:lnTo>
                    <a:pt x="4137" y="501"/>
                  </a:lnTo>
                  <a:lnTo>
                    <a:pt x="1235" y="134"/>
                  </a:lnTo>
                  <a:cubicBezTo>
                    <a:pt x="834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4158150" y="4149250"/>
              <a:ext cx="152625" cy="136775"/>
            </a:xfrm>
            <a:custGeom>
              <a:avLst/>
              <a:gdLst/>
              <a:ahLst/>
              <a:cxnLst/>
              <a:rect l="l" t="t" r="r" b="b"/>
              <a:pathLst>
                <a:path w="6105" h="5471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401"/>
                    <a:pt x="334" y="801"/>
                    <a:pt x="567" y="1168"/>
                  </a:cubicBezTo>
                  <a:cubicBezTo>
                    <a:pt x="1101" y="2068"/>
                    <a:pt x="1735" y="2902"/>
                    <a:pt x="2402" y="3703"/>
                  </a:cubicBezTo>
                  <a:cubicBezTo>
                    <a:pt x="2769" y="4170"/>
                    <a:pt x="3169" y="4570"/>
                    <a:pt x="3636" y="4971"/>
                  </a:cubicBezTo>
                  <a:cubicBezTo>
                    <a:pt x="4003" y="5271"/>
                    <a:pt x="4470" y="5471"/>
                    <a:pt x="4970" y="5471"/>
                  </a:cubicBezTo>
                  <a:cubicBezTo>
                    <a:pt x="5304" y="5471"/>
                    <a:pt x="5637" y="5371"/>
                    <a:pt x="5871" y="5171"/>
                  </a:cubicBezTo>
                  <a:cubicBezTo>
                    <a:pt x="6071" y="5004"/>
                    <a:pt x="6104" y="4870"/>
                    <a:pt x="6104" y="4870"/>
                  </a:cubicBezTo>
                  <a:cubicBezTo>
                    <a:pt x="6071" y="4870"/>
                    <a:pt x="6004" y="4971"/>
                    <a:pt x="5838" y="5071"/>
                  </a:cubicBezTo>
                  <a:cubicBezTo>
                    <a:pt x="5605" y="5216"/>
                    <a:pt x="5348" y="5311"/>
                    <a:pt x="5087" y="5311"/>
                  </a:cubicBezTo>
                  <a:cubicBezTo>
                    <a:pt x="5048" y="5311"/>
                    <a:pt x="5009" y="5308"/>
                    <a:pt x="4970" y="5304"/>
                  </a:cubicBezTo>
                  <a:cubicBezTo>
                    <a:pt x="4503" y="5271"/>
                    <a:pt x="4103" y="5104"/>
                    <a:pt x="3736" y="4804"/>
                  </a:cubicBezTo>
                  <a:cubicBezTo>
                    <a:pt x="3336" y="4403"/>
                    <a:pt x="2936" y="4003"/>
                    <a:pt x="2569" y="3570"/>
                  </a:cubicBezTo>
                  <a:cubicBezTo>
                    <a:pt x="1901" y="2769"/>
                    <a:pt x="1268" y="1935"/>
                    <a:pt x="701" y="1068"/>
                  </a:cubicBezTo>
                  <a:cubicBezTo>
                    <a:pt x="500" y="701"/>
                    <a:pt x="267" y="3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725325" y="4229300"/>
              <a:ext cx="141800" cy="91750"/>
            </a:xfrm>
            <a:custGeom>
              <a:avLst/>
              <a:gdLst/>
              <a:ahLst/>
              <a:cxnLst/>
              <a:rect l="l" t="t" r="r" b="b"/>
              <a:pathLst>
                <a:path w="5672" h="3670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401"/>
                    <a:pt x="234" y="734"/>
                    <a:pt x="434" y="1068"/>
                  </a:cubicBezTo>
                  <a:cubicBezTo>
                    <a:pt x="835" y="1935"/>
                    <a:pt x="1435" y="2669"/>
                    <a:pt x="2236" y="3203"/>
                  </a:cubicBezTo>
                  <a:cubicBezTo>
                    <a:pt x="2669" y="3503"/>
                    <a:pt x="3170" y="3670"/>
                    <a:pt x="3703" y="3670"/>
                  </a:cubicBezTo>
                  <a:cubicBezTo>
                    <a:pt x="4137" y="3670"/>
                    <a:pt x="4571" y="3570"/>
                    <a:pt x="4938" y="3336"/>
                  </a:cubicBezTo>
                  <a:cubicBezTo>
                    <a:pt x="5171" y="3203"/>
                    <a:pt x="5405" y="3003"/>
                    <a:pt x="5571" y="2769"/>
                  </a:cubicBezTo>
                  <a:cubicBezTo>
                    <a:pt x="5605" y="2669"/>
                    <a:pt x="5671" y="2569"/>
                    <a:pt x="5671" y="2469"/>
                  </a:cubicBezTo>
                  <a:lnTo>
                    <a:pt x="5671" y="2469"/>
                  </a:lnTo>
                  <a:cubicBezTo>
                    <a:pt x="5471" y="2769"/>
                    <a:pt x="5171" y="3036"/>
                    <a:pt x="4871" y="3203"/>
                  </a:cubicBezTo>
                  <a:cubicBezTo>
                    <a:pt x="4504" y="3403"/>
                    <a:pt x="4104" y="3470"/>
                    <a:pt x="3703" y="3470"/>
                  </a:cubicBezTo>
                  <a:cubicBezTo>
                    <a:pt x="3203" y="3436"/>
                    <a:pt x="2736" y="3270"/>
                    <a:pt x="2336" y="3003"/>
                  </a:cubicBezTo>
                  <a:cubicBezTo>
                    <a:pt x="1602" y="2502"/>
                    <a:pt x="1001" y="1802"/>
                    <a:pt x="568" y="1001"/>
                  </a:cubicBezTo>
                  <a:cubicBezTo>
                    <a:pt x="401" y="668"/>
                    <a:pt x="201" y="3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742850" y="4205950"/>
              <a:ext cx="138450" cy="21600"/>
            </a:xfrm>
            <a:custGeom>
              <a:avLst/>
              <a:gdLst/>
              <a:ahLst/>
              <a:cxnLst/>
              <a:rect l="l" t="t" r="r" b="b"/>
              <a:pathLst>
                <a:path w="5538" h="864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4580" y="424"/>
                    <a:pt x="3541" y="644"/>
                    <a:pt x="2499" y="644"/>
                  </a:cubicBezTo>
                  <a:cubicBezTo>
                    <a:pt x="1654" y="644"/>
                    <a:pt x="807" y="500"/>
                    <a:pt x="0" y="201"/>
                  </a:cubicBezTo>
                  <a:lnTo>
                    <a:pt x="0" y="201"/>
                  </a:lnTo>
                  <a:cubicBezTo>
                    <a:pt x="200" y="401"/>
                    <a:pt x="467" y="501"/>
                    <a:pt x="767" y="568"/>
                  </a:cubicBezTo>
                  <a:cubicBezTo>
                    <a:pt x="1353" y="763"/>
                    <a:pt x="1972" y="863"/>
                    <a:pt x="2591" y="863"/>
                  </a:cubicBezTo>
                  <a:cubicBezTo>
                    <a:pt x="3348" y="863"/>
                    <a:pt x="4106" y="713"/>
                    <a:pt x="4804" y="401"/>
                  </a:cubicBezTo>
                  <a:cubicBezTo>
                    <a:pt x="5071" y="334"/>
                    <a:pt x="5337" y="167"/>
                    <a:pt x="55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686125" y="2187850"/>
              <a:ext cx="717225" cy="1107450"/>
            </a:xfrm>
            <a:custGeom>
              <a:avLst/>
              <a:gdLst/>
              <a:ahLst/>
              <a:cxnLst/>
              <a:rect l="l" t="t" r="r" b="b"/>
              <a:pathLst>
                <a:path w="28689" h="44298" extrusionOk="0">
                  <a:moveTo>
                    <a:pt x="18414" y="0"/>
                  </a:moveTo>
                  <a:lnTo>
                    <a:pt x="8207" y="434"/>
                  </a:lnTo>
                  <a:lnTo>
                    <a:pt x="7640" y="2369"/>
                  </a:lnTo>
                  <a:lnTo>
                    <a:pt x="168" y="4870"/>
                  </a:lnTo>
                  <a:lnTo>
                    <a:pt x="1" y="17513"/>
                  </a:lnTo>
                  <a:lnTo>
                    <a:pt x="3103" y="29688"/>
                  </a:lnTo>
                  <a:lnTo>
                    <a:pt x="3103" y="35926"/>
                  </a:lnTo>
                  <a:lnTo>
                    <a:pt x="2636" y="36893"/>
                  </a:lnTo>
                  <a:lnTo>
                    <a:pt x="3070" y="37827"/>
                  </a:lnTo>
                  <a:lnTo>
                    <a:pt x="2703" y="42931"/>
                  </a:lnTo>
                  <a:lnTo>
                    <a:pt x="8107" y="43865"/>
                  </a:lnTo>
                  <a:cubicBezTo>
                    <a:pt x="8107" y="43865"/>
                    <a:pt x="11977" y="44297"/>
                    <a:pt x="15128" y="44297"/>
                  </a:cubicBezTo>
                  <a:cubicBezTo>
                    <a:pt x="15791" y="44297"/>
                    <a:pt x="16423" y="44278"/>
                    <a:pt x="16980" y="44232"/>
                  </a:cubicBezTo>
                  <a:cubicBezTo>
                    <a:pt x="20149" y="43998"/>
                    <a:pt x="26286" y="42264"/>
                    <a:pt x="26286" y="42264"/>
                  </a:cubicBezTo>
                  <a:lnTo>
                    <a:pt x="25686" y="38828"/>
                  </a:lnTo>
                  <a:lnTo>
                    <a:pt x="26620" y="36960"/>
                  </a:lnTo>
                  <a:lnTo>
                    <a:pt x="25986" y="34858"/>
                  </a:lnTo>
                  <a:lnTo>
                    <a:pt x="26620" y="26152"/>
                  </a:lnTo>
                  <a:lnTo>
                    <a:pt x="28688" y="4970"/>
                  </a:lnTo>
                  <a:lnTo>
                    <a:pt x="19415" y="176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289175" y="2309600"/>
              <a:ext cx="414500" cy="966550"/>
            </a:xfrm>
            <a:custGeom>
              <a:avLst/>
              <a:gdLst/>
              <a:ahLst/>
              <a:cxnLst/>
              <a:rect l="l" t="t" r="r" b="b"/>
              <a:pathLst>
                <a:path w="16580" h="38662" extrusionOk="0">
                  <a:moveTo>
                    <a:pt x="16046" y="0"/>
                  </a:moveTo>
                  <a:cubicBezTo>
                    <a:pt x="16046" y="0"/>
                    <a:pt x="1" y="17413"/>
                    <a:pt x="1" y="20982"/>
                  </a:cubicBezTo>
                  <a:cubicBezTo>
                    <a:pt x="1" y="23617"/>
                    <a:pt x="6239" y="33791"/>
                    <a:pt x="9941" y="36126"/>
                  </a:cubicBezTo>
                  <a:lnTo>
                    <a:pt x="13010" y="38661"/>
                  </a:lnTo>
                  <a:lnTo>
                    <a:pt x="16579" y="34625"/>
                  </a:lnTo>
                  <a:lnTo>
                    <a:pt x="13611" y="32390"/>
                  </a:lnTo>
                  <a:cubicBezTo>
                    <a:pt x="13611" y="32390"/>
                    <a:pt x="13744" y="29822"/>
                    <a:pt x="13010" y="29088"/>
                  </a:cubicBezTo>
                  <a:cubicBezTo>
                    <a:pt x="12243" y="28387"/>
                    <a:pt x="8274" y="22516"/>
                    <a:pt x="8274" y="22516"/>
                  </a:cubicBezTo>
                  <a:cubicBezTo>
                    <a:pt x="8574" y="22416"/>
                    <a:pt x="8874" y="22216"/>
                    <a:pt x="9107" y="21983"/>
                  </a:cubicBezTo>
                  <a:cubicBezTo>
                    <a:pt x="9374" y="21616"/>
                    <a:pt x="16213" y="13910"/>
                    <a:pt x="16213" y="13910"/>
                  </a:cubicBezTo>
                  <a:lnTo>
                    <a:pt x="16413" y="743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9250" y="2882500"/>
              <a:ext cx="116775" cy="53400"/>
            </a:xfrm>
            <a:custGeom>
              <a:avLst/>
              <a:gdLst/>
              <a:ahLst/>
              <a:cxnLst/>
              <a:rect l="l" t="t" r="r" b="b"/>
              <a:pathLst>
                <a:path w="4671" h="2136" extrusionOk="0">
                  <a:moveTo>
                    <a:pt x="4671" y="1"/>
                  </a:moveTo>
                  <a:cubicBezTo>
                    <a:pt x="4404" y="1"/>
                    <a:pt x="4137" y="34"/>
                    <a:pt x="3903" y="101"/>
                  </a:cubicBezTo>
                  <a:cubicBezTo>
                    <a:pt x="3270" y="168"/>
                    <a:pt x="2669" y="334"/>
                    <a:pt x="2102" y="568"/>
                  </a:cubicBezTo>
                  <a:cubicBezTo>
                    <a:pt x="1535" y="835"/>
                    <a:pt x="1035" y="1202"/>
                    <a:pt x="568" y="1602"/>
                  </a:cubicBezTo>
                  <a:cubicBezTo>
                    <a:pt x="367" y="1769"/>
                    <a:pt x="167" y="1935"/>
                    <a:pt x="1" y="2136"/>
                  </a:cubicBezTo>
                  <a:cubicBezTo>
                    <a:pt x="234" y="2036"/>
                    <a:pt x="468" y="1869"/>
                    <a:pt x="668" y="1702"/>
                  </a:cubicBezTo>
                  <a:cubicBezTo>
                    <a:pt x="1135" y="1335"/>
                    <a:pt x="1668" y="1001"/>
                    <a:pt x="2202" y="735"/>
                  </a:cubicBezTo>
                  <a:cubicBezTo>
                    <a:pt x="2769" y="501"/>
                    <a:pt x="3336" y="334"/>
                    <a:pt x="3937" y="234"/>
                  </a:cubicBezTo>
                  <a:cubicBezTo>
                    <a:pt x="4204" y="201"/>
                    <a:pt x="4437" y="134"/>
                    <a:pt x="4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545200" y="3119350"/>
              <a:ext cx="84250" cy="99250"/>
            </a:xfrm>
            <a:custGeom>
              <a:avLst/>
              <a:gdLst/>
              <a:ahLst/>
              <a:cxnLst/>
              <a:rect l="l" t="t" r="r" b="b"/>
              <a:pathLst>
                <a:path w="3370" h="3970" extrusionOk="0">
                  <a:moveTo>
                    <a:pt x="3370" y="0"/>
                  </a:moveTo>
                  <a:lnTo>
                    <a:pt x="3370" y="0"/>
                  </a:lnTo>
                  <a:cubicBezTo>
                    <a:pt x="2936" y="734"/>
                    <a:pt x="2436" y="1468"/>
                    <a:pt x="1902" y="2168"/>
                  </a:cubicBezTo>
                  <a:cubicBezTo>
                    <a:pt x="1302" y="2802"/>
                    <a:pt x="668" y="3403"/>
                    <a:pt x="1" y="3970"/>
                  </a:cubicBezTo>
                  <a:cubicBezTo>
                    <a:pt x="234" y="3870"/>
                    <a:pt x="468" y="3736"/>
                    <a:pt x="668" y="3569"/>
                  </a:cubicBezTo>
                  <a:cubicBezTo>
                    <a:pt x="1168" y="3202"/>
                    <a:pt x="1635" y="2769"/>
                    <a:pt x="2069" y="2302"/>
                  </a:cubicBezTo>
                  <a:cubicBezTo>
                    <a:pt x="2669" y="1635"/>
                    <a:pt x="3136" y="834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631225" y="3151575"/>
              <a:ext cx="37425" cy="34625"/>
            </a:xfrm>
            <a:custGeom>
              <a:avLst/>
              <a:gdLst/>
              <a:ahLst/>
              <a:cxnLst/>
              <a:rect l="l" t="t" r="r" b="b"/>
              <a:pathLst>
                <a:path w="1497" h="1385" extrusionOk="0">
                  <a:moveTo>
                    <a:pt x="655" y="0"/>
                  </a:moveTo>
                  <a:cubicBezTo>
                    <a:pt x="349" y="0"/>
                    <a:pt x="200" y="179"/>
                    <a:pt x="229" y="179"/>
                  </a:cubicBezTo>
                  <a:cubicBezTo>
                    <a:pt x="346" y="140"/>
                    <a:pt x="463" y="124"/>
                    <a:pt x="574" y="124"/>
                  </a:cubicBezTo>
                  <a:cubicBezTo>
                    <a:pt x="652" y="124"/>
                    <a:pt x="727" y="132"/>
                    <a:pt x="796" y="146"/>
                  </a:cubicBezTo>
                  <a:cubicBezTo>
                    <a:pt x="996" y="179"/>
                    <a:pt x="1130" y="312"/>
                    <a:pt x="1230" y="479"/>
                  </a:cubicBezTo>
                  <a:cubicBezTo>
                    <a:pt x="1263" y="546"/>
                    <a:pt x="1296" y="679"/>
                    <a:pt x="1296" y="779"/>
                  </a:cubicBezTo>
                  <a:cubicBezTo>
                    <a:pt x="1296" y="879"/>
                    <a:pt x="1230" y="979"/>
                    <a:pt x="1163" y="1046"/>
                  </a:cubicBezTo>
                  <a:cubicBezTo>
                    <a:pt x="1029" y="1135"/>
                    <a:pt x="881" y="1180"/>
                    <a:pt x="738" y="1180"/>
                  </a:cubicBezTo>
                  <a:cubicBezTo>
                    <a:pt x="666" y="1180"/>
                    <a:pt x="596" y="1168"/>
                    <a:pt x="529" y="1146"/>
                  </a:cubicBezTo>
                  <a:cubicBezTo>
                    <a:pt x="362" y="1080"/>
                    <a:pt x="229" y="913"/>
                    <a:pt x="196" y="746"/>
                  </a:cubicBezTo>
                  <a:cubicBezTo>
                    <a:pt x="162" y="546"/>
                    <a:pt x="196" y="346"/>
                    <a:pt x="262" y="179"/>
                  </a:cubicBezTo>
                  <a:cubicBezTo>
                    <a:pt x="260" y="176"/>
                    <a:pt x="256" y="175"/>
                    <a:pt x="252" y="175"/>
                  </a:cubicBezTo>
                  <a:cubicBezTo>
                    <a:pt x="197" y="175"/>
                    <a:pt x="0" y="374"/>
                    <a:pt x="62" y="746"/>
                  </a:cubicBezTo>
                  <a:cubicBezTo>
                    <a:pt x="62" y="1013"/>
                    <a:pt x="229" y="1213"/>
                    <a:pt x="429" y="1313"/>
                  </a:cubicBezTo>
                  <a:cubicBezTo>
                    <a:pt x="539" y="1362"/>
                    <a:pt x="649" y="1384"/>
                    <a:pt x="756" y="1384"/>
                  </a:cubicBezTo>
                  <a:cubicBezTo>
                    <a:pt x="941" y="1384"/>
                    <a:pt x="1115" y="1319"/>
                    <a:pt x="1263" y="1213"/>
                  </a:cubicBezTo>
                  <a:cubicBezTo>
                    <a:pt x="1396" y="1113"/>
                    <a:pt x="1496" y="946"/>
                    <a:pt x="1496" y="779"/>
                  </a:cubicBezTo>
                  <a:cubicBezTo>
                    <a:pt x="1496" y="646"/>
                    <a:pt x="1463" y="512"/>
                    <a:pt x="1396" y="379"/>
                  </a:cubicBezTo>
                  <a:cubicBezTo>
                    <a:pt x="1263" y="146"/>
                    <a:pt x="1063" y="12"/>
                    <a:pt x="796" y="12"/>
                  </a:cubicBezTo>
                  <a:cubicBezTo>
                    <a:pt x="746" y="4"/>
                    <a:pt x="699" y="0"/>
                    <a:pt x="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664450" y="2497225"/>
              <a:ext cx="113450" cy="531250"/>
            </a:xfrm>
            <a:custGeom>
              <a:avLst/>
              <a:gdLst/>
              <a:ahLst/>
              <a:cxnLst/>
              <a:rect l="l" t="t" r="r" b="b"/>
              <a:pathLst>
                <a:path w="4538" h="21250" extrusionOk="0">
                  <a:moveTo>
                    <a:pt x="1" y="1"/>
                  </a:moveTo>
                  <a:cubicBezTo>
                    <a:pt x="1" y="101"/>
                    <a:pt x="1" y="167"/>
                    <a:pt x="34" y="234"/>
                  </a:cubicBezTo>
                  <a:cubicBezTo>
                    <a:pt x="67" y="401"/>
                    <a:pt x="101" y="601"/>
                    <a:pt x="134" y="868"/>
                  </a:cubicBezTo>
                  <a:cubicBezTo>
                    <a:pt x="268" y="1435"/>
                    <a:pt x="401" y="2202"/>
                    <a:pt x="601" y="3136"/>
                  </a:cubicBezTo>
                  <a:cubicBezTo>
                    <a:pt x="1001" y="5071"/>
                    <a:pt x="1535" y="7706"/>
                    <a:pt x="2169" y="10642"/>
                  </a:cubicBezTo>
                  <a:cubicBezTo>
                    <a:pt x="2803" y="13577"/>
                    <a:pt x="3403" y="16246"/>
                    <a:pt x="3803" y="18147"/>
                  </a:cubicBezTo>
                  <a:lnTo>
                    <a:pt x="4337" y="20415"/>
                  </a:lnTo>
                  <a:lnTo>
                    <a:pt x="4471" y="21016"/>
                  </a:lnTo>
                  <a:cubicBezTo>
                    <a:pt x="4504" y="21116"/>
                    <a:pt x="4504" y="21183"/>
                    <a:pt x="4537" y="21249"/>
                  </a:cubicBezTo>
                  <a:cubicBezTo>
                    <a:pt x="4537" y="21149"/>
                    <a:pt x="4537" y="21082"/>
                    <a:pt x="4504" y="21016"/>
                  </a:cubicBezTo>
                  <a:cubicBezTo>
                    <a:pt x="4471" y="20849"/>
                    <a:pt x="4437" y="20649"/>
                    <a:pt x="4404" y="20382"/>
                  </a:cubicBezTo>
                  <a:cubicBezTo>
                    <a:pt x="4304" y="19815"/>
                    <a:pt x="4137" y="19048"/>
                    <a:pt x="3937" y="18114"/>
                  </a:cubicBezTo>
                  <a:cubicBezTo>
                    <a:pt x="3570" y="16179"/>
                    <a:pt x="3003" y="13544"/>
                    <a:pt x="2369" y="10608"/>
                  </a:cubicBezTo>
                  <a:cubicBezTo>
                    <a:pt x="1769" y="7673"/>
                    <a:pt x="1168" y="5004"/>
                    <a:pt x="735" y="3103"/>
                  </a:cubicBezTo>
                  <a:cubicBezTo>
                    <a:pt x="534" y="2169"/>
                    <a:pt x="368" y="1402"/>
                    <a:pt x="234" y="835"/>
                  </a:cubicBezTo>
                  <a:cubicBezTo>
                    <a:pt x="167" y="601"/>
                    <a:pt x="101" y="401"/>
                    <a:pt x="67" y="234"/>
                  </a:cubicBezTo>
                  <a:cubicBezTo>
                    <a:pt x="67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838750" y="3078475"/>
              <a:ext cx="450350" cy="39050"/>
            </a:xfrm>
            <a:custGeom>
              <a:avLst/>
              <a:gdLst/>
              <a:ahLst/>
              <a:cxnLst/>
              <a:rect l="l" t="t" r="r" b="b"/>
              <a:pathLst>
                <a:path w="18014" h="1562" extrusionOk="0">
                  <a:moveTo>
                    <a:pt x="18013" y="1"/>
                  </a:moveTo>
                  <a:cubicBezTo>
                    <a:pt x="17780" y="1"/>
                    <a:pt x="17546" y="34"/>
                    <a:pt x="17313" y="101"/>
                  </a:cubicBezTo>
                  <a:cubicBezTo>
                    <a:pt x="16846" y="201"/>
                    <a:pt x="16212" y="334"/>
                    <a:pt x="15411" y="501"/>
                  </a:cubicBezTo>
                  <a:cubicBezTo>
                    <a:pt x="13310" y="868"/>
                    <a:pt x="11175" y="1135"/>
                    <a:pt x="9040" y="1268"/>
                  </a:cubicBezTo>
                  <a:cubicBezTo>
                    <a:pt x="8104" y="1327"/>
                    <a:pt x="7168" y="1353"/>
                    <a:pt x="6232" y="1353"/>
                  </a:cubicBezTo>
                  <a:cubicBezTo>
                    <a:pt x="5033" y="1353"/>
                    <a:pt x="3834" y="1310"/>
                    <a:pt x="2636" y="1235"/>
                  </a:cubicBezTo>
                  <a:cubicBezTo>
                    <a:pt x="1835" y="1202"/>
                    <a:pt x="1168" y="1135"/>
                    <a:pt x="701" y="1101"/>
                  </a:cubicBezTo>
                  <a:cubicBezTo>
                    <a:pt x="536" y="1078"/>
                    <a:pt x="371" y="1054"/>
                    <a:pt x="206" y="1054"/>
                  </a:cubicBezTo>
                  <a:cubicBezTo>
                    <a:pt x="137" y="1054"/>
                    <a:pt x="69" y="1058"/>
                    <a:pt x="0" y="1068"/>
                  </a:cubicBezTo>
                  <a:cubicBezTo>
                    <a:pt x="234" y="1101"/>
                    <a:pt x="467" y="1168"/>
                    <a:pt x="701" y="1168"/>
                  </a:cubicBezTo>
                  <a:cubicBezTo>
                    <a:pt x="1134" y="1235"/>
                    <a:pt x="1802" y="1335"/>
                    <a:pt x="2636" y="1402"/>
                  </a:cubicBezTo>
                  <a:cubicBezTo>
                    <a:pt x="3881" y="1509"/>
                    <a:pt x="5129" y="1562"/>
                    <a:pt x="6378" y="1562"/>
                  </a:cubicBezTo>
                  <a:cubicBezTo>
                    <a:pt x="9410" y="1562"/>
                    <a:pt x="12444" y="1249"/>
                    <a:pt x="15445" y="634"/>
                  </a:cubicBezTo>
                  <a:cubicBezTo>
                    <a:pt x="16245" y="468"/>
                    <a:pt x="16879" y="334"/>
                    <a:pt x="17313" y="201"/>
                  </a:cubicBezTo>
                  <a:cubicBezTo>
                    <a:pt x="17546" y="134"/>
                    <a:pt x="17780" y="67"/>
                    <a:pt x="18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905450" y="3177725"/>
              <a:ext cx="256875" cy="30875"/>
            </a:xfrm>
            <a:custGeom>
              <a:avLst/>
              <a:gdLst/>
              <a:ahLst/>
              <a:cxnLst/>
              <a:rect l="l" t="t" r="r" b="b"/>
              <a:pathLst>
                <a:path w="10275" h="1235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9741" y="67"/>
                    <a:pt x="9241" y="167"/>
                    <a:pt x="8740" y="267"/>
                  </a:cubicBezTo>
                  <a:cubicBezTo>
                    <a:pt x="7840" y="434"/>
                    <a:pt x="6572" y="634"/>
                    <a:pt x="5138" y="801"/>
                  </a:cubicBezTo>
                  <a:cubicBezTo>
                    <a:pt x="3737" y="968"/>
                    <a:pt x="2469" y="1034"/>
                    <a:pt x="1535" y="1101"/>
                  </a:cubicBezTo>
                  <a:cubicBezTo>
                    <a:pt x="1035" y="1101"/>
                    <a:pt x="501" y="1134"/>
                    <a:pt x="1" y="1201"/>
                  </a:cubicBezTo>
                  <a:cubicBezTo>
                    <a:pt x="134" y="1234"/>
                    <a:pt x="301" y="1234"/>
                    <a:pt x="435" y="1234"/>
                  </a:cubicBezTo>
                  <a:lnTo>
                    <a:pt x="1535" y="1234"/>
                  </a:lnTo>
                  <a:cubicBezTo>
                    <a:pt x="2469" y="1234"/>
                    <a:pt x="3770" y="1168"/>
                    <a:pt x="5171" y="1001"/>
                  </a:cubicBezTo>
                  <a:cubicBezTo>
                    <a:pt x="6606" y="801"/>
                    <a:pt x="7873" y="601"/>
                    <a:pt x="8807" y="400"/>
                  </a:cubicBezTo>
                  <a:cubicBezTo>
                    <a:pt x="9241" y="300"/>
                    <a:pt x="9608" y="200"/>
                    <a:pt x="9875" y="134"/>
                  </a:cubicBezTo>
                  <a:cubicBezTo>
                    <a:pt x="10008" y="100"/>
                    <a:pt x="10141" y="67"/>
                    <a:pt x="10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924650" y="2528075"/>
              <a:ext cx="321900" cy="435350"/>
            </a:xfrm>
            <a:custGeom>
              <a:avLst/>
              <a:gdLst/>
              <a:ahLst/>
              <a:cxnLst/>
              <a:rect l="l" t="t" r="r" b="b"/>
              <a:pathLst>
                <a:path w="12876" h="17414" extrusionOk="0">
                  <a:moveTo>
                    <a:pt x="12876" y="1"/>
                  </a:moveTo>
                  <a:cubicBezTo>
                    <a:pt x="12843" y="68"/>
                    <a:pt x="12809" y="134"/>
                    <a:pt x="12809" y="234"/>
                  </a:cubicBezTo>
                  <a:cubicBezTo>
                    <a:pt x="12776" y="368"/>
                    <a:pt x="12776" y="601"/>
                    <a:pt x="12743" y="868"/>
                  </a:cubicBezTo>
                  <a:cubicBezTo>
                    <a:pt x="12709" y="1035"/>
                    <a:pt x="12709" y="1168"/>
                    <a:pt x="12676" y="1369"/>
                  </a:cubicBezTo>
                  <a:cubicBezTo>
                    <a:pt x="12642" y="1535"/>
                    <a:pt x="12609" y="1735"/>
                    <a:pt x="12576" y="1936"/>
                  </a:cubicBezTo>
                  <a:cubicBezTo>
                    <a:pt x="12509" y="2336"/>
                    <a:pt x="12442" y="2803"/>
                    <a:pt x="12309" y="3270"/>
                  </a:cubicBezTo>
                  <a:cubicBezTo>
                    <a:pt x="12242" y="3537"/>
                    <a:pt x="12175" y="3804"/>
                    <a:pt x="12109" y="4070"/>
                  </a:cubicBezTo>
                  <a:cubicBezTo>
                    <a:pt x="12042" y="4337"/>
                    <a:pt x="11909" y="4604"/>
                    <a:pt x="11842" y="4904"/>
                  </a:cubicBezTo>
                  <a:cubicBezTo>
                    <a:pt x="11642" y="5505"/>
                    <a:pt x="11408" y="6105"/>
                    <a:pt x="11141" y="6706"/>
                  </a:cubicBezTo>
                  <a:cubicBezTo>
                    <a:pt x="9941" y="9408"/>
                    <a:pt x="8139" y="11843"/>
                    <a:pt x="5904" y="13777"/>
                  </a:cubicBezTo>
                  <a:cubicBezTo>
                    <a:pt x="5404" y="14211"/>
                    <a:pt x="4904" y="14645"/>
                    <a:pt x="4403" y="14978"/>
                  </a:cubicBezTo>
                  <a:cubicBezTo>
                    <a:pt x="4170" y="15145"/>
                    <a:pt x="3936" y="15345"/>
                    <a:pt x="3703" y="15479"/>
                  </a:cubicBezTo>
                  <a:lnTo>
                    <a:pt x="3002" y="15912"/>
                  </a:lnTo>
                  <a:cubicBezTo>
                    <a:pt x="2602" y="16146"/>
                    <a:pt x="2202" y="16379"/>
                    <a:pt x="1768" y="16579"/>
                  </a:cubicBezTo>
                  <a:cubicBezTo>
                    <a:pt x="1601" y="16680"/>
                    <a:pt x="1434" y="16746"/>
                    <a:pt x="1268" y="16846"/>
                  </a:cubicBezTo>
                  <a:lnTo>
                    <a:pt x="834" y="17013"/>
                  </a:lnTo>
                  <a:cubicBezTo>
                    <a:pt x="601" y="17147"/>
                    <a:pt x="367" y="17213"/>
                    <a:pt x="234" y="17280"/>
                  </a:cubicBezTo>
                  <a:cubicBezTo>
                    <a:pt x="134" y="17313"/>
                    <a:pt x="67" y="17347"/>
                    <a:pt x="0" y="17413"/>
                  </a:cubicBezTo>
                  <a:cubicBezTo>
                    <a:pt x="100" y="17380"/>
                    <a:pt x="167" y="17380"/>
                    <a:pt x="234" y="17347"/>
                  </a:cubicBezTo>
                  <a:lnTo>
                    <a:pt x="867" y="17113"/>
                  </a:lnTo>
                  <a:lnTo>
                    <a:pt x="1301" y="16913"/>
                  </a:lnTo>
                  <a:cubicBezTo>
                    <a:pt x="1468" y="16846"/>
                    <a:pt x="1635" y="16780"/>
                    <a:pt x="1835" y="16680"/>
                  </a:cubicBezTo>
                  <a:cubicBezTo>
                    <a:pt x="2202" y="16513"/>
                    <a:pt x="2635" y="16313"/>
                    <a:pt x="3069" y="16046"/>
                  </a:cubicBezTo>
                  <a:lnTo>
                    <a:pt x="3769" y="15612"/>
                  </a:lnTo>
                  <a:cubicBezTo>
                    <a:pt x="4036" y="15479"/>
                    <a:pt x="4270" y="15312"/>
                    <a:pt x="4503" y="15112"/>
                  </a:cubicBezTo>
                  <a:cubicBezTo>
                    <a:pt x="5037" y="14745"/>
                    <a:pt x="5571" y="14345"/>
                    <a:pt x="6071" y="13944"/>
                  </a:cubicBezTo>
                  <a:cubicBezTo>
                    <a:pt x="7172" y="12944"/>
                    <a:pt x="8206" y="11843"/>
                    <a:pt x="9107" y="10675"/>
                  </a:cubicBezTo>
                  <a:cubicBezTo>
                    <a:pt x="9974" y="9441"/>
                    <a:pt x="10708" y="8140"/>
                    <a:pt x="11342" y="6806"/>
                  </a:cubicBezTo>
                  <a:cubicBezTo>
                    <a:pt x="11575" y="6205"/>
                    <a:pt x="11809" y="5572"/>
                    <a:pt x="12009" y="4971"/>
                  </a:cubicBezTo>
                  <a:cubicBezTo>
                    <a:pt x="12109" y="4704"/>
                    <a:pt x="12209" y="4404"/>
                    <a:pt x="12276" y="4137"/>
                  </a:cubicBezTo>
                  <a:lnTo>
                    <a:pt x="12476" y="3337"/>
                  </a:lnTo>
                  <a:cubicBezTo>
                    <a:pt x="12576" y="2903"/>
                    <a:pt x="12642" y="2436"/>
                    <a:pt x="12709" y="1969"/>
                  </a:cubicBezTo>
                  <a:cubicBezTo>
                    <a:pt x="12743" y="1769"/>
                    <a:pt x="12776" y="1569"/>
                    <a:pt x="12776" y="1402"/>
                  </a:cubicBezTo>
                  <a:cubicBezTo>
                    <a:pt x="12809" y="1235"/>
                    <a:pt x="12809" y="1068"/>
                    <a:pt x="12809" y="902"/>
                  </a:cubicBezTo>
                  <a:cubicBezTo>
                    <a:pt x="12843" y="635"/>
                    <a:pt x="12876" y="435"/>
                    <a:pt x="12876" y="234"/>
                  </a:cubicBezTo>
                  <a:cubicBezTo>
                    <a:pt x="12876" y="168"/>
                    <a:pt x="12876" y="101"/>
                    <a:pt x="12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878775" y="2237775"/>
              <a:ext cx="290225" cy="28150"/>
            </a:xfrm>
            <a:custGeom>
              <a:avLst/>
              <a:gdLst/>
              <a:ahLst/>
              <a:cxnLst/>
              <a:rect l="l" t="t" r="r" b="b"/>
              <a:pathLst>
                <a:path w="11609" h="1126" extrusionOk="0">
                  <a:moveTo>
                    <a:pt x="11599" y="1"/>
                  </a:moveTo>
                  <a:cubicBezTo>
                    <a:pt x="11513" y="1"/>
                    <a:pt x="10899" y="189"/>
                    <a:pt x="9941" y="405"/>
                  </a:cubicBezTo>
                  <a:cubicBezTo>
                    <a:pt x="8573" y="672"/>
                    <a:pt x="7206" y="839"/>
                    <a:pt x="5838" y="905"/>
                  </a:cubicBezTo>
                  <a:cubicBezTo>
                    <a:pt x="5611" y="911"/>
                    <a:pt x="5384" y="913"/>
                    <a:pt x="5158" y="913"/>
                  </a:cubicBezTo>
                  <a:cubicBezTo>
                    <a:pt x="3993" y="913"/>
                    <a:pt x="2847" y="839"/>
                    <a:pt x="1702" y="672"/>
                  </a:cubicBezTo>
                  <a:cubicBezTo>
                    <a:pt x="746" y="522"/>
                    <a:pt x="137" y="400"/>
                    <a:pt x="21" y="400"/>
                  </a:cubicBezTo>
                  <a:cubicBezTo>
                    <a:pt x="7" y="400"/>
                    <a:pt x="0" y="401"/>
                    <a:pt x="0" y="405"/>
                  </a:cubicBezTo>
                  <a:cubicBezTo>
                    <a:pt x="134" y="472"/>
                    <a:pt x="267" y="505"/>
                    <a:pt x="434" y="538"/>
                  </a:cubicBezTo>
                  <a:cubicBezTo>
                    <a:pt x="734" y="638"/>
                    <a:pt x="1168" y="705"/>
                    <a:pt x="1668" y="805"/>
                  </a:cubicBezTo>
                  <a:cubicBezTo>
                    <a:pt x="2789" y="1019"/>
                    <a:pt x="3910" y="1125"/>
                    <a:pt x="5014" y="1125"/>
                  </a:cubicBezTo>
                  <a:cubicBezTo>
                    <a:pt x="5290" y="1125"/>
                    <a:pt x="5564" y="1119"/>
                    <a:pt x="5838" y="1105"/>
                  </a:cubicBezTo>
                  <a:cubicBezTo>
                    <a:pt x="7239" y="1072"/>
                    <a:pt x="8640" y="872"/>
                    <a:pt x="9974" y="538"/>
                  </a:cubicBezTo>
                  <a:cubicBezTo>
                    <a:pt x="10508" y="405"/>
                    <a:pt x="10908" y="305"/>
                    <a:pt x="11208" y="205"/>
                  </a:cubicBezTo>
                  <a:cubicBezTo>
                    <a:pt x="11342" y="138"/>
                    <a:pt x="11475" y="105"/>
                    <a:pt x="11609" y="5"/>
                  </a:cubicBezTo>
                  <a:cubicBezTo>
                    <a:pt x="11609" y="2"/>
                    <a:pt x="11605" y="1"/>
                    <a:pt x="11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907950" y="2247050"/>
              <a:ext cx="237700" cy="46025"/>
            </a:xfrm>
            <a:custGeom>
              <a:avLst/>
              <a:gdLst/>
              <a:ahLst/>
              <a:cxnLst/>
              <a:rect l="l" t="t" r="r" b="b"/>
              <a:pathLst>
                <a:path w="9508" h="1841" extrusionOk="0">
                  <a:moveTo>
                    <a:pt x="9508" y="1"/>
                  </a:moveTo>
                  <a:lnTo>
                    <a:pt x="9508" y="1"/>
                  </a:lnTo>
                  <a:cubicBezTo>
                    <a:pt x="7679" y="409"/>
                    <a:pt x="5827" y="613"/>
                    <a:pt x="3972" y="613"/>
                  </a:cubicBezTo>
                  <a:cubicBezTo>
                    <a:pt x="2648" y="613"/>
                    <a:pt x="1321" y="509"/>
                    <a:pt x="1" y="301"/>
                  </a:cubicBezTo>
                  <a:lnTo>
                    <a:pt x="1" y="301"/>
                  </a:lnTo>
                  <a:cubicBezTo>
                    <a:pt x="1324" y="1309"/>
                    <a:pt x="2915" y="1841"/>
                    <a:pt x="4548" y="1841"/>
                  </a:cubicBezTo>
                  <a:cubicBezTo>
                    <a:pt x="4645" y="1841"/>
                    <a:pt x="4741" y="1839"/>
                    <a:pt x="4838" y="1835"/>
                  </a:cubicBezTo>
                  <a:cubicBezTo>
                    <a:pt x="6572" y="1802"/>
                    <a:pt x="8207" y="1135"/>
                    <a:pt x="9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752025" y="3183375"/>
              <a:ext cx="568750" cy="82775"/>
            </a:xfrm>
            <a:custGeom>
              <a:avLst/>
              <a:gdLst/>
              <a:ahLst/>
              <a:cxnLst/>
              <a:rect l="l" t="t" r="r" b="b"/>
              <a:pathLst>
                <a:path w="22750" h="3311" extrusionOk="0">
                  <a:moveTo>
                    <a:pt x="18403" y="1"/>
                  </a:moveTo>
                  <a:cubicBezTo>
                    <a:pt x="18295" y="1"/>
                    <a:pt x="18188" y="3"/>
                    <a:pt x="18080" y="8"/>
                  </a:cubicBezTo>
                  <a:cubicBezTo>
                    <a:pt x="16612" y="74"/>
                    <a:pt x="15144" y="241"/>
                    <a:pt x="13677" y="508"/>
                  </a:cubicBezTo>
                  <a:cubicBezTo>
                    <a:pt x="11655" y="804"/>
                    <a:pt x="9634" y="970"/>
                    <a:pt x="7596" y="970"/>
                  </a:cubicBezTo>
                  <a:cubicBezTo>
                    <a:pt x="7111" y="970"/>
                    <a:pt x="6625" y="961"/>
                    <a:pt x="6138" y="942"/>
                  </a:cubicBezTo>
                  <a:cubicBezTo>
                    <a:pt x="5719" y="906"/>
                    <a:pt x="5304" y="887"/>
                    <a:pt x="4891" y="887"/>
                  </a:cubicBezTo>
                  <a:cubicBezTo>
                    <a:pt x="4152" y="887"/>
                    <a:pt x="3417" y="947"/>
                    <a:pt x="2669" y="1075"/>
                  </a:cubicBezTo>
                  <a:cubicBezTo>
                    <a:pt x="1568" y="1309"/>
                    <a:pt x="467" y="2009"/>
                    <a:pt x="0" y="3077"/>
                  </a:cubicBezTo>
                  <a:lnTo>
                    <a:pt x="367" y="3310"/>
                  </a:lnTo>
                  <a:cubicBezTo>
                    <a:pt x="1642" y="2723"/>
                    <a:pt x="3022" y="2578"/>
                    <a:pt x="4434" y="2578"/>
                  </a:cubicBezTo>
                  <a:cubicBezTo>
                    <a:pt x="5801" y="2578"/>
                    <a:pt x="7199" y="2713"/>
                    <a:pt x="8563" y="2713"/>
                  </a:cubicBezTo>
                  <a:cubicBezTo>
                    <a:pt x="9073" y="2713"/>
                    <a:pt x="9577" y="2695"/>
                    <a:pt x="10074" y="2643"/>
                  </a:cubicBezTo>
                  <a:cubicBezTo>
                    <a:pt x="11975" y="2476"/>
                    <a:pt x="13777" y="1876"/>
                    <a:pt x="15611" y="1542"/>
                  </a:cubicBezTo>
                  <a:cubicBezTo>
                    <a:pt x="16388" y="1401"/>
                    <a:pt x="17195" y="1307"/>
                    <a:pt x="17996" y="1307"/>
                  </a:cubicBezTo>
                  <a:cubicBezTo>
                    <a:pt x="19087" y="1307"/>
                    <a:pt x="20168" y="1481"/>
                    <a:pt x="21149" y="1942"/>
                  </a:cubicBezTo>
                  <a:cubicBezTo>
                    <a:pt x="21415" y="2143"/>
                    <a:pt x="21749" y="2243"/>
                    <a:pt x="22049" y="2276"/>
                  </a:cubicBezTo>
                  <a:cubicBezTo>
                    <a:pt x="22383" y="2276"/>
                    <a:pt x="22750" y="2009"/>
                    <a:pt x="22716" y="1676"/>
                  </a:cubicBezTo>
                  <a:cubicBezTo>
                    <a:pt x="22650" y="1475"/>
                    <a:pt x="22516" y="1275"/>
                    <a:pt x="22316" y="1142"/>
                  </a:cubicBezTo>
                  <a:cubicBezTo>
                    <a:pt x="21140" y="399"/>
                    <a:pt x="19791" y="1"/>
                    <a:pt x="18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4364125" y="2312100"/>
              <a:ext cx="407800" cy="947375"/>
            </a:xfrm>
            <a:custGeom>
              <a:avLst/>
              <a:gdLst/>
              <a:ahLst/>
              <a:cxnLst/>
              <a:rect l="l" t="t" r="r" b="b"/>
              <a:pathLst>
                <a:path w="16312" h="37895" extrusionOk="0">
                  <a:moveTo>
                    <a:pt x="1568" y="0"/>
                  </a:moveTo>
                  <a:lnTo>
                    <a:pt x="401" y="7673"/>
                  </a:lnTo>
                  <a:lnTo>
                    <a:pt x="0" y="13210"/>
                  </a:lnTo>
                  <a:cubicBezTo>
                    <a:pt x="0" y="13210"/>
                    <a:pt x="7606" y="20849"/>
                    <a:pt x="7839" y="21216"/>
                  </a:cubicBezTo>
                  <a:cubicBezTo>
                    <a:pt x="8039" y="21482"/>
                    <a:pt x="8306" y="21649"/>
                    <a:pt x="8640" y="21783"/>
                  </a:cubicBezTo>
                  <a:cubicBezTo>
                    <a:pt x="8640" y="21783"/>
                    <a:pt x="4904" y="27620"/>
                    <a:pt x="4203" y="28354"/>
                  </a:cubicBezTo>
                  <a:cubicBezTo>
                    <a:pt x="3503" y="29088"/>
                    <a:pt x="3603" y="31623"/>
                    <a:pt x="3603" y="31623"/>
                  </a:cubicBezTo>
                  <a:lnTo>
                    <a:pt x="834" y="33891"/>
                  </a:lnTo>
                  <a:lnTo>
                    <a:pt x="4137" y="37894"/>
                  </a:lnTo>
                  <a:lnTo>
                    <a:pt x="7005" y="35359"/>
                  </a:lnTo>
                  <a:cubicBezTo>
                    <a:pt x="10441" y="33024"/>
                    <a:pt x="16312" y="22817"/>
                    <a:pt x="16312" y="20182"/>
                  </a:cubicBezTo>
                  <a:cubicBezTo>
                    <a:pt x="16312" y="16646"/>
                    <a:pt x="1568" y="0"/>
                    <a:pt x="156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4579275" y="2856650"/>
              <a:ext cx="108425" cy="61750"/>
            </a:xfrm>
            <a:custGeom>
              <a:avLst/>
              <a:gdLst/>
              <a:ahLst/>
              <a:cxnLst/>
              <a:rect l="l" t="t" r="r" b="b"/>
              <a:pathLst>
                <a:path w="4337" h="2470" extrusionOk="0">
                  <a:moveTo>
                    <a:pt x="34" y="1"/>
                  </a:moveTo>
                  <a:cubicBezTo>
                    <a:pt x="0" y="67"/>
                    <a:pt x="1101" y="368"/>
                    <a:pt x="2369" y="968"/>
                  </a:cubicBezTo>
                  <a:cubicBezTo>
                    <a:pt x="2936" y="1202"/>
                    <a:pt x="3436" y="1502"/>
                    <a:pt x="3870" y="1902"/>
                  </a:cubicBezTo>
                  <a:cubicBezTo>
                    <a:pt x="4037" y="2069"/>
                    <a:pt x="4203" y="2269"/>
                    <a:pt x="4337" y="2469"/>
                  </a:cubicBezTo>
                  <a:cubicBezTo>
                    <a:pt x="4337" y="2469"/>
                    <a:pt x="4337" y="2136"/>
                    <a:pt x="4003" y="1802"/>
                  </a:cubicBezTo>
                  <a:cubicBezTo>
                    <a:pt x="3570" y="1335"/>
                    <a:pt x="3036" y="1001"/>
                    <a:pt x="2469" y="768"/>
                  </a:cubicBezTo>
                  <a:cubicBezTo>
                    <a:pt x="1935" y="501"/>
                    <a:pt x="1335" y="301"/>
                    <a:pt x="768" y="134"/>
                  </a:cubicBezTo>
                  <a:cubicBezTo>
                    <a:pt x="534" y="34"/>
                    <a:pt x="2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4456675" y="3103500"/>
              <a:ext cx="75925" cy="97600"/>
            </a:xfrm>
            <a:custGeom>
              <a:avLst/>
              <a:gdLst/>
              <a:ahLst/>
              <a:cxnLst/>
              <a:rect l="l" t="t" r="r" b="b"/>
              <a:pathLst>
                <a:path w="3037" h="3904" extrusionOk="0">
                  <a:moveTo>
                    <a:pt x="1" y="0"/>
                  </a:moveTo>
                  <a:cubicBezTo>
                    <a:pt x="201" y="834"/>
                    <a:pt x="601" y="1602"/>
                    <a:pt x="1135" y="2235"/>
                  </a:cubicBezTo>
                  <a:cubicBezTo>
                    <a:pt x="1635" y="2936"/>
                    <a:pt x="2269" y="3503"/>
                    <a:pt x="3036" y="3903"/>
                  </a:cubicBezTo>
                  <a:cubicBezTo>
                    <a:pt x="2403" y="3369"/>
                    <a:pt x="1836" y="2769"/>
                    <a:pt x="1302" y="2135"/>
                  </a:cubicBezTo>
                  <a:cubicBezTo>
                    <a:pt x="835" y="1435"/>
                    <a:pt x="401" y="7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4411650" y="3140700"/>
              <a:ext cx="34950" cy="36500"/>
            </a:xfrm>
            <a:custGeom>
              <a:avLst/>
              <a:gdLst/>
              <a:ahLst/>
              <a:cxnLst/>
              <a:rect l="l" t="t" r="r" b="b"/>
              <a:pathLst>
                <a:path w="1398" h="1460" extrusionOk="0">
                  <a:moveTo>
                    <a:pt x="791" y="133"/>
                  </a:moveTo>
                  <a:cubicBezTo>
                    <a:pt x="1001" y="133"/>
                    <a:pt x="1141" y="251"/>
                    <a:pt x="1165" y="251"/>
                  </a:cubicBezTo>
                  <a:cubicBezTo>
                    <a:pt x="1167" y="251"/>
                    <a:pt x="1168" y="250"/>
                    <a:pt x="1168" y="247"/>
                  </a:cubicBezTo>
                  <a:cubicBezTo>
                    <a:pt x="1235" y="414"/>
                    <a:pt x="1235" y="581"/>
                    <a:pt x="1235" y="781"/>
                  </a:cubicBezTo>
                  <a:cubicBezTo>
                    <a:pt x="1202" y="947"/>
                    <a:pt x="1068" y="1114"/>
                    <a:pt x="935" y="1181"/>
                  </a:cubicBezTo>
                  <a:cubicBezTo>
                    <a:pt x="860" y="1218"/>
                    <a:pt x="780" y="1237"/>
                    <a:pt x="701" y="1237"/>
                  </a:cubicBezTo>
                  <a:cubicBezTo>
                    <a:pt x="569" y="1237"/>
                    <a:pt x="439" y="1185"/>
                    <a:pt x="334" y="1081"/>
                  </a:cubicBezTo>
                  <a:cubicBezTo>
                    <a:pt x="201" y="947"/>
                    <a:pt x="167" y="714"/>
                    <a:pt x="301" y="514"/>
                  </a:cubicBezTo>
                  <a:cubicBezTo>
                    <a:pt x="368" y="347"/>
                    <a:pt x="501" y="214"/>
                    <a:pt x="668" y="147"/>
                  </a:cubicBezTo>
                  <a:cubicBezTo>
                    <a:pt x="711" y="137"/>
                    <a:pt x="753" y="133"/>
                    <a:pt x="791" y="133"/>
                  </a:cubicBezTo>
                  <a:close/>
                  <a:moveTo>
                    <a:pt x="740" y="1"/>
                  </a:moveTo>
                  <a:cubicBezTo>
                    <a:pt x="703" y="1"/>
                    <a:pt x="668" y="5"/>
                    <a:pt x="634" y="13"/>
                  </a:cubicBezTo>
                  <a:cubicBezTo>
                    <a:pt x="401" y="47"/>
                    <a:pt x="201" y="214"/>
                    <a:pt x="101" y="414"/>
                  </a:cubicBezTo>
                  <a:cubicBezTo>
                    <a:pt x="34" y="547"/>
                    <a:pt x="1" y="681"/>
                    <a:pt x="1" y="847"/>
                  </a:cubicBezTo>
                  <a:cubicBezTo>
                    <a:pt x="1" y="981"/>
                    <a:pt x="67" y="1148"/>
                    <a:pt x="201" y="1248"/>
                  </a:cubicBezTo>
                  <a:cubicBezTo>
                    <a:pt x="324" y="1391"/>
                    <a:pt x="497" y="1459"/>
                    <a:pt x="683" y="1459"/>
                  </a:cubicBezTo>
                  <a:cubicBezTo>
                    <a:pt x="799" y="1459"/>
                    <a:pt x="919" y="1432"/>
                    <a:pt x="1035" y="1381"/>
                  </a:cubicBezTo>
                  <a:cubicBezTo>
                    <a:pt x="1235" y="1248"/>
                    <a:pt x="1368" y="1048"/>
                    <a:pt x="1368" y="814"/>
                  </a:cubicBezTo>
                  <a:cubicBezTo>
                    <a:pt x="1398" y="460"/>
                    <a:pt x="1218" y="262"/>
                    <a:pt x="1177" y="245"/>
                  </a:cubicBezTo>
                  <a:lnTo>
                    <a:pt x="1177" y="245"/>
                  </a:lnTo>
                  <a:cubicBezTo>
                    <a:pt x="1193" y="232"/>
                    <a:pt x="1157" y="173"/>
                    <a:pt x="1068" y="114"/>
                  </a:cubicBezTo>
                  <a:cubicBezTo>
                    <a:pt x="968" y="38"/>
                    <a:pt x="849" y="1"/>
                    <a:pt x="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4206500" y="3120175"/>
              <a:ext cx="261050" cy="169075"/>
            </a:xfrm>
            <a:custGeom>
              <a:avLst/>
              <a:gdLst/>
              <a:ahLst/>
              <a:cxnLst/>
              <a:rect l="l" t="t" r="r" b="b"/>
              <a:pathLst>
                <a:path w="10442" h="6763" extrusionOk="0">
                  <a:moveTo>
                    <a:pt x="5672" y="1"/>
                  </a:moveTo>
                  <a:lnTo>
                    <a:pt x="4738" y="734"/>
                  </a:lnTo>
                  <a:lnTo>
                    <a:pt x="4604" y="1869"/>
                  </a:lnTo>
                  <a:lnTo>
                    <a:pt x="3837" y="1835"/>
                  </a:lnTo>
                  <a:cubicBezTo>
                    <a:pt x="3837" y="1835"/>
                    <a:pt x="2408" y="1694"/>
                    <a:pt x="1397" y="1694"/>
                  </a:cubicBezTo>
                  <a:cubicBezTo>
                    <a:pt x="1018" y="1694"/>
                    <a:pt x="698" y="1714"/>
                    <a:pt x="535" y="1768"/>
                  </a:cubicBezTo>
                  <a:cubicBezTo>
                    <a:pt x="401" y="1835"/>
                    <a:pt x="301" y="1902"/>
                    <a:pt x="234" y="1969"/>
                  </a:cubicBezTo>
                  <a:cubicBezTo>
                    <a:pt x="1" y="2336"/>
                    <a:pt x="168" y="2803"/>
                    <a:pt x="568" y="2903"/>
                  </a:cubicBezTo>
                  <a:cubicBezTo>
                    <a:pt x="1402" y="3136"/>
                    <a:pt x="2236" y="3336"/>
                    <a:pt x="3070" y="3470"/>
                  </a:cubicBezTo>
                  <a:cubicBezTo>
                    <a:pt x="3770" y="3536"/>
                    <a:pt x="3904" y="4137"/>
                    <a:pt x="4871" y="5104"/>
                  </a:cubicBezTo>
                  <a:cubicBezTo>
                    <a:pt x="5805" y="6105"/>
                    <a:pt x="7673" y="6472"/>
                    <a:pt x="7673" y="6472"/>
                  </a:cubicBezTo>
                  <a:cubicBezTo>
                    <a:pt x="7951" y="6680"/>
                    <a:pt x="8233" y="6763"/>
                    <a:pt x="8506" y="6763"/>
                  </a:cubicBezTo>
                  <a:cubicBezTo>
                    <a:pt x="9543" y="6763"/>
                    <a:pt x="10442" y="5571"/>
                    <a:pt x="10442" y="5571"/>
                  </a:cubicBezTo>
                  <a:lnTo>
                    <a:pt x="7139" y="1568"/>
                  </a:lnTo>
                  <a:cubicBezTo>
                    <a:pt x="7109" y="1141"/>
                    <a:pt x="6744" y="826"/>
                    <a:pt x="6324" y="826"/>
                  </a:cubicBezTo>
                  <a:cubicBezTo>
                    <a:pt x="6285" y="826"/>
                    <a:pt x="6245" y="829"/>
                    <a:pt x="6205" y="834"/>
                  </a:cubicBezTo>
                  <a:cubicBezTo>
                    <a:pt x="6239" y="334"/>
                    <a:pt x="5672" y="1"/>
                    <a:pt x="56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614425" y="3134350"/>
              <a:ext cx="282725" cy="170750"/>
            </a:xfrm>
            <a:custGeom>
              <a:avLst/>
              <a:gdLst/>
              <a:ahLst/>
              <a:cxnLst/>
              <a:rect l="l" t="t" r="r" b="b"/>
              <a:pathLst>
                <a:path w="11309" h="6830" extrusionOk="0">
                  <a:moveTo>
                    <a:pt x="5938" y="1"/>
                  </a:moveTo>
                  <a:cubicBezTo>
                    <a:pt x="5938" y="1"/>
                    <a:pt x="4570" y="401"/>
                    <a:pt x="4570" y="868"/>
                  </a:cubicBezTo>
                  <a:cubicBezTo>
                    <a:pt x="4547" y="866"/>
                    <a:pt x="4523" y="865"/>
                    <a:pt x="4500" y="865"/>
                  </a:cubicBezTo>
                  <a:cubicBezTo>
                    <a:pt x="4060" y="865"/>
                    <a:pt x="3664" y="1160"/>
                    <a:pt x="3569" y="1635"/>
                  </a:cubicBezTo>
                  <a:lnTo>
                    <a:pt x="0" y="5638"/>
                  </a:lnTo>
                  <a:cubicBezTo>
                    <a:pt x="0" y="5638"/>
                    <a:pt x="962" y="6830"/>
                    <a:pt x="2074" y="6830"/>
                  </a:cubicBezTo>
                  <a:cubicBezTo>
                    <a:pt x="2367" y="6830"/>
                    <a:pt x="2670" y="6747"/>
                    <a:pt x="2969" y="6539"/>
                  </a:cubicBezTo>
                  <a:cubicBezTo>
                    <a:pt x="2969" y="6539"/>
                    <a:pt x="4970" y="6138"/>
                    <a:pt x="6005" y="5171"/>
                  </a:cubicBezTo>
                  <a:cubicBezTo>
                    <a:pt x="7005" y="4170"/>
                    <a:pt x="7205" y="3570"/>
                    <a:pt x="7906" y="3503"/>
                  </a:cubicBezTo>
                  <a:cubicBezTo>
                    <a:pt x="8601" y="3471"/>
                    <a:pt x="10495" y="3200"/>
                    <a:pt x="10720" y="3200"/>
                  </a:cubicBezTo>
                  <a:cubicBezTo>
                    <a:pt x="10732" y="3200"/>
                    <a:pt x="10740" y="3201"/>
                    <a:pt x="10741" y="3203"/>
                  </a:cubicBezTo>
                  <a:cubicBezTo>
                    <a:pt x="10775" y="3203"/>
                    <a:pt x="11308" y="2002"/>
                    <a:pt x="10675" y="1802"/>
                  </a:cubicBezTo>
                  <a:cubicBezTo>
                    <a:pt x="10493" y="1747"/>
                    <a:pt x="10147" y="1727"/>
                    <a:pt x="9740" y="1727"/>
                  </a:cubicBezTo>
                  <a:cubicBezTo>
                    <a:pt x="8656" y="1727"/>
                    <a:pt x="7139" y="1869"/>
                    <a:pt x="7139" y="1869"/>
                  </a:cubicBezTo>
                  <a:lnTo>
                    <a:pt x="6305" y="1935"/>
                  </a:lnTo>
                  <a:lnTo>
                    <a:pt x="6171" y="768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941325" y="2603900"/>
              <a:ext cx="290225" cy="352025"/>
            </a:xfrm>
            <a:custGeom>
              <a:avLst/>
              <a:gdLst/>
              <a:ahLst/>
              <a:cxnLst/>
              <a:rect l="l" t="t" r="r" b="b"/>
              <a:pathLst>
                <a:path w="11609" h="14081" extrusionOk="0">
                  <a:moveTo>
                    <a:pt x="11106" y="1"/>
                  </a:moveTo>
                  <a:cubicBezTo>
                    <a:pt x="10793" y="1"/>
                    <a:pt x="10460" y="319"/>
                    <a:pt x="10274" y="637"/>
                  </a:cubicBezTo>
                  <a:cubicBezTo>
                    <a:pt x="8840" y="3106"/>
                    <a:pt x="8206" y="6108"/>
                    <a:pt x="6071" y="8009"/>
                  </a:cubicBezTo>
                  <a:cubicBezTo>
                    <a:pt x="5004" y="8977"/>
                    <a:pt x="3636" y="9544"/>
                    <a:pt x="2469" y="10378"/>
                  </a:cubicBezTo>
                  <a:cubicBezTo>
                    <a:pt x="1268" y="11178"/>
                    <a:pt x="200" y="12412"/>
                    <a:pt x="167" y="13847"/>
                  </a:cubicBezTo>
                  <a:lnTo>
                    <a:pt x="0" y="14080"/>
                  </a:lnTo>
                  <a:cubicBezTo>
                    <a:pt x="5871" y="12045"/>
                    <a:pt x="10241" y="7042"/>
                    <a:pt x="11508" y="971"/>
                  </a:cubicBezTo>
                  <a:cubicBezTo>
                    <a:pt x="11575" y="637"/>
                    <a:pt x="11609" y="270"/>
                    <a:pt x="11342" y="70"/>
                  </a:cubicBezTo>
                  <a:cubicBezTo>
                    <a:pt x="11266" y="22"/>
                    <a:pt x="11187" y="1"/>
                    <a:pt x="11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4334100" y="2407175"/>
              <a:ext cx="55900" cy="652150"/>
            </a:xfrm>
            <a:custGeom>
              <a:avLst/>
              <a:gdLst/>
              <a:ahLst/>
              <a:cxnLst/>
              <a:rect l="l" t="t" r="r" b="b"/>
              <a:pathLst>
                <a:path w="2236" h="26086" extrusionOk="0">
                  <a:moveTo>
                    <a:pt x="2169" y="0"/>
                  </a:moveTo>
                  <a:cubicBezTo>
                    <a:pt x="2135" y="0"/>
                    <a:pt x="1602" y="5838"/>
                    <a:pt x="1001" y="13043"/>
                  </a:cubicBezTo>
                  <a:cubicBezTo>
                    <a:pt x="434" y="20248"/>
                    <a:pt x="0" y="26085"/>
                    <a:pt x="67" y="26085"/>
                  </a:cubicBezTo>
                  <a:cubicBezTo>
                    <a:pt x="134" y="26085"/>
                    <a:pt x="634" y="20281"/>
                    <a:pt x="1235" y="13076"/>
                  </a:cubicBezTo>
                  <a:cubicBezTo>
                    <a:pt x="1802" y="5838"/>
                    <a:pt x="2235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4370800" y="2516400"/>
              <a:ext cx="43375" cy="171825"/>
            </a:xfrm>
            <a:custGeom>
              <a:avLst/>
              <a:gdLst/>
              <a:ahLst/>
              <a:cxnLst/>
              <a:rect l="l" t="t" r="r" b="b"/>
              <a:pathLst>
                <a:path w="1735" h="6873" extrusionOk="0">
                  <a:moveTo>
                    <a:pt x="367" y="1"/>
                  </a:moveTo>
                  <a:cubicBezTo>
                    <a:pt x="367" y="902"/>
                    <a:pt x="167" y="2236"/>
                    <a:pt x="134" y="3270"/>
                  </a:cubicBezTo>
                  <a:cubicBezTo>
                    <a:pt x="134" y="3904"/>
                    <a:pt x="0" y="5305"/>
                    <a:pt x="0" y="5305"/>
                  </a:cubicBezTo>
                  <a:lnTo>
                    <a:pt x="1601" y="6872"/>
                  </a:lnTo>
                  <a:cubicBezTo>
                    <a:pt x="1735" y="6305"/>
                    <a:pt x="1701" y="5705"/>
                    <a:pt x="1568" y="5138"/>
                  </a:cubicBezTo>
                  <a:cubicBezTo>
                    <a:pt x="1234" y="3403"/>
                    <a:pt x="834" y="1702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4578450" y="2850500"/>
              <a:ext cx="112600" cy="51200"/>
            </a:xfrm>
            <a:custGeom>
              <a:avLst/>
              <a:gdLst/>
              <a:ahLst/>
              <a:cxnLst/>
              <a:rect l="l" t="t" r="r" b="b"/>
              <a:pathLst>
                <a:path w="4504" h="2048" extrusionOk="0">
                  <a:moveTo>
                    <a:pt x="0" y="180"/>
                  </a:moveTo>
                  <a:lnTo>
                    <a:pt x="0" y="213"/>
                  </a:lnTo>
                  <a:cubicBezTo>
                    <a:pt x="10" y="211"/>
                    <a:pt x="19" y="209"/>
                    <a:pt x="29" y="208"/>
                  </a:cubicBezTo>
                  <a:lnTo>
                    <a:pt x="29" y="208"/>
                  </a:lnTo>
                  <a:cubicBezTo>
                    <a:pt x="19" y="199"/>
                    <a:pt x="10" y="189"/>
                    <a:pt x="0" y="180"/>
                  </a:cubicBezTo>
                  <a:close/>
                  <a:moveTo>
                    <a:pt x="2110" y="1"/>
                  </a:moveTo>
                  <a:cubicBezTo>
                    <a:pt x="1408" y="1"/>
                    <a:pt x="710" y="73"/>
                    <a:pt x="29" y="208"/>
                  </a:cubicBezTo>
                  <a:lnTo>
                    <a:pt x="29" y="208"/>
                  </a:lnTo>
                  <a:cubicBezTo>
                    <a:pt x="498" y="650"/>
                    <a:pt x="1247" y="718"/>
                    <a:pt x="1868" y="914"/>
                  </a:cubicBezTo>
                  <a:cubicBezTo>
                    <a:pt x="2302" y="1081"/>
                    <a:pt x="2735" y="1314"/>
                    <a:pt x="3069" y="1648"/>
                  </a:cubicBezTo>
                  <a:cubicBezTo>
                    <a:pt x="3302" y="1848"/>
                    <a:pt x="3503" y="2048"/>
                    <a:pt x="3803" y="2048"/>
                  </a:cubicBezTo>
                  <a:cubicBezTo>
                    <a:pt x="4070" y="2015"/>
                    <a:pt x="4303" y="1814"/>
                    <a:pt x="4370" y="1548"/>
                  </a:cubicBezTo>
                  <a:cubicBezTo>
                    <a:pt x="4503" y="1281"/>
                    <a:pt x="4503" y="981"/>
                    <a:pt x="4403" y="714"/>
                  </a:cubicBezTo>
                  <a:cubicBezTo>
                    <a:pt x="4303" y="480"/>
                    <a:pt x="4103" y="280"/>
                    <a:pt x="3836" y="180"/>
                  </a:cubicBezTo>
                  <a:cubicBezTo>
                    <a:pt x="3603" y="113"/>
                    <a:pt x="3336" y="47"/>
                    <a:pt x="3069" y="47"/>
                  </a:cubicBezTo>
                  <a:cubicBezTo>
                    <a:pt x="2749" y="16"/>
                    <a:pt x="2429" y="1"/>
                    <a:pt x="2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4574275" y="2842350"/>
              <a:ext cx="126775" cy="15150"/>
            </a:xfrm>
            <a:custGeom>
              <a:avLst/>
              <a:gdLst/>
              <a:ahLst/>
              <a:cxnLst/>
              <a:rect l="l" t="t" r="r" b="b"/>
              <a:pathLst>
                <a:path w="5071" h="606" extrusionOk="0">
                  <a:moveTo>
                    <a:pt x="2768" y="1"/>
                  </a:moveTo>
                  <a:cubicBezTo>
                    <a:pt x="1822" y="1"/>
                    <a:pt x="881" y="202"/>
                    <a:pt x="0" y="606"/>
                  </a:cubicBezTo>
                  <a:cubicBezTo>
                    <a:pt x="834" y="439"/>
                    <a:pt x="1668" y="306"/>
                    <a:pt x="2535" y="239"/>
                  </a:cubicBezTo>
                  <a:cubicBezTo>
                    <a:pt x="3369" y="239"/>
                    <a:pt x="4237" y="306"/>
                    <a:pt x="5071" y="406"/>
                  </a:cubicBezTo>
                  <a:cubicBezTo>
                    <a:pt x="4320" y="136"/>
                    <a:pt x="3543" y="1"/>
                    <a:pt x="2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384525" y="2866150"/>
              <a:ext cx="112325" cy="38925"/>
            </a:xfrm>
            <a:custGeom>
              <a:avLst/>
              <a:gdLst/>
              <a:ahLst/>
              <a:cxnLst/>
              <a:rect l="l" t="t" r="r" b="b"/>
              <a:pathLst>
                <a:path w="4493" h="1557" extrusionOk="0">
                  <a:moveTo>
                    <a:pt x="4393" y="221"/>
                  </a:moveTo>
                  <a:cubicBezTo>
                    <a:pt x="4407" y="236"/>
                    <a:pt x="4419" y="252"/>
                    <a:pt x="4428" y="271"/>
                  </a:cubicBezTo>
                  <a:lnTo>
                    <a:pt x="4428" y="271"/>
                  </a:lnTo>
                  <a:cubicBezTo>
                    <a:pt x="4450" y="276"/>
                    <a:pt x="4471" y="282"/>
                    <a:pt x="4493" y="288"/>
                  </a:cubicBezTo>
                  <a:lnTo>
                    <a:pt x="4393" y="221"/>
                  </a:lnTo>
                  <a:close/>
                  <a:moveTo>
                    <a:pt x="2405" y="1"/>
                  </a:moveTo>
                  <a:cubicBezTo>
                    <a:pt x="2224" y="1"/>
                    <a:pt x="2042" y="7"/>
                    <a:pt x="1858" y="21"/>
                  </a:cubicBezTo>
                  <a:cubicBezTo>
                    <a:pt x="1775" y="13"/>
                    <a:pt x="1693" y="9"/>
                    <a:pt x="1611" y="9"/>
                  </a:cubicBezTo>
                  <a:cubicBezTo>
                    <a:pt x="1328" y="9"/>
                    <a:pt x="1049" y="58"/>
                    <a:pt x="790" y="188"/>
                  </a:cubicBezTo>
                  <a:cubicBezTo>
                    <a:pt x="1" y="418"/>
                    <a:pt x="184" y="1556"/>
                    <a:pt x="989" y="1556"/>
                  </a:cubicBezTo>
                  <a:cubicBezTo>
                    <a:pt x="1000" y="1556"/>
                    <a:pt x="1012" y="1556"/>
                    <a:pt x="1024" y="1555"/>
                  </a:cubicBezTo>
                  <a:cubicBezTo>
                    <a:pt x="1324" y="1555"/>
                    <a:pt x="1591" y="1522"/>
                    <a:pt x="1858" y="1422"/>
                  </a:cubicBezTo>
                  <a:lnTo>
                    <a:pt x="3959" y="822"/>
                  </a:lnTo>
                  <a:cubicBezTo>
                    <a:pt x="4093" y="788"/>
                    <a:pt x="4226" y="721"/>
                    <a:pt x="4326" y="621"/>
                  </a:cubicBezTo>
                  <a:cubicBezTo>
                    <a:pt x="4440" y="536"/>
                    <a:pt x="4481" y="377"/>
                    <a:pt x="4428" y="271"/>
                  </a:cubicBezTo>
                  <a:lnTo>
                    <a:pt x="4428" y="271"/>
                  </a:lnTo>
                  <a:cubicBezTo>
                    <a:pt x="3760" y="96"/>
                    <a:pt x="3090" y="1"/>
                    <a:pt x="2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637775" y="2511350"/>
              <a:ext cx="54225" cy="149200"/>
            </a:xfrm>
            <a:custGeom>
              <a:avLst/>
              <a:gdLst/>
              <a:ahLst/>
              <a:cxnLst/>
              <a:rect l="l" t="t" r="r" b="b"/>
              <a:pathLst>
                <a:path w="2169" h="5968" extrusionOk="0">
                  <a:moveTo>
                    <a:pt x="502" y="0"/>
                  </a:moveTo>
                  <a:cubicBezTo>
                    <a:pt x="288" y="0"/>
                    <a:pt x="167" y="315"/>
                    <a:pt x="167" y="570"/>
                  </a:cubicBezTo>
                  <a:cubicBezTo>
                    <a:pt x="0" y="2371"/>
                    <a:pt x="434" y="4172"/>
                    <a:pt x="1435" y="5673"/>
                  </a:cubicBezTo>
                  <a:cubicBezTo>
                    <a:pt x="1543" y="5809"/>
                    <a:pt x="1696" y="5967"/>
                    <a:pt x="1839" y="5967"/>
                  </a:cubicBezTo>
                  <a:cubicBezTo>
                    <a:pt x="1872" y="5967"/>
                    <a:pt x="1904" y="5959"/>
                    <a:pt x="1935" y="5940"/>
                  </a:cubicBezTo>
                  <a:cubicBezTo>
                    <a:pt x="2135" y="5840"/>
                    <a:pt x="2102" y="5640"/>
                    <a:pt x="2068" y="5473"/>
                  </a:cubicBezTo>
                  <a:cubicBezTo>
                    <a:pt x="2035" y="4906"/>
                    <a:pt x="2002" y="4339"/>
                    <a:pt x="1968" y="3772"/>
                  </a:cubicBezTo>
                  <a:lnTo>
                    <a:pt x="1968" y="3772"/>
                  </a:lnTo>
                  <a:lnTo>
                    <a:pt x="2168" y="4673"/>
                  </a:lnTo>
                  <a:cubicBezTo>
                    <a:pt x="2002" y="3138"/>
                    <a:pt x="1568" y="1671"/>
                    <a:pt x="868" y="336"/>
                  </a:cubicBezTo>
                  <a:cubicBezTo>
                    <a:pt x="801" y="170"/>
                    <a:pt x="701" y="36"/>
                    <a:pt x="534" y="3"/>
                  </a:cubicBezTo>
                  <a:cubicBezTo>
                    <a:pt x="523" y="1"/>
                    <a:pt x="512" y="0"/>
                    <a:pt x="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954650" y="2198675"/>
              <a:ext cx="9200" cy="60075"/>
            </a:xfrm>
            <a:custGeom>
              <a:avLst/>
              <a:gdLst/>
              <a:ahLst/>
              <a:cxnLst/>
              <a:rect l="l" t="t" r="r" b="b"/>
              <a:pathLst>
                <a:path w="368" h="2403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68" y="101"/>
                    <a:pt x="234" y="234"/>
                    <a:pt x="234" y="334"/>
                  </a:cubicBezTo>
                  <a:cubicBezTo>
                    <a:pt x="68" y="901"/>
                    <a:pt x="1" y="1469"/>
                    <a:pt x="68" y="2036"/>
                  </a:cubicBezTo>
                  <a:cubicBezTo>
                    <a:pt x="68" y="2169"/>
                    <a:pt x="68" y="2302"/>
                    <a:pt x="134" y="2403"/>
                  </a:cubicBezTo>
                  <a:cubicBezTo>
                    <a:pt x="134" y="2403"/>
                    <a:pt x="101" y="1869"/>
                    <a:pt x="168" y="1202"/>
                  </a:cubicBezTo>
                  <a:cubicBezTo>
                    <a:pt x="201" y="535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4105600" y="2189500"/>
              <a:ext cx="16700" cy="54250"/>
            </a:xfrm>
            <a:custGeom>
              <a:avLst/>
              <a:gdLst/>
              <a:ahLst/>
              <a:cxnLst/>
              <a:rect l="l" t="t" r="r" b="b"/>
              <a:pathLst>
                <a:path w="668" h="2170" extrusionOk="0">
                  <a:moveTo>
                    <a:pt x="1" y="1"/>
                  </a:moveTo>
                  <a:cubicBezTo>
                    <a:pt x="1" y="34"/>
                    <a:pt x="167" y="501"/>
                    <a:pt x="368" y="1068"/>
                  </a:cubicBezTo>
                  <a:cubicBezTo>
                    <a:pt x="534" y="1669"/>
                    <a:pt x="634" y="2169"/>
                    <a:pt x="634" y="2169"/>
                  </a:cubicBezTo>
                  <a:cubicBezTo>
                    <a:pt x="668" y="2069"/>
                    <a:pt x="634" y="1936"/>
                    <a:pt x="634" y="1836"/>
                  </a:cubicBezTo>
                  <a:cubicBezTo>
                    <a:pt x="534" y="1302"/>
                    <a:pt x="368" y="801"/>
                    <a:pt x="167" y="301"/>
                  </a:cubicBezTo>
                  <a:cubicBezTo>
                    <a:pt x="134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801225" y="2272075"/>
              <a:ext cx="102600" cy="842300"/>
            </a:xfrm>
            <a:custGeom>
              <a:avLst/>
              <a:gdLst/>
              <a:ahLst/>
              <a:cxnLst/>
              <a:rect l="l" t="t" r="r" b="b"/>
              <a:pathLst>
                <a:path w="4104" h="33692" extrusionOk="0">
                  <a:moveTo>
                    <a:pt x="0" y="0"/>
                  </a:moveTo>
                  <a:cubicBezTo>
                    <a:pt x="0" y="3"/>
                    <a:pt x="1" y="136"/>
                    <a:pt x="34" y="367"/>
                  </a:cubicBezTo>
                  <a:cubicBezTo>
                    <a:pt x="1" y="103"/>
                    <a:pt x="0" y="2"/>
                    <a:pt x="0" y="0"/>
                  </a:cubicBezTo>
                  <a:close/>
                  <a:moveTo>
                    <a:pt x="34" y="367"/>
                  </a:moveTo>
                  <a:cubicBezTo>
                    <a:pt x="67" y="601"/>
                    <a:pt x="100" y="934"/>
                    <a:pt x="167" y="1335"/>
                  </a:cubicBezTo>
                  <a:cubicBezTo>
                    <a:pt x="267" y="2202"/>
                    <a:pt x="434" y="3436"/>
                    <a:pt x="634" y="4937"/>
                  </a:cubicBezTo>
                  <a:cubicBezTo>
                    <a:pt x="1034" y="7973"/>
                    <a:pt x="1601" y="12176"/>
                    <a:pt x="2168" y="16846"/>
                  </a:cubicBezTo>
                  <a:cubicBezTo>
                    <a:pt x="2736" y="21482"/>
                    <a:pt x="3203" y="25685"/>
                    <a:pt x="3536" y="28754"/>
                  </a:cubicBezTo>
                  <a:cubicBezTo>
                    <a:pt x="3736" y="30255"/>
                    <a:pt x="3870" y="31489"/>
                    <a:pt x="3970" y="32357"/>
                  </a:cubicBezTo>
                  <a:cubicBezTo>
                    <a:pt x="3870" y="31489"/>
                    <a:pt x="3770" y="30255"/>
                    <a:pt x="3603" y="28721"/>
                  </a:cubicBezTo>
                  <a:cubicBezTo>
                    <a:pt x="3269" y="25685"/>
                    <a:pt x="2836" y="21482"/>
                    <a:pt x="2235" y="16812"/>
                  </a:cubicBezTo>
                  <a:cubicBezTo>
                    <a:pt x="1668" y="12176"/>
                    <a:pt x="1134" y="7973"/>
                    <a:pt x="701" y="4937"/>
                  </a:cubicBezTo>
                  <a:lnTo>
                    <a:pt x="200" y="1335"/>
                  </a:lnTo>
                  <a:cubicBezTo>
                    <a:pt x="134" y="934"/>
                    <a:pt x="67" y="567"/>
                    <a:pt x="34" y="367"/>
                  </a:cubicBezTo>
                  <a:close/>
                  <a:moveTo>
                    <a:pt x="3970" y="32358"/>
                  </a:moveTo>
                  <a:lnTo>
                    <a:pt x="3970" y="32358"/>
                  </a:lnTo>
                  <a:cubicBezTo>
                    <a:pt x="4003" y="32758"/>
                    <a:pt x="4037" y="33124"/>
                    <a:pt x="4070" y="33357"/>
                  </a:cubicBezTo>
                  <a:cubicBezTo>
                    <a:pt x="4078" y="33407"/>
                    <a:pt x="4084" y="33453"/>
                    <a:pt x="4089" y="33494"/>
                  </a:cubicBezTo>
                  <a:lnTo>
                    <a:pt x="4089" y="33494"/>
                  </a:lnTo>
                  <a:cubicBezTo>
                    <a:pt x="4084" y="33447"/>
                    <a:pt x="4078" y="33391"/>
                    <a:pt x="4070" y="33324"/>
                  </a:cubicBezTo>
                  <a:cubicBezTo>
                    <a:pt x="4037" y="33091"/>
                    <a:pt x="4003" y="32758"/>
                    <a:pt x="3970" y="32358"/>
                  </a:cubicBezTo>
                  <a:close/>
                  <a:moveTo>
                    <a:pt x="4089" y="33494"/>
                  </a:moveTo>
                  <a:cubicBezTo>
                    <a:pt x="4103" y="33635"/>
                    <a:pt x="4103" y="33691"/>
                    <a:pt x="4103" y="33691"/>
                  </a:cubicBezTo>
                  <a:cubicBezTo>
                    <a:pt x="4103" y="33691"/>
                    <a:pt x="4103" y="33616"/>
                    <a:pt x="4089" y="33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937150" y="3116000"/>
              <a:ext cx="11700" cy="85100"/>
            </a:xfrm>
            <a:custGeom>
              <a:avLst/>
              <a:gdLst/>
              <a:ahLst/>
              <a:cxnLst/>
              <a:rect l="l" t="t" r="r" b="b"/>
              <a:pathLst>
                <a:path w="468" h="3404" extrusionOk="0">
                  <a:moveTo>
                    <a:pt x="467" y="1"/>
                  </a:moveTo>
                  <a:cubicBezTo>
                    <a:pt x="434" y="1"/>
                    <a:pt x="434" y="34"/>
                    <a:pt x="367" y="101"/>
                  </a:cubicBezTo>
                  <a:cubicBezTo>
                    <a:pt x="334" y="234"/>
                    <a:pt x="267" y="334"/>
                    <a:pt x="234" y="468"/>
                  </a:cubicBezTo>
                  <a:cubicBezTo>
                    <a:pt x="101" y="868"/>
                    <a:pt x="34" y="1268"/>
                    <a:pt x="0" y="1669"/>
                  </a:cubicBezTo>
                  <a:cubicBezTo>
                    <a:pt x="0" y="2102"/>
                    <a:pt x="67" y="2536"/>
                    <a:pt x="167" y="2936"/>
                  </a:cubicBezTo>
                  <a:cubicBezTo>
                    <a:pt x="201" y="3070"/>
                    <a:pt x="267" y="3170"/>
                    <a:pt x="301" y="3303"/>
                  </a:cubicBezTo>
                  <a:cubicBezTo>
                    <a:pt x="334" y="3370"/>
                    <a:pt x="367" y="3403"/>
                    <a:pt x="367" y="3403"/>
                  </a:cubicBezTo>
                  <a:cubicBezTo>
                    <a:pt x="367" y="3403"/>
                    <a:pt x="301" y="3236"/>
                    <a:pt x="234" y="2903"/>
                  </a:cubicBezTo>
                  <a:cubicBezTo>
                    <a:pt x="34" y="2102"/>
                    <a:pt x="67" y="1268"/>
                    <a:pt x="301" y="468"/>
                  </a:cubicBezTo>
                  <a:cubicBezTo>
                    <a:pt x="401" y="168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900450" y="3211075"/>
              <a:ext cx="18375" cy="71750"/>
            </a:xfrm>
            <a:custGeom>
              <a:avLst/>
              <a:gdLst/>
              <a:ahLst/>
              <a:cxnLst/>
              <a:rect l="l" t="t" r="r" b="b"/>
              <a:pathLst>
                <a:path w="735" h="2870" extrusionOk="0">
                  <a:moveTo>
                    <a:pt x="134" y="0"/>
                  </a:moveTo>
                  <a:cubicBezTo>
                    <a:pt x="101" y="134"/>
                    <a:pt x="67" y="267"/>
                    <a:pt x="67" y="434"/>
                  </a:cubicBezTo>
                  <a:cubicBezTo>
                    <a:pt x="1" y="1135"/>
                    <a:pt x="168" y="1868"/>
                    <a:pt x="501" y="2502"/>
                  </a:cubicBezTo>
                  <a:cubicBezTo>
                    <a:pt x="534" y="2636"/>
                    <a:pt x="635" y="2769"/>
                    <a:pt x="735" y="2869"/>
                  </a:cubicBezTo>
                  <a:cubicBezTo>
                    <a:pt x="735" y="2869"/>
                    <a:pt x="668" y="2736"/>
                    <a:pt x="568" y="2469"/>
                  </a:cubicBezTo>
                  <a:cubicBezTo>
                    <a:pt x="268" y="1835"/>
                    <a:pt x="134" y="1135"/>
                    <a:pt x="134" y="4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4138125" y="3185225"/>
              <a:ext cx="25050" cy="95925"/>
            </a:xfrm>
            <a:custGeom>
              <a:avLst/>
              <a:gdLst/>
              <a:ahLst/>
              <a:cxnLst/>
              <a:rect l="l" t="t" r="r" b="b"/>
              <a:pathLst>
                <a:path w="1002" h="3837" extrusionOk="0">
                  <a:moveTo>
                    <a:pt x="1" y="0"/>
                  </a:moveTo>
                  <a:cubicBezTo>
                    <a:pt x="34" y="201"/>
                    <a:pt x="67" y="367"/>
                    <a:pt x="134" y="567"/>
                  </a:cubicBezTo>
                  <a:cubicBezTo>
                    <a:pt x="234" y="901"/>
                    <a:pt x="367" y="1368"/>
                    <a:pt x="501" y="1902"/>
                  </a:cubicBezTo>
                  <a:cubicBezTo>
                    <a:pt x="668" y="2435"/>
                    <a:pt x="768" y="2902"/>
                    <a:pt x="834" y="3269"/>
                  </a:cubicBezTo>
                  <a:cubicBezTo>
                    <a:pt x="901" y="3436"/>
                    <a:pt x="935" y="3636"/>
                    <a:pt x="1001" y="3836"/>
                  </a:cubicBezTo>
                  <a:cubicBezTo>
                    <a:pt x="1001" y="3770"/>
                    <a:pt x="1001" y="3736"/>
                    <a:pt x="1001" y="3670"/>
                  </a:cubicBezTo>
                  <a:cubicBezTo>
                    <a:pt x="1001" y="3570"/>
                    <a:pt x="968" y="3436"/>
                    <a:pt x="935" y="3269"/>
                  </a:cubicBezTo>
                  <a:cubicBezTo>
                    <a:pt x="868" y="2902"/>
                    <a:pt x="768" y="2435"/>
                    <a:pt x="601" y="1902"/>
                  </a:cubicBezTo>
                  <a:cubicBezTo>
                    <a:pt x="468" y="1368"/>
                    <a:pt x="301" y="901"/>
                    <a:pt x="201" y="567"/>
                  </a:cubicBezTo>
                  <a:cubicBezTo>
                    <a:pt x="134" y="367"/>
                    <a:pt x="101" y="234"/>
                    <a:pt x="67" y="134"/>
                  </a:cubicBezTo>
                  <a:cubicBezTo>
                    <a:pt x="34" y="100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224850" y="3088475"/>
              <a:ext cx="11700" cy="74250"/>
            </a:xfrm>
            <a:custGeom>
              <a:avLst/>
              <a:gdLst/>
              <a:ahLst/>
              <a:cxnLst/>
              <a:rect l="l" t="t" r="r" b="b"/>
              <a:pathLst>
                <a:path w="468" h="2970" extrusionOk="0">
                  <a:moveTo>
                    <a:pt x="234" y="1"/>
                  </a:moveTo>
                  <a:cubicBezTo>
                    <a:pt x="234" y="1"/>
                    <a:pt x="268" y="168"/>
                    <a:pt x="334" y="435"/>
                  </a:cubicBezTo>
                  <a:cubicBezTo>
                    <a:pt x="368" y="802"/>
                    <a:pt x="401" y="1135"/>
                    <a:pt x="368" y="1502"/>
                  </a:cubicBezTo>
                  <a:cubicBezTo>
                    <a:pt x="301" y="2002"/>
                    <a:pt x="201" y="2503"/>
                    <a:pt x="1" y="2970"/>
                  </a:cubicBezTo>
                  <a:cubicBezTo>
                    <a:pt x="67" y="2836"/>
                    <a:pt x="167" y="2703"/>
                    <a:pt x="201" y="2569"/>
                  </a:cubicBezTo>
                  <a:cubicBezTo>
                    <a:pt x="334" y="2236"/>
                    <a:pt x="434" y="1869"/>
                    <a:pt x="468" y="1502"/>
                  </a:cubicBezTo>
                  <a:cubicBezTo>
                    <a:pt x="468" y="1135"/>
                    <a:pt x="468" y="768"/>
                    <a:pt x="368" y="435"/>
                  </a:cubicBezTo>
                  <a:cubicBezTo>
                    <a:pt x="368" y="268"/>
                    <a:pt x="301" y="134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4167325" y="2769925"/>
              <a:ext cx="11700" cy="329425"/>
            </a:xfrm>
            <a:custGeom>
              <a:avLst/>
              <a:gdLst/>
              <a:ahLst/>
              <a:cxnLst/>
              <a:rect l="l" t="t" r="r" b="b"/>
              <a:pathLst>
                <a:path w="468" h="13177" extrusionOk="0">
                  <a:moveTo>
                    <a:pt x="300" y="0"/>
                  </a:moveTo>
                  <a:cubicBezTo>
                    <a:pt x="267" y="34"/>
                    <a:pt x="267" y="101"/>
                    <a:pt x="267" y="134"/>
                  </a:cubicBezTo>
                  <a:cubicBezTo>
                    <a:pt x="267" y="234"/>
                    <a:pt x="234" y="367"/>
                    <a:pt x="234" y="534"/>
                  </a:cubicBezTo>
                  <a:cubicBezTo>
                    <a:pt x="200" y="834"/>
                    <a:pt x="167" y="1335"/>
                    <a:pt x="133" y="1935"/>
                  </a:cubicBezTo>
                  <a:cubicBezTo>
                    <a:pt x="67" y="3103"/>
                    <a:pt x="0" y="4771"/>
                    <a:pt x="33" y="6605"/>
                  </a:cubicBezTo>
                  <a:cubicBezTo>
                    <a:pt x="33" y="8407"/>
                    <a:pt x="133" y="10074"/>
                    <a:pt x="267" y="11242"/>
                  </a:cubicBezTo>
                  <a:cubicBezTo>
                    <a:pt x="300" y="11809"/>
                    <a:pt x="367" y="12309"/>
                    <a:pt x="400" y="12643"/>
                  </a:cubicBezTo>
                  <a:lnTo>
                    <a:pt x="434" y="13043"/>
                  </a:lnTo>
                  <a:cubicBezTo>
                    <a:pt x="434" y="13077"/>
                    <a:pt x="467" y="13110"/>
                    <a:pt x="467" y="13177"/>
                  </a:cubicBezTo>
                  <a:cubicBezTo>
                    <a:pt x="467" y="13110"/>
                    <a:pt x="467" y="13077"/>
                    <a:pt x="467" y="13043"/>
                  </a:cubicBezTo>
                  <a:cubicBezTo>
                    <a:pt x="467" y="12910"/>
                    <a:pt x="434" y="12810"/>
                    <a:pt x="434" y="12643"/>
                  </a:cubicBezTo>
                  <a:cubicBezTo>
                    <a:pt x="400" y="12276"/>
                    <a:pt x="367" y="11809"/>
                    <a:pt x="334" y="11242"/>
                  </a:cubicBezTo>
                  <a:cubicBezTo>
                    <a:pt x="234" y="10041"/>
                    <a:pt x="133" y="8407"/>
                    <a:pt x="133" y="6572"/>
                  </a:cubicBezTo>
                  <a:cubicBezTo>
                    <a:pt x="100" y="4771"/>
                    <a:pt x="133" y="3136"/>
                    <a:pt x="200" y="1935"/>
                  </a:cubicBezTo>
                  <a:cubicBezTo>
                    <a:pt x="234" y="1368"/>
                    <a:pt x="267" y="901"/>
                    <a:pt x="267" y="534"/>
                  </a:cubicBezTo>
                  <a:cubicBezTo>
                    <a:pt x="300" y="367"/>
                    <a:pt x="300" y="234"/>
                    <a:pt x="300" y="1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4189000" y="2242050"/>
              <a:ext cx="20025" cy="475350"/>
            </a:xfrm>
            <a:custGeom>
              <a:avLst/>
              <a:gdLst/>
              <a:ahLst/>
              <a:cxnLst/>
              <a:rect l="l" t="t" r="r" b="b"/>
              <a:pathLst>
                <a:path w="801" h="19014" extrusionOk="0">
                  <a:moveTo>
                    <a:pt x="768" y="0"/>
                  </a:moveTo>
                  <a:cubicBezTo>
                    <a:pt x="734" y="0"/>
                    <a:pt x="567" y="4270"/>
                    <a:pt x="367" y="9507"/>
                  </a:cubicBezTo>
                  <a:cubicBezTo>
                    <a:pt x="134" y="14744"/>
                    <a:pt x="0" y="19014"/>
                    <a:pt x="0" y="19014"/>
                  </a:cubicBezTo>
                  <a:cubicBezTo>
                    <a:pt x="0" y="19014"/>
                    <a:pt x="234" y="14744"/>
                    <a:pt x="434" y="9507"/>
                  </a:cubicBezTo>
                  <a:cubicBezTo>
                    <a:pt x="634" y="427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679475" y="2453875"/>
              <a:ext cx="706350" cy="35925"/>
            </a:xfrm>
            <a:custGeom>
              <a:avLst/>
              <a:gdLst/>
              <a:ahLst/>
              <a:cxnLst/>
              <a:rect l="l" t="t" r="r" b="b"/>
              <a:pathLst>
                <a:path w="28254" h="1437" extrusionOk="0">
                  <a:moveTo>
                    <a:pt x="28254" y="0"/>
                  </a:moveTo>
                  <a:cubicBezTo>
                    <a:pt x="28253" y="0"/>
                    <a:pt x="21916" y="300"/>
                    <a:pt x="14144" y="667"/>
                  </a:cubicBezTo>
                  <a:cubicBezTo>
                    <a:pt x="6338" y="1068"/>
                    <a:pt x="0" y="1401"/>
                    <a:pt x="0" y="1434"/>
                  </a:cubicBezTo>
                  <a:cubicBezTo>
                    <a:pt x="0" y="1436"/>
                    <a:pt x="17" y="1437"/>
                    <a:pt x="49" y="1437"/>
                  </a:cubicBezTo>
                  <a:cubicBezTo>
                    <a:pt x="649" y="1437"/>
                    <a:pt x="6735" y="1147"/>
                    <a:pt x="14144" y="767"/>
                  </a:cubicBezTo>
                  <a:cubicBezTo>
                    <a:pt x="21916" y="367"/>
                    <a:pt x="28254" y="33"/>
                    <a:pt x="28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757850" y="2844150"/>
              <a:ext cx="332775" cy="25875"/>
            </a:xfrm>
            <a:custGeom>
              <a:avLst/>
              <a:gdLst/>
              <a:ahLst/>
              <a:cxnLst/>
              <a:rect l="l" t="t" r="r" b="b"/>
              <a:pathLst>
                <a:path w="13311" h="1035" extrusionOk="0">
                  <a:moveTo>
                    <a:pt x="13310" y="0"/>
                  </a:moveTo>
                  <a:lnTo>
                    <a:pt x="13250" y="31"/>
                  </a:lnTo>
                  <a:lnTo>
                    <a:pt x="13250" y="31"/>
                  </a:lnTo>
                  <a:cubicBezTo>
                    <a:pt x="13273" y="27"/>
                    <a:pt x="13292" y="19"/>
                    <a:pt x="13310" y="0"/>
                  </a:cubicBezTo>
                  <a:close/>
                  <a:moveTo>
                    <a:pt x="13250" y="31"/>
                  </a:moveTo>
                  <a:lnTo>
                    <a:pt x="13250" y="31"/>
                  </a:lnTo>
                  <a:cubicBezTo>
                    <a:pt x="13230" y="34"/>
                    <a:pt x="13207" y="34"/>
                    <a:pt x="13177" y="34"/>
                  </a:cubicBezTo>
                  <a:lnTo>
                    <a:pt x="12805" y="96"/>
                  </a:lnTo>
                  <a:lnTo>
                    <a:pt x="12805" y="96"/>
                  </a:lnTo>
                  <a:lnTo>
                    <a:pt x="13177" y="67"/>
                  </a:lnTo>
                  <a:lnTo>
                    <a:pt x="13250" y="31"/>
                  </a:lnTo>
                  <a:close/>
                  <a:moveTo>
                    <a:pt x="12805" y="96"/>
                  </a:moveTo>
                  <a:lnTo>
                    <a:pt x="12743" y="100"/>
                  </a:lnTo>
                  <a:lnTo>
                    <a:pt x="11275" y="334"/>
                  </a:lnTo>
                  <a:cubicBezTo>
                    <a:pt x="10041" y="501"/>
                    <a:pt x="8307" y="701"/>
                    <a:pt x="6372" y="834"/>
                  </a:cubicBezTo>
                  <a:cubicBezTo>
                    <a:pt x="4471" y="968"/>
                    <a:pt x="2703" y="1001"/>
                    <a:pt x="1468" y="1001"/>
                  </a:cubicBezTo>
                  <a:lnTo>
                    <a:pt x="1" y="1001"/>
                  </a:lnTo>
                  <a:cubicBezTo>
                    <a:pt x="334" y="1034"/>
                    <a:pt x="835" y="1034"/>
                    <a:pt x="1468" y="1034"/>
                  </a:cubicBezTo>
                  <a:cubicBezTo>
                    <a:pt x="2736" y="1034"/>
                    <a:pt x="4471" y="1001"/>
                    <a:pt x="6405" y="868"/>
                  </a:cubicBezTo>
                  <a:cubicBezTo>
                    <a:pt x="8307" y="768"/>
                    <a:pt x="10041" y="534"/>
                    <a:pt x="11309" y="334"/>
                  </a:cubicBezTo>
                  <a:cubicBezTo>
                    <a:pt x="11943" y="267"/>
                    <a:pt x="12410" y="167"/>
                    <a:pt x="12776" y="100"/>
                  </a:cubicBezTo>
                  <a:lnTo>
                    <a:pt x="12805" y="9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4170650" y="2762425"/>
              <a:ext cx="178475" cy="15025"/>
            </a:xfrm>
            <a:custGeom>
              <a:avLst/>
              <a:gdLst/>
              <a:ahLst/>
              <a:cxnLst/>
              <a:rect l="l" t="t" r="r" b="b"/>
              <a:pathLst>
                <a:path w="7139" h="601" extrusionOk="0">
                  <a:moveTo>
                    <a:pt x="7139" y="0"/>
                  </a:moveTo>
                  <a:cubicBezTo>
                    <a:pt x="7139" y="0"/>
                    <a:pt x="5538" y="100"/>
                    <a:pt x="3570" y="267"/>
                  </a:cubicBezTo>
                  <a:cubicBezTo>
                    <a:pt x="1602" y="434"/>
                    <a:pt x="0" y="567"/>
                    <a:pt x="0" y="601"/>
                  </a:cubicBezTo>
                  <a:cubicBezTo>
                    <a:pt x="0" y="601"/>
                    <a:pt x="1602" y="501"/>
                    <a:pt x="3570" y="334"/>
                  </a:cubicBezTo>
                  <a:cubicBezTo>
                    <a:pt x="5538" y="200"/>
                    <a:pt x="7139" y="34"/>
                    <a:pt x="7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762850" y="3106000"/>
              <a:ext cx="592950" cy="54650"/>
            </a:xfrm>
            <a:custGeom>
              <a:avLst/>
              <a:gdLst/>
              <a:ahLst/>
              <a:cxnLst/>
              <a:rect l="l" t="t" r="r" b="b"/>
              <a:pathLst>
                <a:path w="23718" h="2186" extrusionOk="0">
                  <a:moveTo>
                    <a:pt x="23718" y="0"/>
                  </a:moveTo>
                  <a:lnTo>
                    <a:pt x="23484" y="67"/>
                  </a:lnTo>
                  <a:lnTo>
                    <a:pt x="22817" y="234"/>
                  </a:lnTo>
                  <a:cubicBezTo>
                    <a:pt x="22217" y="367"/>
                    <a:pt x="21349" y="568"/>
                    <a:pt x="20315" y="801"/>
                  </a:cubicBezTo>
                  <a:cubicBezTo>
                    <a:pt x="17547" y="1335"/>
                    <a:pt x="14745" y="1735"/>
                    <a:pt x="11943" y="1935"/>
                  </a:cubicBezTo>
                  <a:cubicBezTo>
                    <a:pt x="10460" y="2040"/>
                    <a:pt x="8987" y="2090"/>
                    <a:pt x="7519" y="2090"/>
                  </a:cubicBezTo>
                  <a:cubicBezTo>
                    <a:pt x="6178" y="2090"/>
                    <a:pt x="4841" y="2048"/>
                    <a:pt x="3503" y="1969"/>
                  </a:cubicBezTo>
                  <a:cubicBezTo>
                    <a:pt x="2403" y="1902"/>
                    <a:pt x="1535" y="1802"/>
                    <a:pt x="935" y="1735"/>
                  </a:cubicBezTo>
                  <a:lnTo>
                    <a:pt x="234" y="1668"/>
                  </a:lnTo>
                  <a:lnTo>
                    <a:pt x="1" y="1668"/>
                  </a:lnTo>
                  <a:cubicBezTo>
                    <a:pt x="1" y="1668"/>
                    <a:pt x="1335" y="1868"/>
                    <a:pt x="3470" y="2035"/>
                  </a:cubicBezTo>
                  <a:cubicBezTo>
                    <a:pt x="4888" y="2135"/>
                    <a:pt x="6297" y="2185"/>
                    <a:pt x="7706" y="2185"/>
                  </a:cubicBezTo>
                  <a:cubicBezTo>
                    <a:pt x="9116" y="2185"/>
                    <a:pt x="10525" y="2135"/>
                    <a:pt x="11943" y="2035"/>
                  </a:cubicBezTo>
                  <a:cubicBezTo>
                    <a:pt x="14745" y="1835"/>
                    <a:pt x="17547" y="1435"/>
                    <a:pt x="20315" y="834"/>
                  </a:cubicBezTo>
                  <a:cubicBezTo>
                    <a:pt x="22416" y="401"/>
                    <a:pt x="23717" y="1"/>
                    <a:pt x="237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485875" y="2608150"/>
              <a:ext cx="154300" cy="156800"/>
            </a:xfrm>
            <a:custGeom>
              <a:avLst/>
              <a:gdLst/>
              <a:ahLst/>
              <a:cxnLst/>
              <a:rect l="l" t="t" r="r" b="b"/>
              <a:pathLst>
                <a:path w="6172" h="6272" extrusionOk="0">
                  <a:moveTo>
                    <a:pt x="6172" y="0"/>
                  </a:moveTo>
                  <a:lnTo>
                    <a:pt x="6071" y="67"/>
                  </a:lnTo>
                  <a:lnTo>
                    <a:pt x="5871" y="200"/>
                  </a:lnTo>
                  <a:cubicBezTo>
                    <a:pt x="5671" y="334"/>
                    <a:pt x="5404" y="501"/>
                    <a:pt x="5071" y="734"/>
                  </a:cubicBezTo>
                  <a:cubicBezTo>
                    <a:pt x="4237" y="1368"/>
                    <a:pt x="3470" y="2068"/>
                    <a:pt x="2736" y="2802"/>
                  </a:cubicBezTo>
                  <a:cubicBezTo>
                    <a:pt x="2002" y="3536"/>
                    <a:pt x="1335" y="4337"/>
                    <a:pt x="734" y="5204"/>
                  </a:cubicBezTo>
                  <a:cubicBezTo>
                    <a:pt x="501" y="5537"/>
                    <a:pt x="301" y="5771"/>
                    <a:pt x="201" y="5971"/>
                  </a:cubicBezTo>
                  <a:lnTo>
                    <a:pt x="67" y="6205"/>
                  </a:lnTo>
                  <a:lnTo>
                    <a:pt x="201" y="6004"/>
                  </a:lnTo>
                  <a:cubicBezTo>
                    <a:pt x="367" y="5804"/>
                    <a:pt x="534" y="5537"/>
                    <a:pt x="768" y="5237"/>
                  </a:cubicBezTo>
                  <a:cubicBezTo>
                    <a:pt x="1401" y="4403"/>
                    <a:pt x="2069" y="3603"/>
                    <a:pt x="2802" y="2869"/>
                  </a:cubicBezTo>
                  <a:cubicBezTo>
                    <a:pt x="3536" y="2135"/>
                    <a:pt x="4304" y="1435"/>
                    <a:pt x="5137" y="801"/>
                  </a:cubicBezTo>
                  <a:cubicBezTo>
                    <a:pt x="5438" y="534"/>
                    <a:pt x="5705" y="367"/>
                    <a:pt x="5905" y="234"/>
                  </a:cubicBezTo>
                  <a:lnTo>
                    <a:pt x="6105" y="67"/>
                  </a:lnTo>
                  <a:cubicBezTo>
                    <a:pt x="6138" y="34"/>
                    <a:pt x="6172" y="0"/>
                    <a:pt x="6172" y="0"/>
                  </a:cubicBezTo>
                  <a:close/>
                  <a:moveTo>
                    <a:pt x="67" y="6205"/>
                  </a:moveTo>
                  <a:cubicBezTo>
                    <a:pt x="0" y="6238"/>
                    <a:pt x="0" y="6271"/>
                    <a:pt x="0" y="6271"/>
                  </a:cubicBezTo>
                  <a:lnTo>
                    <a:pt x="67" y="62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4396650" y="2514750"/>
              <a:ext cx="266050" cy="329425"/>
            </a:xfrm>
            <a:custGeom>
              <a:avLst/>
              <a:gdLst/>
              <a:ahLst/>
              <a:cxnLst/>
              <a:rect l="l" t="t" r="r" b="b"/>
              <a:pathLst>
                <a:path w="10642" h="13177" extrusionOk="0">
                  <a:moveTo>
                    <a:pt x="0" y="0"/>
                  </a:moveTo>
                  <a:cubicBezTo>
                    <a:pt x="0" y="0"/>
                    <a:pt x="34" y="67"/>
                    <a:pt x="100" y="134"/>
                  </a:cubicBezTo>
                  <a:lnTo>
                    <a:pt x="0" y="0"/>
                  </a:lnTo>
                  <a:close/>
                  <a:moveTo>
                    <a:pt x="100" y="134"/>
                  </a:moveTo>
                  <a:lnTo>
                    <a:pt x="434" y="534"/>
                  </a:lnTo>
                  <a:lnTo>
                    <a:pt x="1601" y="1902"/>
                  </a:lnTo>
                  <a:cubicBezTo>
                    <a:pt x="2635" y="3036"/>
                    <a:pt x="4003" y="4670"/>
                    <a:pt x="5471" y="6471"/>
                  </a:cubicBezTo>
                  <a:cubicBezTo>
                    <a:pt x="6939" y="8273"/>
                    <a:pt x="8239" y="9974"/>
                    <a:pt x="9140" y="11208"/>
                  </a:cubicBezTo>
                  <a:lnTo>
                    <a:pt x="10241" y="12643"/>
                  </a:lnTo>
                  <a:lnTo>
                    <a:pt x="10427" y="12890"/>
                  </a:lnTo>
                  <a:lnTo>
                    <a:pt x="10427" y="12890"/>
                  </a:lnTo>
                  <a:lnTo>
                    <a:pt x="10274" y="12643"/>
                  </a:lnTo>
                  <a:lnTo>
                    <a:pt x="9207" y="11175"/>
                  </a:lnTo>
                  <a:cubicBezTo>
                    <a:pt x="8273" y="9941"/>
                    <a:pt x="7005" y="8273"/>
                    <a:pt x="5538" y="6438"/>
                  </a:cubicBezTo>
                  <a:cubicBezTo>
                    <a:pt x="4070" y="4603"/>
                    <a:pt x="2669" y="3002"/>
                    <a:pt x="1668" y="1835"/>
                  </a:cubicBezTo>
                  <a:lnTo>
                    <a:pt x="467" y="501"/>
                  </a:lnTo>
                  <a:lnTo>
                    <a:pt x="100" y="134"/>
                  </a:lnTo>
                  <a:close/>
                  <a:moveTo>
                    <a:pt x="10427" y="12890"/>
                  </a:moveTo>
                  <a:lnTo>
                    <a:pt x="10541" y="13076"/>
                  </a:lnTo>
                  <a:cubicBezTo>
                    <a:pt x="10608" y="13143"/>
                    <a:pt x="10641" y="13176"/>
                    <a:pt x="10641" y="13176"/>
                  </a:cubicBezTo>
                  <a:cubicBezTo>
                    <a:pt x="10608" y="13143"/>
                    <a:pt x="10574" y="13076"/>
                    <a:pt x="10541" y="13043"/>
                  </a:cubicBezTo>
                  <a:lnTo>
                    <a:pt x="10427" y="128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4673500" y="2854975"/>
              <a:ext cx="28375" cy="42575"/>
            </a:xfrm>
            <a:custGeom>
              <a:avLst/>
              <a:gdLst/>
              <a:ahLst/>
              <a:cxnLst/>
              <a:rect l="l" t="t" r="r" b="b"/>
              <a:pathLst>
                <a:path w="1135" h="1703" extrusionOk="0">
                  <a:moveTo>
                    <a:pt x="1002" y="1"/>
                  </a:moveTo>
                  <a:cubicBezTo>
                    <a:pt x="1002" y="335"/>
                    <a:pt x="901" y="668"/>
                    <a:pt x="735" y="968"/>
                  </a:cubicBezTo>
                  <a:cubicBezTo>
                    <a:pt x="568" y="1269"/>
                    <a:pt x="301" y="1502"/>
                    <a:pt x="1" y="1702"/>
                  </a:cubicBezTo>
                  <a:cubicBezTo>
                    <a:pt x="701" y="1435"/>
                    <a:pt x="1135" y="70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4459200" y="2880850"/>
              <a:ext cx="161800" cy="235175"/>
            </a:xfrm>
            <a:custGeom>
              <a:avLst/>
              <a:gdLst/>
              <a:ahLst/>
              <a:cxnLst/>
              <a:rect l="l" t="t" r="r" b="b"/>
              <a:pathLst>
                <a:path w="6472" h="9407" extrusionOk="0">
                  <a:moveTo>
                    <a:pt x="6471" y="0"/>
                  </a:moveTo>
                  <a:cubicBezTo>
                    <a:pt x="6438" y="0"/>
                    <a:pt x="6405" y="33"/>
                    <a:pt x="6405" y="67"/>
                  </a:cubicBezTo>
                  <a:lnTo>
                    <a:pt x="6204" y="334"/>
                  </a:lnTo>
                  <a:lnTo>
                    <a:pt x="5471" y="1334"/>
                  </a:lnTo>
                  <a:cubicBezTo>
                    <a:pt x="4837" y="2168"/>
                    <a:pt x="4036" y="3336"/>
                    <a:pt x="3136" y="4637"/>
                  </a:cubicBezTo>
                  <a:cubicBezTo>
                    <a:pt x="2235" y="5938"/>
                    <a:pt x="1434" y="7138"/>
                    <a:pt x="867" y="8006"/>
                  </a:cubicBezTo>
                  <a:cubicBezTo>
                    <a:pt x="634" y="8406"/>
                    <a:pt x="400" y="8740"/>
                    <a:pt x="234" y="9040"/>
                  </a:cubicBezTo>
                  <a:cubicBezTo>
                    <a:pt x="167" y="9140"/>
                    <a:pt x="100" y="9240"/>
                    <a:pt x="33" y="9307"/>
                  </a:cubicBezTo>
                  <a:cubicBezTo>
                    <a:pt x="33" y="9340"/>
                    <a:pt x="0" y="9373"/>
                    <a:pt x="0" y="9407"/>
                  </a:cubicBezTo>
                  <a:cubicBezTo>
                    <a:pt x="33" y="9373"/>
                    <a:pt x="33" y="9340"/>
                    <a:pt x="67" y="9340"/>
                  </a:cubicBezTo>
                  <a:lnTo>
                    <a:pt x="267" y="9040"/>
                  </a:lnTo>
                  <a:lnTo>
                    <a:pt x="934" y="8039"/>
                  </a:lnTo>
                  <a:cubicBezTo>
                    <a:pt x="1534" y="7138"/>
                    <a:pt x="2302" y="5971"/>
                    <a:pt x="3202" y="4703"/>
                  </a:cubicBezTo>
                  <a:cubicBezTo>
                    <a:pt x="4103" y="3402"/>
                    <a:pt x="4904" y="2268"/>
                    <a:pt x="5504" y="1368"/>
                  </a:cubicBezTo>
                  <a:lnTo>
                    <a:pt x="6204" y="367"/>
                  </a:lnTo>
                  <a:lnTo>
                    <a:pt x="6405" y="100"/>
                  </a:lnTo>
                  <a:cubicBezTo>
                    <a:pt x="6471" y="33"/>
                    <a:pt x="6471" y="0"/>
                    <a:pt x="6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4437500" y="3170200"/>
              <a:ext cx="61750" cy="49250"/>
            </a:xfrm>
            <a:custGeom>
              <a:avLst/>
              <a:gdLst/>
              <a:ahLst/>
              <a:cxnLst/>
              <a:rect l="l" t="t" r="r" b="b"/>
              <a:pathLst>
                <a:path w="2470" h="1970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2436" y="1"/>
                    <a:pt x="1869" y="401"/>
                    <a:pt x="1202" y="968"/>
                  </a:cubicBezTo>
                  <a:cubicBezTo>
                    <a:pt x="801" y="1269"/>
                    <a:pt x="401" y="1602"/>
                    <a:pt x="1" y="1969"/>
                  </a:cubicBezTo>
                  <a:cubicBezTo>
                    <a:pt x="434" y="1669"/>
                    <a:pt x="868" y="1369"/>
                    <a:pt x="1268" y="1035"/>
                  </a:cubicBezTo>
                  <a:cubicBezTo>
                    <a:pt x="1669" y="701"/>
                    <a:pt x="2069" y="368"/>
                    <a:pt x="24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4514225" y="2949225"/>
              <a:ext cx="128450" cy="133450"/>
            </a:xfrm>
            <a:custGeom>
              <a:avLst/>
              <a:gdLst/>
              <a:ahLst/>
              <a:cxnLst/>
              <a:rect l="l" t="t" r="r" b="b"/>
              <a:pathLst>
                <a:path w="5138" h="5338" extrusionOk="0">
                  <a:moveTo>
                    <a:pt x="1" y="0"/>
                  </a:moveTo>
                  <a:cubicBezTo>
                    <a:pt x="34" y="100"/>
                    <a:pt x="67" y="200"/>
                    <a:pt x="101" y="301"/>
                  </a:cubicBezTo>
                  <a:cubicBezTo>
                    <a:pt x="201" y="534"/>
                    <a:pt x="301" y="801"/>
                    <a:pt x="434" y="1034"/>
                  </a:cubicBezTo>
                  <a:cubicBezTo>
                    <a:pt x="835" y="1835"/>
                    <a:pt x="1368" y="2602"/>
                    <a:pt x="2002" y="3236"/>
                  </a:cubicBezTo>
                  <a:cubicBezTo>
                    <a:pt x="2602" y="3870"/>
                    <a:pt x="3336" y="4437"/>
                    <a:pt x="4137" y="4870"/>
                  </a:cubicBezTo>
                  <a:cubicBezTo>
                    <a:pt x="4370" y="5004"/>
                    <a:pt x="4604" y="5137"/>
                    <a:pt x="4871" y="5237"/>
                  </a:cubicBezTo>
                  <a:cubicBezTo>
                    <a:pt x="4971" y="5271"/>
                    <a:pt x="5038" y="5304"/>
                    <a:pt x="5138" y="5337"/>
                  </a:cubicBezTo>
                  <a:cubicBezTo>
                    <a:pt x="5071" y="5271"/>
                    <a:pt x="4971" y="5237"/>
                    <a:pt x="4871" y="5204"/>
                  </a:cubicBezTo>
                  <a:cubicBezTo>
                    <a:pt x="4671" y="5104"/>
                    <a:pt x="4437" y="4971"/>
                    <a:pt x="4137" y="4804"/>
                  </a:cubicBezTo>
                  <a:cubicBezTo>
                    <a:pt x="3370" y="4370"/>
                    <a:pt x="2669" y="3803"/>
                    <a:pt x="2069" y="3169"/>
                  </a:cubicBezTo>
                  <a:cubicBezTo>
                    <a:pt x="1435" y="2535"/>
                    <a:pt x="901" y="1802"/>
                    <a:pt x="501" y="1001"/>
                  </a:cubicBezTo>
                  <a:cubicBezTo>
                    <a:pt x="334" y="701"/>
                    <a:pt x="201" y="467"/>
                    <a:pt x="134" y="267"/>
                  </a:cubicBezTo>
                  <a:cubicBezTo>
                    <a:pt x="101" y="200"/>
                    <a:pt x="67" y="10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363400" y="2505575"/>
              <a:ext cx="292750" cy="409475"/>
            </a:xfrm>
            <a:custGeom>
              <a:avLst/>
              <a:gdLst/>
              <a:ahLst/>
              <a:cxnLst/>
              <a:rect l="l" t="t" r="r" b="b"/>
              <a:pathLst>
                <a:path w="11710" h="16379" extrusionOk="0">
                  <a:moveTo>
                    <a:pt x="11709" y="0"/>
                  </a:moveTo>
                  <a:lnTo>
                    <a:pt x="11688" y="27"/>
                  </a:lnTo>
                  <a:lnTo>
                    <a:pt x="11688" y="27"/>
                  </a:lnTo>
                  <a:cubicBezTo>
                    <a:pt x="11704" y="11"/>
                    <a:pt x="11709" y="0"/>
                    <a:pt x="11709" y="0"/>
                  </a:cubicBezTo>
                  <a:close/>
                  <a:moveTo>
                    <a:pt x="11688" y="27"/>
                  </a:moveTo>
                  <a:cubicBezTo>
                    <a:pt x="11665" y="49"/>
                    <a:pt x="11621" y="81"/>
                    <a:pt x="11542" y="100"/>
                  </a:cubicBezTo>
                  <a:lnTo>
                    <a:pt x="11109" y="567"/>
                  </a:lnTo>
                  <a:cubicBezTo>
                    <a:pt x="10708" y="968"/>
                    <a:pt x="10175" y="1535"/>
                    <a:pt x="9508" y="2235"/>
                  </a:cubicBezTo>
                  <a:lnTo>
                    <a:pt x="4237" y="7739"/>
                  </a:lnTo>
                  <a:lnTo>
                    <a:pt x="2736" y="9307"/>
                  </a:lnTo>
                  <a:cubicBezTo>
                    <a:pt x="2269" y="9807"/>
                    <a:pt x="1802" y="10308"/>
                    <a:pt x="1368" y="10808"/>
                  </a:cubicBezTo>
                  <a:cubicBezTo>
                    <a:pt x="534" y="11775"/>
                    <a:pt x="1" y="12876"/>
                    <a:pt x="34" y="13877"/>
                  </a:cubicBezTo>
                  <a:cubicBezTo>
                    <a:pt x="1" y="14677"/>
                    <a:pt x="334" y="15445"/>
                    <a:pt x="901" y="15978"/>
                  </a:cubicBezTo>
                  <a:cubicBezTo>
                    <a:pt x="1068" y="16112"/>
                    <a:pt x="1235" y="16245"/>
                    <a:pt x="1435" y="16312"/>
                  </a:cubicBezTo>
                  <a:lnTo>
                    <a:pt x="1635" y="16379"/>
                  </a:lnTo>
                  <a:cubicBezTo>
                    <a:pt x="1368" y="16279"/>
                    <a:pt x="1135" y="16145"/>
                    <a:pt x="935" y="15978"/>
                  </a:cubicBezTo>
                  <a:cubicBezTo>
                    <a:pt x="368" y="15411"/>
                    <a:pt x="67" y="14677"/>
                    <a:pt x="101" y="13910"/>
                  </a:cubicBezTo>
                  <a:cubicBezTo>
                    <a:pt x="67" y="12910"/>
                    <a:pt x="601" y="11842"/>
                    <a:pt x="1435" y="10875"/>
                  </a:cubicBezTo>
                  <a:cubicBezTo>
                    <a:pt x="1869" y="10374"/>
                    <a:pt x="2336" y="9874"/>
                    <a:pt x="2803" y="9374"/>
                  </a:cubicBezTo>
                  <a:lnTo>
                    <a:pt x="4304" y="7806"/>
                  </a:lnTo>
                  <a:lnTo>
                    <a:pt x="9574" y="2302"/>
                  </a:lnTo>
                  <a:lnTo>
                    <a:pt x="11142" y="634"/>
                  </a:lnTo>
                  <a:lnTo>
                    <a:pt x="11576" y="167"/>
                  </a:lnTo>
                  <a:lnTo>
                    <a:pt x="11688" y="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90175" y="2531425"/>
              <a:ext cx="140950" cy="200175"/>
            </a:xfrm>
            <a:custGeom>
              <a:avLst/>
              <a:gdLst/>
              <a:ahLst/>
              <a:cxnLst/>
              <a:rect l="l" t="t" r="r" b="b"/>
              <a:pathLst>
                <a:path w="5638" h="8007" extrusionOk="0">
                  <a:moveTo>
                    <a:pt x="0" y="0"/>
                  </a:moveTo>
                  <a:cubicBezTo>
                    <a:pt x="33" y="34"/>
                    <a:pt x="33" y="67"/>
                    <a:pt x="67" y="100"/>
                  </a:cubicBezTo>
                  <a:lnTo>
                    <a:pt x="267" y="301"/>
                  </a:lnTo>
                  <a:cubicBezTo>
                    <a:pt x="434" y="467"/>
                    <a:pt x="701" y="734"/>
                    <a:pt x="1001" y="1068"/>
                  </a:cubicBezTo>
                  <a:cubicBezTo>
                    <a:pt x="2535" y="2769"/>
                    <a:pt x="3869" y="4704"/>
                    <a:pt x="4970" y="6738"/>
                  </a:cubicBezTo>
                  <a:cubicBezTo>
                    <a:pt x="5170" y="7139"/>
                    <a:pt x="5337" y="7439"/>
                    <a:pt x="5437" y="7672"/>
                  </a:cubicBezTo>
                  <a:cubicBezTo>
                    <a:pt x="5504" y="7773"/>
                    <a:pt x="5537" y="7839"/>
                    <a:pt x="5571" y="7939"/>
                  </a:cubicBezTo>
                  <a:lnTo>
                    <a:pt x="5637" y="8006"/>
                  </a:lnTo>
                  <a:cubicBezTo>
                    <a:pt x="5637" y="7973"/>
                    <a:pt x="5604" y="7939"/>
                    <a:pt x="5604" y="7906"/>
                  </a:cubicBezTo>
                  <a:lnTo>
                    <a:pt x="5504" y="7639"/>
                  </a:lnTo>
                  <a:cubicBezTo>
                    <a:pt x="5404" y="7406"/>
                    <a:pt x="5237" y="7105"/>
                    <a:pt x="5037" y="6705"/>
                  </a:cubicBezTo>
                  <a:cubicBezTo>
                    <a:pt x="4503" y="5671"/>
                    <a:pt x="3903" y="4670"/>
                    <a:pt x="3236" y="3736"/>
                  </a:cubicBezTo>
                  <a:cubicBezTo>
                    <a:pt x="2569" y="2769"/>
                    <a:pt x="1835" y="1868"/>
                    <a:pt x="1034" y="1034"/>
                  </a:cubicBezTo>
                  <a:cubicBezTo>
                    <a:pt x="701" y="701"/>
                    <a:pt x="467" y="434"/>
                    <a:pt x="300" y="267"/>
                  </a:cubicBezTo>
                  <a:lnTo>
                    <a:pt x="10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284175" y="2848325"/>
              <a:ext cx="216025" cy="19500"/>
            </a:xfrm>
            <a:custGeom>
              <a:avLst/>
              <a:gdLst/>
              <a:ahLst/>
              <a:cxnLst/>
              <a:rect l="l" t="t" r="r" b="b"/>
              <a:pathLst>
                <a:path w="8641" h="780" extrusionOk="0">
                  <a:moveTo>
                    <a:pt x="1" y="0"/>
                  </a:moveTo>
                  <a:cubicBezTo>
                    <a:pt x="34" y="0"/>
                    <a:pt x="34" y="0"/>
                    <a:pt x="68" y="33"/>
                  </a:cubicBezTo>
                  <a:lnTo>
                    <a:pt x="334" y="100"/>
                  </a:lnTo>
                  <a:cubicBezTo>
                    <a:pt x="535" y="167"/>
                    <a:pt x="868" y="267"/>
                    <a:pt x="1235" y="334"/>
                  </a:cubicBezTo>
                  <a:cubicBezTo>
                    <a:pt x="2269" y="567"/>
                    <a:pt x="3303" y="701"/>
                    <a:pt x="4337" y="767"/>
                  </a:cubicBezTo>
                  <a:cubicBezTo>
                    <a:pt x="4581" y="775"/>
                    <a:pt x="4825" y="779"/>
                    <a:pt x="5070" y="779"/>
                  </a:cubicBezTo>
                  <a:cubicBezTo>
                    <a:pt x="5860" y="779"/>
                    <a:pt x="6650" y="736"/>
                    <a:pt x="7439" y="634"/>
                  </a:cubicBezTo>
                  <a:cubicBezTo>
                    <a:pt x="7840" y="601"/>
                    <a:pt x="8173" y="534"/>
                    <a:pt x="8373" y="500"/>
                  </a:cubicBezTo>
                  <a:lnTo>
                    <a:pt x="8640" y="434"/>
                  </a:lnTo>
                  <a:lnTo>
                    <a:pt x="8373" y="467"/>
                  </a:lnTo>
                  <a:cubicBezTo>
                    <a:pt x="8140" y="500"/>
                    <a:pt x="7840" y="567"/>
                    <a:pt x="7439" y="601"/>
                  </a:cubicBezTo>
                  <a:cubicBezTo>
                    <a:pt x="6664" y="676"/>
                    <a:pt x="5888" y="713"/>
                    <a:pt x="5113" y="713"/>
                  </a:cubicBezTo>
                  <a:cubicBezTo>
                    <a:pt x="4854" y="713"/>
                    <a:pt x="4596" y="709"/>
                    <a:pt x="4337" y="701"/>
                  </a:cubicBezTo>
                  <a:cubicBezTo>
                    <a:pt x="3303" y="634"/>
                    <a:pt x="2269" y="500"/>
                    <a:pt x="1268" y="267"/>
                  </a:cubicBezTo>
                  <a:cubicBezTo>
                    <a:pt x="868" y="200"/>
                    <a:pt x="568" y="100"/>
                    <a:pt x="334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36800" y="2990075"/>
              <a:ext cx="135950" cy="125125"/>
            </a:xfrm>
            <a:custGeom>
              <a:avLst/>
              <a:gdLst/>
              <a:ahLst/>
              <a:cxnLst/>
              <a:rect l="l" t="t" r="r" b="b"/>
              <a:pathLst>
                <a:path w="5438" h="5005" extrusionOk="0">
                  <a:moveTo>
                    <a:pt x="5437" y="1"/>
                  </a:moveTo>
                  <a:lnTo>
                    <a:pt x="5437" y="1"/>
                  </a:lnTo>
                  <a:cubicBezTo>
                    <a:pt x="5337" y="34"/>
                    <a:pt x="5237" y="68"/>
                    <a:pt x="5137" y="101"/>
                  </a:cubicBezTo>
                  <a:cubicBezTo>
                    <a:pt x="4970" y="201"/>
                    <a:pt x="4737" y="334"/>
                    <a:pt x="4437" y="535"/>
                  </a:cubicBezTo>
                  <a:cubicBezTo>
                    <a:pt x="3703" y="1002"/>
                    <a:pt x="3002" y="1535"/>
                    <a:pt x="2369" y="2136"/>
                  </a:cubicBezTo>
                  <a:cubicBezTo>
                    <a:pt x="1701" y="2736"/>
                    <a:pt x="1134" y="3403"/>
                    <a:pt x="601" y="4104"/>
                  </a:cubicBezTo>
                  <a:cubicBezTo>
                    <a:pt x="400" y="4371"/>
                    <a:pt x="234" y="4604"/>
                    <a:pt x="134" y="4771"/>
                  </a:cubicBezTo>
                  <a:cubicBezTo>
                    <a:pt x="100" y="4838"/>
                    <a:pt x="34" y="4938"/>
                    <a:pt x="0" y="5004"/>
                  </a:cubicBezTo>
                  <a:cubicBezTo>
                    <a:pt x="67" y="4938"/>
                    <a:pt x="134" y="4871"/>
                    <a:pt x="167" y="4771"/>
                  </a:cubicBezTo>
                  <a:cubicBezTo>
                    <a:pt x="267" y="4637"/>
                    <a:pt x="434" y="4404"/>
                    <a:pt x="634" y="4137"/>
                  </a:cubicBezTo>
                  <a:cubicBezTo>
                    <a:pt x="1168" y="3437"/>
                    <a:pt x="1768" y="2803"/>
                    <a:pt x="2435" y="2202"/>
                  </a:cubicBezTo>
                  <a:cubicBezTo>
                    <a:pt x="3069" y="1602"/>
                    <a:pt x="3770" y="1068"/>
                    <a:pt x="4503" y="568"/>
                  </a:cubicBezTo>
                  <a:cubicBezTo>
                    <a:pt x="4770" y="401"/>
                    <a:pt x="5004" y="268"/>
                    <a:pt x="5171" y="168"/>
                  </a:cubicBezTo>
                  <a:cubicBezTo>
                    <a:pt x="5271" y="101"/>
                    <a:pt x="5337" y="68"/>
                    <a:pt x="5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48475" y="2891675"/>
              <a:ext cx="165975" cy="246875"/>
            </a:xfrm>
            <a:custGeom>
              <a:avLst/>
              <a:gdLst/>
              <a:ahLst/>
              <a:cxnLst/>
              <a:rect l="l" t="t" r="r" b="b"/>
              <a:pathLst>
                <a:path w="6639" h="9875" extrusionOk="0">
                  <a:moveTo>
                    <a:pt x="34" y="1"/>
                  </a:moveTo>
                  <a:cubicBezTo>
                    <a:pt x="0" y="34"/>
                    <a:pt x="1468" y="2236"/>
                    <a:pt x="3303" y="4971"/>
                  </a:cubicBezTo>
                  <a:cubicBezTo>
                    <a:pt x="5104" y="7706"/>
                    <a:pt x="6638" y="9874"/>
                    <a:pt x="6638" y="9874"/>
                  </a:cubicBezTo>
                  <a:cubicBezTo>
                    <a:pt x="6638" y="9874"/>
                    <a:pt x="5171" y="7639"/>
                    <a:pt x="3369" y="4904"/>
                  </a:cubicBezTo>
                  <a:cubicBezTo>
                    <a:pt x="1535" y="2202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580225" y="3196075"/>
              <a:ext cx="56725" cy="45050"/>
            </a:xfrm>
            <a:custGeom>
              <a:avLst/>
              <a:gdLst/>
              <a:ahLst/>
              <a:cxnLst/>
              <a:rect l="l" t="t" r="r" b="b"/>
              <a:pathLst>
                <a:path w="2269" h="1802" extrusionOk="0">
                  <a:moveTo>
                    <a:pt x="1" y="0"/>
                  </a:moveTo>
                  <a:cubicBezTo>
                    <a:pt x="334" y="334"/>
                    <a:pt x="701" y="667"/>
                    <a:pt x="1101" y="934"/>
                  </a:cubicBezTo>
                  <a:cubicBezTo>
                    <a:pt x="1468" y="1234"/>
                    <a:pt x="1869" y="1534"/>
                    <a:pt x="2269" y="1801"/>
                  </a:cubicBezTo>
                  <a:cubicBezTo>
                    <a:pt x="1902" y="1468"/>
                    <a:pt x="1535" y="1168"/>
                    <a:pt x="1168" y="867"/>
                  </a:cubicBezTo>
                  <a:cubicBezTo>
                    <a:pt x="768" y="567"/>
                    <a:pt x="401" y="267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16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177" name="Google Shape;1177;p16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178" name="Google Shape;1178;p16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9" name="Google Shape;117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_1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17"/>
          <p:cNvGrpSpPr/>
          <p:nvPr/>
        </p:nvGrpSpPr>
        <p:grpSpPr>
          <a:xfrm>
            <a:off x="715215" y="1027685"/>
            <a:ext cx="5653466" cy="3687023"/>
            <a:chOff x="1508750" y="675925"/>
            <a:chExt cx="7076563" cy="4615125"/>
          </a:xfrm>
        </p:grpSpPr>
        <p:sp>
          <p:nvSpPr>
            <p:cNvPr id="1182" name="Google Shape;1182;p17"/>
            <p:cNvSpPr/>
            <p:nvPr/>
          </p:nvSpPr>
          <p:spPr>
            <a:xfrm>
              <a:off x="1508750" y="3398775"/>
              <a:ext cx="903175" cy="1728700"/>
            </a:xfrm>
            <a:custGeom>
              <a:avLst/>
              <a:gdLst/>
              <a:ahLst/>
              <a:cxnLst/>
              <a:rect l="l" t="t" r="r" b="b"/>
              <a:pathLst>
                <a:path w="36127" h="69148" extrusionOk="0">
                  <a:moveTo>
                    <a:pt x="8077" y="0"/>
                  </a:moveTo>
                  <a:cubicBezTo>
                    <a:pt x="7763" y="0"/>
                    <a:pt x="7573" y="65"/>
                    <a:pt x="7573" y="65"/>
                  </a:cubicBezTo>
                  <a:lnTo>
                    <a:pt x="7639" y="31"/>
                  </a:lnTo>
                  <a:lnTo>
                    <a:pt x="7639" y="31"/>
                  </a:lnTo>
                  <a:cubicBezTo>
                    <a:pt x="7639" y="31"/>
                    <a:pt x="3603" y="332"/>
                    <a:pt x="5238" y="9004"/>
                  </a:cubicBezTo>
                  <a:cubicBezTo>
                    <a:pt x="6872" y="17711"/>
                    <a:pt x="8440" y="22247"/>
                    <a:pt x="8440" y="22247"/>
                  </a:cubicBezTo>
                  <a:cubicBezTo>
                    <a:pt x="8440" y="22247"/>
                    <a:pt x="8596" y="24055"/>
                    <a:pt x="7220" y="24055"/>
                  </a:cubicBezTo>
                  <a:cubicBezTo>
                    <a:pt x="7173" y="24055"/>
                    <a:pt x="7123" y="24053"/>
                    <a:pt x="7072" y="24048"/>
                  </a:cubicBezTo>
                  <a:cubicBezTo>
                    <a:pt x="6046" y="23939"/>
                    <a:pt x="4392" y="23245"/>
                    <a:pt x="3025" y="23245"/>
                  </a:cubicBezTo>
                  <a:cubicBezTo>
                    <a:pt x="2303" y="23245"/>
                    <a:pt x="1661" y="23438"/>
                    <a:pt x="1235" y="24015"/>
                  </a:cubicBezTo>
                  <a:cubicBezTo>
                    <a:pt x="0" y="25683"/>
                    <a:pt x="834" y="27851"/>
                    <a:pt x="3136" y="30219"/>
                  </a:cubicBezTo>
                  <a:cubicBezTo>
                    <a:pt x="5438" y="32588"/>
                    <a:pt x="10341" y="37958"/>
                    <a:pt x="10741" y="38425"/>
                  </a:cubicBezTo>
                  <a:cubicBezTo>
                    <a:pt x="11175" y="38926"/>
                    <a:pt x="11475" y="39893"/>
                    <a:pt x="10408" y="39960"/>
                  </a:cubicBezTo>
                  <a:cubicBezTo>
                    <a:pt x="10394" y="39960"/>
                    <a:pt x="10380" y="39960"/>
                    <a:pt x="10365" y="39960"/>
                  </a:cubicBezTo>
                  <a:cubicBezTo>
                    <a:pt x="9843" y="39960"/>
                    <a:pt x="8245" y="39732"/>
                    <a:pt x="6534" y="39732"/>
                  </a:cubicBezTo>
                  <a:cubicBezTo>
                    <a:pt x="4176" y="39732"/>
                    <a:pt x="1602" y="40166"/>
                    <a:pt x="1335" y="42228"/>
                  </a:cubicBezTo>
                  <a:cubicBezTo>
                    <a:pt x="868" y="45864"/>
                    <a:pt x="8406" y="51401"/>
                    <a:pt x="9207" y="52002"/>
                  </a:cubicBezTo>
                  <a:cubicBezTo>
                    <a:pt x="10008" y="52636"/>
                    <a:pt x="10108" y="53069"/>
                    <a:pt x="9908" y="53570"/>
                  </a:cubicBezTo>
                  <a:cubicBezTo>
                    <a:pt x="9852" y="53681"/>
                    <a:pt x="9668" y="53726"/>
                    <a:pt x="9391" y="53726"/>
                  </a:cubicBezTo>
                  <a:cubicBezTo>
                    <a:pt x="8504" y="53726"/>
                    <a:pt x="6664" y="53265"/>
                    <a:pt x="5037" y="53036"/>
                  </a:cubicBezTo>
                  <a:cubicBezTo>
                    <a:pt x="4446" y="52954"/>
                    <a:pt x="3825" y="52894"/>
                    <a:pt x="3233" y="52894"/>
                  </a:cubicBezTo>
                  <a:cubicBezTo>
                    <a:pt x="1654" y="52894"/>
                    <a:pt x="282" y="53318"/>
                    <a:pt x="234" y="54870"/>
                  </a:cubicBezTo>
                  <a:cubicBezTo>
                    <a:pt x="134" y="56972"/>
                    <a:pt x="3903" y="62543"/>
                    <a:pt x="15645" y="67279"/>
                  </a:cubicBezTo>
                  <a:lnTo>
                    <a:pt x="21249" y="69147"/>
                  </a:lnTo>
                  <a:lnTo>
                    <a:pt x="25719" y="65311"/>
                  </a:lnTo>
                  <a:cubicBezTo>
                    <a:pt x="34759" y="56472"/>
                    <a:pt x="36126" y="49867"/>
                    <a:pt x="35259" y="47966"/>
                  </a:cubicBezTo>
                  <a:cubicBezTo>
                    <a:pt x="34884" y="47161"/>
                    <a:pt x="34256" y="46858"/>
                    <a:pt x="33516" y="46858"/>
                  </a:cubicBezTo>
                  <a:cubicBezTo>
                    <a:pt x="32475" y="46858"/>
                    <a:pt x="31213" y="47456"/>
                    <a:pt x="30122" y="48099"/>
                  </a:cubicBezTo>
                  <a:cubicBezTo>
                    <a:pt x="28410" y="49090"/>
                    <a:pt x="26562" y="50487"/>
                    <a:pt x="25944" y="50487"/>
                  </a:cubicBezTo>
                  <a:cubicBezTo>
                    <a:pt x="25875" y="50487"/>
                    <a:pt x="25822" y="50470"/>
                    <a:pt x="25786" y="50434"/>
                  </a:cubicBezTo>
                  <a:cubicBezTo>
                    <a:pt x="25419" y="50067"/>
                    <a:pt x="25352" y="49633"/>
                    <a:pt x="25852" y="48733"/>
                  </a:cubicBezTo>
                  <a:cubicBezTo>
                    <a:pt x="26353" y="47865"/>
                    <a:pt x="31189" y="39893"/>
                    <a:pt x="29421" y="36724"/>
                  </a:cubicBezTo>
                  <a:cubicBezTo>
                    <a:pt x="28928" y="35846"/>
                    <a:pt x="28085" y="35522"/>
                    <a:pt x="27101" y="35522"/>
                  </a:cubicBezTo>
                  <a:cubicBezTo>
                    <a:pt x="24496" y="35522"/>
                    <a:pt x="20899" y="37792"/>
                    <a:pt x="20148" y="38058"/>
                  </a:cubicBezTo>
                  <a:cubicBezTo>
                    <a:pt x="20006" y="38104"/>
                    <a:pt x="19882" y="38125"/>
                    <a:pt x="19774" y="38125"/>
                  </a:cubicBezTo>
                  <a:cubicBezTo>
                    <a:pt x="19093" y="38125"/>
                    <a:pt x="19046" y="37309"/>
                    <a:pt x="19248" y="36791"/>
                  </a:cubicBezTo>
                  <a:cubicBezTo>
                    <a:pt x="19448" y="36190"/>
                    <a:pt x="21949" y="29352"/>
                    <a:pt x="23184" y="26317"/>
                  </a:cubicBezTo>
                  <a:cubicBezTo>
                    <a:pt x="24418" y="23248"/>
                    <a:pt x="24318" y="20879"/>
                    <a:pt x="22583" y="19845"/>
                  </a:cubicBezTo>
                  <a:cubicBezTo>
                    <a:pt x="22292" y="19666"/>
                    <a:pt x="21984" y="19589"/>
                    <a:pt x="21668" y="19589"/>
                  </a:cubicBezTo>
                  <a:cubicBezTo>
                    <a:pt x="20102" y="19589"/>
                    <a:pt x="18317" y="21470"/>
                    <a:pt x="17179" y="22080"/>
                  </a:cubicBezTo>
                  <a:cubicBezTo>
                    <a:pt x="16949" y="22201"/>
                    <a:pt x="16742" y="22251"/>
                    <a:pt x="16556" y="22251"/>
                  </a:cubicBezTo>
                  <a:cubicBezTo>
                    <a:pt x="15607" y="22251"/>
                    <a:pt x="15211" y="20946"/>
                    <a:pt x="15211" y="20946"/>
                  </a:cubicBezTo>
                  <a:cubicBezTo>
                    <a:pt x="15211" y="20946"/>
                    <a:pt x="14911" y="16176"/>
                    <a:pt x="13110" y="7503"/>
                  </a:cubicBezTo>
                  <a:cubicBezTo>
                    <a:pt x="11715" y="760"/>
                    <a:pt x="9159" y="0"/>
                    <a:pt x="80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1738925" y="3598850"/>
              <a:ext cx="301900" cy="1498600"/>
            </a:xfrm>
            <a:custGeom>
              <a:avLst/>
              <a:gdLst/>
              <a:ahLst/>
              <a:cxnLst/>
              <a:rect l="l" t="t" r="r" b="b"/>
              <a:pathLst>
                <a:path w="12076" h="59944" extrusionOk="0">
                  <a:moveTo>
                    <a:pt x="0" y="1"/>
                  </a:moveTo>
                  <a:cubicBezTo>
                    <a:pt x="0" y="134"/>
                    <a:pt x="33" y="301"/>
                    <a:pt x="67" y="534"/>
                  </a:cubicBezTo>
                  <a:cubicBezTo>
                    <a:pt x="167" y="1001"/>
                    <a:pt x="300" y="1702"/>
                    <a:pt x="434" y="2602"/>
                  </a:cubicBezTo>
                  <a:cubicBezTo>
                    <a:pt x="767" y="4370"/>
                    <a:pt x="1268" y="6972"/>
                    <a:pt x="1868" y="10141"/>
                  </a:cubicBezTo>
                  <a:cubicBezTo>
                    <a:pt x="3102" y="16546"/>
                    <a:pt x="4870" y="25352"/>
                    <a:pt x="6872" y="35059"/>
                  </a:cubicBezTo>
                  <a:cubicBezTo>
                    <a:pt x="8873" y="44766"/>
                    <a:pt x="10674" y="53572"/>
                    <a:pt x="11942" y="59943"/>
                  </a:cubicBezTo>
                  <a:lnTo>
                    <a:pt x="12075" y="59910"/>
                  </a:lnTo>
                  <a:cubicBezTo>
                    <a:pt x="10808" y="53539"/>
                    <a:pt x="9073" y="44733"/>
                    <a:pt x="7072" y="35026"/>
                  </a:cubicBezTo>
                  <a:cubicBezTo>
                    <a:pt x="5070" y="25285"/>
                    <a:pt x="3302" y="16512"/>
                    <a:pt x="2035" y="10141"/>
                  </a:cubicBezTo>
                  <a:cubicBezTo>
                    <a:pt x="1401" y="6939"/>
                    <a:pt x="901" y="4370"/>
                    <a:pt x="534" y="2569"/>
                  </a:cubicBezTo>
                  <a:cubicBezTo>
                    <a:pt x="367" y="1702"/>
                    <a:pt x="234" y="1001"/>
                    <a:pt x="133" y="534"/>
                  </a:cubicBezTo>
                  <a:cubicBezTo>
                    <a:pt x="67" y="301"/>
                    <a:pt x="33" y="1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1863175" y="3986625"/>
              <a:ext cx="131775" cy="235200"/>
            </a:xfrm>
            <a:custGeom>
              <a:avLst/>
              <a:gdLst/>
              <a:ahLst/>
              <a:cxnLst/>
              <a:rect l="l" t="t" r="r" b="b"/>
              <a:pathLst>
                <a:path w="5271" h="9408" extrusionOk="0">
                  <a:moveTo>
                    <a:pt x="5271" y="1"/>
                  </a:moveTo>
                  <a:lnTo>
                    <a:pt x="5271" y="1"/>
                  </a:lnTo>
                  <a:cubicBezTo>
                    <a:pt x="5204" y="101"/>
                    <a:pt x="5104" y="234"/>
                    <a:pt x="5037" y="334"/>
                  </a:cubicBezTo>
                  <a:cubicBezTo>
                    <a:pt x="4904" y="568"/>
                    <a:pt x="4670" y="901"/>
                    <a:pt x="4437" y="1335"/>
                  </a:cubicBezTo>
                  <a:cubicBezTo>
                    <a:pt x="3903" y="2169"/>
                    <a:pt x="3236" y="3336"/>
                    <a:pt x="2535" y="4637"/>
                  </a:cubicBezTo>
                  <a:lnTo>
                    <a:pt x="734" y="8006"/>
                  </a:lnTo>
                  <a:lnTo>
                    <a:pt x="200" y="9007"/>
                  </a:lnTo>
                  <a:cubicBezTo>
                    <a:pt x="100" y="9141"/>
                    <a:pt x="34" y="9274"/>
                    <a:pt x="0" y="9407"/>
                  </a:cubicBezTo>
                  <a:cubicBezTo>
                    <a:pt x="100" y="9307"/>
                    <a:pt x="167" y="9174"/>
                    <a:pt x="267" y="9074"/>
                  </a:cubicBezTo>
                  <a:cubicBezTo>
                    <a:pt x="401" y="8840"/>
                    <a:pt x="601" y="8507"/>
                    <a:pt x="868" y="8073"/>
                  </a:cubicBezTo>
                  <a:cubicBezTo>
                    <a:pt x="1368" y="7239"/>
                    <a:pt x="2002" y="6038"/>
                    <a:pt x="2736" y="4737"/>
                  </a:cubicBezTo>
                  <a:lnTo>
                    <a:pt x="4570" y="1402"/>
                  </a:lnTo>
                  <a:cubicBezTo>
                    <a:pt x="4770" y="1001"/>
                    <a:pt x="4970" y="668"/>
                    <a:pt x="5104" y="401"/>
                  </a:cubicBezTo>
                  <a:cubicBezTo>
                    <a:pt x="5204" y="268"/>
                    <a:pt x="5237" y="134"/>
                    <a:pt x="5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1582975" y="4058300"/>
              <a:ext cx="266875" cy="161900"/>
            </a:xfrm>
            <a:custGeom>
              <a:avLst/>
              <a:gdLst/>
              <a:ahLst/>
              <a:cxnLst/>
              <a:rect l="l" t="t" r="r" b="b"/>
              <a:pathLst>
                <a:path w="10675" h="6476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36"/>
                    <a:pt x="2335" y="1537"/>
                    <a:pt x="5271" y="3338"/>
                  </a:cubicBezTo>
                  <a:cubicBezTo>
                    <a:pt x="8139" y="5098"/>
                    <a:pt x="10497" y="6476"/>
                    <a:pt x="10635" y="6476"/>
                  </a:cubicBezTo>
                  <a:cubicBezTo>
                    <a:pt x="10638" y="6476"/>
                    <a:pt x="10640" y="6475"/>
                    <a:pt x="10641" y="6474"/>
                  </a:cubicBezTo>
                  <a:cubicBezTo>
                    <a:pt x="10675" y="6440"/>
                    <a:pt x="8306" y="4939"/>
                    <a:pt x="5371" y="3138"/>
                  </a:cubicBezTo>
                  <a:cubicBezTo>
                    <a:pt x="2535" y="1378"/>
                    <a:pt x="145" y="0"/>
                    <a:pt x="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680550" y="4507825"/>
              <a:ext cx="261875" cy="82600"/>
            </a:xfrm>
            <a:custGeom>
              <a:avLst/>
              <a:gdLst/>
              <a:ahLst/>
              <a:cxnLst/>
              <a:rect l="l" t="t" r="r" b="b"/>
              <a:pathLst>
                <a:path w="10475" h="3304" extrusionOk="0">
                  <a:moveTo>
                    <a:pt x="0" y="1"/>
                  </a:moveTo>
                  <a:cubicBezTo>
                    <a:pt x="100" y="68"/>
                    <a:pt x="234" y="134"/>
                    <a:pt x="367" y="201"/>
                  </a:cubicBezTo>
                  <a:cubicBezTo>
                    <a:pt x="634" y="301"/>
                    <a:pt x="1001" y="468"/>
                    <a:pt x="1468" y="668"/>
                  </a:cubicBezTo>
                  <a:cubicBezTo>
                    <a:pt x="2402" y="1035"/>
                    <a:pt x="3669" y="1502"/>
                    <a:pt x="5137" y="1969"/>
                  </a:cubicBezTo>
                  <a:cubicBezTo>
                    <a:pt x="6605" y="2436"/>
                    <a:pt x="7939" y="2770"/>
                    <a:pt x="8906" y="3003"/>
                  </a:cubicBezTo>
                  <a:cubicBezTo>
                    <a:pt x="9373" y="3103"/>
                    <a:pt x="9774" y="3170"/>
                    <a:pt x="10041" y="3237"/>
                  </a:cubicBezTo>
                  <a:cubicBezTo>
                    <a:pt x="10174" y="3270"/>
                    <a:pt x="10341" y="3303"/>
                    <a:pt x="10474" y="3303"/>
                  </a:cubicBezTo>
                  <a:cubicBezTo>
                    <a:pt x="10341" y="3237"/>
                    <a:pt x="10207" y="3170"/>
                    <a:pt x="10041" y="3170"/>
                  </a:cubicBezTo>
                  <a:lnTo>
                    <a:pt x="8906" y="2836"/>
                  </a:lnTo>
                  <a:cubicBezTo>
                    <a:pt x="7972" y="2603"/>
                    <a:pt x="6638" y="2236"/>
                    <a:pt x="5170" y="1769"/>
                  </a:cubicBezTo>
                  <a:cubicBezTo>
                    <a:pt x="3703" y="1302"/>
                    <a:pt x="2402" y="868"/>
                    <a:pt x="1468" y="501"/>
                  </a:cubicBezTo>
                  <a:lnTo>
                    <a:pt x="400" y="134"/>
                  </a:lnTo>
                  <a:cubicBezTo>
                    <a:pt x="267" y="68"/>
                    <a:pt x="133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940725" y="4407775"/>
              <a:ext cx="180975" cy="179300"/>
            </a:xfrm>
            <a:custGeom>
              <a:avLst/>
              <a:gdLst/>
              <a:ahLst/>
              <a:cxnLst/>
              <a:rect l="l" t="t" r="r" b="b"/>
              <a:pathLst>
                <a:path w="7239" h="7172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7106" y="67"/>
                    <a:pt x="7005" y="167"/>
                    <a:pt x="6905" y="267"/>
                  </a:cubicBezTo>
                  <a:cubicBezTo>
                    <a:pt x="6705" y="434"/>
                    <a:pt x="6438" y="667"/>
                    <a:pt x="6105" y="1001"/>
                  </a:cubicBezTo>
                  <a:cubicBezTo>
                    <a:pt x="5438" y="1635"/>
                    <a:pt x="4537" y="2535"/>
                    <a:pt x="3536" y="3503"/>
                  </a:cubicBezTo>
                  <a:cubicBezTo>
                    <a:pt x="2536" y="4470"/>
                    <a:pt x="1668" y="5437"/>
                    <a:pt x="1001" y="6071"/>
                  </a:cubicBezTo>
                  <a:cubicBezTo>
                    <a:pt x="701" y="6405"/>
                    <a:pt x="434" y="6672"/>
                    <a:pt x="267" y="6872"/>
                  </a:cubicBezTo>
                  <a:cubicBezTo>
                    <a:pt x="167" y="6972"/>
                    <a:pt x="67" y="7072"/>
                    <a:pt x="0" y="7172"/>
                  </a:cubicBezTo>
                  <a:cubicBezTo>
                    <a:pt x="101" y="7105"/>
                    <a:pt x="234" y="7005"/>
                    <a:pt x="301" y="6938"/>
                  </a:cubicBezTo>
                  <a:cubicBezTo>
                    <a:pt x="501" y="6738"/>
                    <a:pt x="768" y="6505"/>
                    <a:pt x="1101" y="6171"/>
                  </a:cubicBezTo>
                  <a:cubicBezTo>
                    <a:pt x="1768" y="5537"/>
                    <a:pt x="2702" y="4637"/>
                    <a:pt x="3670" y="3669"/>
                  </a:cubicBezTo>
                  <a:cubicBezTo>
                    <a:pt x="4670" y="2702"/>
                    <a:pt x="5571" y="1768"/>
                    <a:pt x="6205" y="1101"/>
                  </a:cubicBezTo>
                  <a:cubicBezTo>
                    <a:pt x="6538" y="767"/>
                    <a:pt x="6805" y="500"/>
                    <a:pt x="6972" y="334"/>
                  </a:cubicBezTo>
                  <a:cubicBezTo>
                    <a:pt x="7072" y="234"/>
                    <a:pt x="7139" y="133"/>
                    <a:pt x="72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2010775" y="4723825"/>
              <a:ext cx="234350" cy="227675"/>
            </a:xfrm>
            <a:custGeom>
              <a:avLst/>
              <a:gdLst/>
              <a:ahLst/>
              <a:cxnLst/>
              <a:rect l="l" t="t" r="r" b="b"/>
              <a:pathLst>
                <a:path w="9374" h="9107" extrusionOk="0">
                  <a:moveTo>
                    <a:pt x="9374" y="0"/>
                  </a:moveTo>
                  <a:lnTo>
                    <a:pt x="9374" y="0"/>
                  </a:lnTo>
                  <a:cubicBezTo>
                    <a:pt x="9207" y="101"/>
                    <a:pt x="9074" y="201"/>
                    <a:pt x="8940" y="334"/>
                  </a:cubicBezTo>
                  <a:lnTo>
                    <a:pt x="7939" y="1268"/>
                  </a:lnTo>
                  <a:cubicBezTo>
                    <a:pt x="7072" y="2102"/>
                    <a:pt x="5905" y="3203"/>
                    <a:pt x="4604" y="4470"/>
                  </a:cubicBezTo>
                  <a:cubicBezTo>
                    <a:pt x="3303" y="5738"/>
                    <a:pt x="2135" y="6872"/>
                    <a:pt x="1301" y="7706"/>
                  </a:cubicBezTo>
                  <a:lnTo>
                    <a:pt x="334" y="8707"/>
                  </a:lnTo>
                  <a:cubicBezTo>
                    <a:pt x="201" y="8840"/>
                    <a:pt x="101" y="8974"/>
                    <a:pt x="0" y="9107"/>
                  </a:cubicBezTo>
                  <a:cubicBezTo>
                    <a:pt x="134" y="9007"/>
                    <a:pt x="267" y="8907"/>
                    <a:pt x="401" y="8773"/>
                  </a:cubicBezTo>
                  <a:lnTo>
                    <a:pt x="1435" y="7806"/>
                  </a:lnTo>
                  <a:cubicBezTo>
                    <a:pt x="2269" y="7005"/>
                    <a:pt x="3470" y="5871"/>
                    <a:pt x="4771" y="4604"/>
                  </a:cubicBezTo>
                  <a:cubicBezTo>
                    <a:pt x="6071" y="3370"/>
                    <a:pt x="7206" y="2202"/>
                    <a:pt x="8040" y="1368"/>
                  </a:cubicBezTo>
                  <a:lnTo>
                    <a:pt x="9007" y="367"/>
                  </a:lnTo>
                  <a:cubicBezTo>
                    <a:pt x="9140" y="267"/>
                    <a:pt x="9274" y="134"/>
                    <a:pt x="93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1685550" y="4830575"/>
              <a:ext cx="330250" cy="113425"/>
            </a:xfrm>
            <a:custGeom>
              <a:avLst/>
              <a:gdLst/>
              <a:ahLst/>
              <a:cxnLst/>
              <a:rect l="l" t="t" r="r" b="b"/>
              <a:pathLst>
                <a:path w="13210" h="4537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00"/>
                    <a:pt x="300" y="200"/>
                    <a:pt x="501" y="267"/>
                  </a:cubicBezTo>
                  <a:cubicBezTo>
                    <a:pt x="801" y="400"/>
                    <a:pt x="1268" y="601"/>
                    <a:pt x="1868" y="834"/>
                  </a:cubicBezTo>
                  <a:cubicBezTo>
                    <a:pt x="3036" y="1334"/>
                    <a:pt x="4670" y="1968"/>
                    <a:pt x="6505" y="2602"/>
                  </a:cubicBezTo>
                  <a:cubicBezTo>
                    <a:pt x="8339" y="3236"/>
                    <a:pt x="10007" y="3736"/>
                    <a:pt x="11208" y="4070"/>
                  </a:cubicBezTo>
                  <a:cubicBezTo>
                    <a:pt x="11809" y="4237"/>
                    <a:pt x="12309" y="4370"/>
                    <a:pt x="12676" y="4437"/>
                  </a:cubicBezTo>
                  <a:cubicBezTo>
                    <a:pt x="12843" y="4503"/>
                    <a:pt x="13009" y="4537"/>
                    <a:pt x="13210" y="4537"/>
                  </a:cubicBezTo>
                  <a:cubicBezTo>
                    <a:pt x="13043" y="4470"/>
                    <a:pt x="12843" y="4403"/>
                    <a:pt x="12676" y="4370"/>
                  </a:cubicBezTo>
                  <a:lnTo>
                    <a:pt x="11242" y="3936"/>
                  </a:lnTo>
                  <a:cubicBezTo>
                    <a:pt x="10041" y="3569"/>
                    <a:pt x="8373" y="3036"/>
                    <a:pt x="6572" y="2402"/>
                  </a:cubicBezTo>
                  <a:cubicBezTo>
                    <a:pt x="4737" y="1768"/>
                    <a:pt x="3102" y="1168"/>
                    <a:pt x="1902" y="734"/>
                  </a:cubicBezTo>
                  <a:lnTo>
                    <a:pt x="501" y="200"/>
                  </a:lnTo>
                  <a:cubicBezTo>
                    <a:pt x="334" y="100"/>
                    <a:pt x="167" y="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4992075" y="901925"/>
              <a:ext cx="975725" cy="1414375"/>
            </a:xfrm>
            <a:custGeom>
              <a:avLst/>
              <a:gdLst/>
              <a:ahLst/>
              <a:cxnLst/>
              <a:rect l="l" t="t" r="r" b="b"/>
              <a:pathLst>
                <a:path w="39029" h="56575" extrusionOk="0">
                  <a:moveTo>
                    <a:pt x="0" y="0"/>
                  </a:moveTo>
                  <a:lnTo>
                    <a:pt x="0" y="56574"/>
                  </a:lnTo>
                  <a:lnTo>
                    <a:pt x="39028" y="56574"/>
                  </a:lnTo>
                  <a:lnTo>
                    <a:pt x="390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4942875" y="901925"/>
              <a:ext cx="976550" cy="1414375"/>
            </a:xfrm>
            <a:custGeom>
              <a:avLst/>
              <a:gdLst/>
              <a:ahLst/>
              <a:cxnLst/>
              <a:rect l="l" t="t" r="r" b="b"/>
              <a:pathLst>
                <a:path w="39062" h="56575" extrusionOk="0">
                  <a:moveTo>
                    <a:pt x="0" y="0"/>
                  </a:moveTo>
                  <a:lnTo>
                    <a:pt x="0" y="56574"/>
                  </a:lnTo>
                  <a:lnTo>
                    <a:pt x="39061" y="56574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064625" y="1054525"/>
              <a:ext cx="733050" cy="1108325"/>
            </a:xfrm>
            <a:custGeom>
              <a:avLst/>
              <a:gdLst/>
              <a:ahLst/>
              <a:cxnLst/>
              <a:rect l="l" t="t" r="r" b="b"/>
              <a:pathLst>
                <a:path w="29322" h="44333" extrusionOk="0">
                  <a:moveTo>
                    <a:pt x="0" y="1"/>
                  </a:moveTo>
                  <a:lnTo>
                    <a:pt x="0" y="44332"/>
                  </a:lnTo>
                  <a:lnTo>
                    <a:pt x="29321" y="44332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5062950" y="1051200"/>
              <a:ext cx="738050" cy="1112475"/>
            </a:xfrm>
            <a:custGeom>
              <a:avLst/>
              <a:gdLst/>
              <a:ahLst/>
              <a:cxnLst/>
              <a:rect l="l" t="t" r="r" b="b"/>
              <a:pathLst>
                <a:path w="29522" h="44499" extrusionOk="0">
                  <a:moveTo>
                    <a:pt x="1" y="0"/>
                  </a:moveTo>
                  <a:lnTo>
                    <a:pt x="1" y="100"/>
                  </a:lnTo>
                  <a:cubicBezTo>
                    <a:pt x="1" y="16812"/>
                    <a:pt x="1" y="32257"/>
                    <a:pt x="1" y="44432"/>
                  </a:cubicBezTo>
                  <a:lnTo>
                    <a:pt x="1" y="44499"/>
                  </a:lnTo>
                  <a:lnTo>
                    <a:pt x="101" y="44499"/>
                  </a:lnTo>
                  <a:lnTo>
                    <a:pt x="21516" y="44465"/>
                  </a:lnTo>
                  <a:lnTo>
                    <a:pt x="27387" y="44432"/>
                  </a:lnTo>
                  <a:lnTo>
                    <a:pt x="21449" y="44432"/>
                  </a:lnTo>
                  <a:lnTo>
                    <a:pt x="167" y="44399"/>
                  </a:lnTo>
                  <a:lnTo>
                    <a:pt x="167" y="44399"/>
                  </a:lnTo>
                  <a:lnTo>
                    <a:pt x="167" y="234"/>
                  </a:lnTo>
                  <a:lnTo>
                    <a:pt x="29322" y="234"/>
                  </a:lnTo>
                  <a:cubicBezTo>
                    <a:pt x="29322" y="13233"/>
                    <a:pt x="29355" y="24271"/>
                    <a:pt x="29355" y="32057"/>
                  </a:cubicBezTo>
                  <a:cubicBezTo>
                    <a:pt x="29388" y="35959"/>
                    <a:pt x="29388" y="39062"/>
                    <a:pt x="29388" y="41196"/>
                  </a:cubicBezTo>
                  <a:lnTo>
                    <a:pt x="29388" y="43632"/>
                  </a:lnTo>
                  <a:lnTo>
                    <a:pt x="29388" y="44265"/>
                  </a:lnTo>
                  <a:lnTo>
                    <a:pt x="29388" y="44465"/>
                  </a:lnTo>
                  <a:cubicBezTo>
                    <a:pt x="29388" y="44465"/>
                    <a:pt x="29455" y="44365"/>
                    <a:pt x="29455" y="44232"/>
                  </a:cubicBezTo>
                  <a:lnTo>
                    <a:pt x="29455" y="43598"/>
                  </a:lnTo>
                  <a:lnTo>
                    <a:pt x="29455" y="41196"/>
                  </a:lnTo>
                  <a:cubicBezTo>
                    <a:pt x="29455" y="39062"/>
                    <a:pt x="29488" y="35993"/>
                    <a:pt x="29488" y="32090"/>
                  </a:cubicBezTo>
                  <a:cubicBezTo>
                    <a:pt x="29488" y="24251"/>
                    <a:pt x="29522" y="13143"/>
                    <a:pt x="29522" y="100"/>
                  </a:cubicBezTo>
                  <a:lnTo>
                    <a:pt x="295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5788475" y="901925"/>
              <a:ext cx="133450" cy="160975"/>
            </a:xfrm>
            <a:custGeom>
              <a:avLst/>
              <a:gdLst/>
              <a:ahLst/>
              <a:cxnLst/>
              <a:rect l="l" t="t" r="r" b="b"/>
              <a:pathLst>
                <a:path w="5338" h="6439" extrusionOk="0">
                  <a:moveTo>
                    <a:pt x="5338" y="0"/>
                  </a:moveTo>
                  <a:cubicBezTo>
                    <a:pt x="5037" y="267"/>
                    <a:pt x="4770" y="567"/>
                    <a:pt x="4504" y="901"/>
                  </a:cubicBezTo>
                  <a:lnTo>
                    <a:pt x="2636" y="3169"/>
                  </a:lnTo>
                  <a:lnTo>
                    <a:pt x="768" y="5471"/>
                  </a:lnTo>
                  <a:cubicBezTo>
                    <a:pt x="501" y="5771"/>
                    <a:pt x="234" y="6105"/>
                    <a:pt x="0" y="6438"/>
                  </a:cubicBezTo>
                  <a:cubicBezTo>
                    <a:pt x="334" y="6171"/>
                    <a:pt x="601" y="5871"/>
                    <a:pt x="868" y="5571"/>
                  </a:cubicBezTo>
                  <a:cubicBezTo>
                    <a:pt x="1368" y="4971"/>
                    <a:pt x="2068" y="4203"/>
                    <a:pt x="2802" y="3303"/>
                  </a:cubicBezTo>
                  <a:cubicBezTo>
                    <a:pt x="3536" y="2435"/>
                    <a:pt x="4170" y="1601"/>
                    <a:pt x="4637" y="1001"/>
                  </a:cubicBezTo>
                  <a:cubicBezTo>
                    <a:pt x="4904" y="667"/>
                    <a:pt x="5137" y="334"/>
                    <a:pt x="5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5801825" y="2159500"/>
              <a:ext cx="127600" cy="160125"/>
            </a:xfrm>
            <a:custGeom>
              <a:avLst/>
              <a:gdLst/>
              <a:ahLst/>
              <a:cxnLst/>
              <a:rect l="l" t="t" r="r" b="b"/>
              <a:pathLst>
                <a:path w="5104" h="6405" extrusionOk="0">
                  <a:moveTo>
                    <a:pt x="0" y="0"/>
                  </a:moveTo>
                  <a:lnTo>
                    <a:pt x="0" y="0"/>
                  </a:lnTo>
                  <a:cubicBezTo>
                    <a:pt x="1434" y="2302"/>
                    <a:pt x="3169" y="4470"/>
                    <a:pt x="5104" y="6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5801825" y="2159500"/>
              <a:ext cx="127600" cy="160125"/>
            </a:xfrm>
            <a:custGeom>
              <a:avLst/>
              <a:gdLst/>
              <a:ahLst/>
              <a:cxnLst/>
              <a:rect l="l" t="t" r="r" b="b"/>
              <a:pathLst>
                <a:path w="5104" h="6405" extrusionOk="0">
                  <a:moveTo>
                    <a:pt x="0" y="0"/>
                  </a:moveTo>
                  <a:lnTo>
                    <a:pt x="0" y="0"/>
                  </a:lnTo>
                  <a:cubicBezTo>
                    <a:pt x="133" y="367"/>
                    <a:pt x="334" y="734"/>
                    <a:pt x="567" y="1034"/>
                  </a:cubicBezTo>
                  <a:cubicBezTo>
                    <a:pt x="1101" y="1868"/>
                    <a:pt x="1668" y="2635"/>
                    <a:pt x="2268" y="3402"/>
                  </a:cubicBezTo>
                  <a:cubicBezTo>
                    <a:pt x="2902" y="4170"/>
                    <a:pt x="3536" y="4904"/>
                    <a:pt x="4203" y="5604"/>
                  </a:cubicBezTo>
                  <a:cubicBezTo>
                    <a:pt x="4470" y="5904"/>
                    <a:pt x="4770" y="6171"/>
                    <a:pt x="5104" y="6405"/>
                  </a:cubicBezTo>
                  <a:cubicBezTo>
                    <a:pt x="4870" y="6071"/>
                    <a:pt x="4603" y="5771"/>
                    <a:pt x="4337" y="5471"/>
                  </a:cubicBezTo>
                  <a:cubicBezTo>
                    <a:pt x="3836" y="4937"/>
                    <a:pt x="3169" y="4170"/>
                    <a:pt x="2435" y="3269"/>
                  </a:cubicBezTo>
                  <a:cubicBezTo>
                    <a:pt x="1735" y="2402"/>
                    <a:pt x="1134" y="1568"/>
                    <a:pt x="701" y="967"/>
                  </a:cubicBezTo>
                  <a:cubicBezTo>
                    <a:pt x="500" y="634"/>
                    <a:pt x="234" y="3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4942875" y="2157825"/>
              <a:ext cx="127600" cy="157625"/>
            </a:xfrm>
            <a:custGeom>
              <a:avLst/>
              <a:gdLst/>
              <a:ahLst/>
              <a:cxnLst/>
              <a:rect l="l" t="t" r="r" b="b"/>
              <a:pathLst>
                <a:path w="5104" h="6305" extrusionOk="0">
                  <a:moveTo>
                    <a:pt x="0" y="6305"/>
                  </a:moveTo>
                  <a:lnTo>
                    <a:pt x="51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4942875" y="2157825"/>
              <a:ext cx="127600" cy="157625"/>
            </a:xfrm>
            <a:custGeom>
              <a:avLst/>
              <a:gdLst/>
              <a:ahLst/>
              <a:cxnLst/>
              <a:rect l="l" t="t" r="r" b="b"/>
              <a:pathLst>
                <a:path w="5104" h="6305" extrusionOk="0">
                  <a:moveTo>
                    <a:pt x="5104" y="0"/>
                  </a:moveTo>
                  <a:cubicBezTo>
                    <a:pt x="4170" y="968"/>
                    <a:pt x="3303" y="2002"/>
                    <a:pt x="2469" y="3069"/>
                  </a:cubicBezTo>
                  <a:cubicBezTo>
                    <a:pt x="1601" y="4103"/>
                    <a:pt x="767" y="5171"/>
                    <a:pt x="0" y="6305"/>
                  </a:cubicBezTo>
                  <a:cubicBezTo>
                    <a:pt x="934" y="5304"/>
                    <a:pt x="1801" y="4270"/>
                    <a:pt x="2635" y="3203"/>
                  </a:cubicBezTo>
                  <a:cubicBezTo>
                    <a:pt x="3536" y="2169"/>
                    <a:pt x="4337" y="1101"/>
                    <a:pt x="5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4942875" y="901925"/>
              <a:ext cx="120100" cy="151800"/>
            </a:xfrm>
            <a:custGeom>
              <a:avLst/>
              <a:gdLst/>
              <a:ahLst/>
              <a:cxnLst/>
              <a:rect l="l" t="t" r="r" b="b"/>
              <a:pathLst>
                <a:path w="4804" h="6072" extrusionOk="0">
                  <a:moveTo>
                    <a:pt x="0" y="0"/>
                  </a:moveTo>
                  <a:cubicBezTo>
                    <a:pt x="734" y="1068"/>
                    <a:pt x="1501" y="2102"/>
                    <a:pt x="2335" y="3103"/>
                  </a:cubicBezTo>
                  <a:cubicBezTo>
                    <a:pt x="3102" y="4137"/>
                    <a:pt x="3936" y="5104"/>
                    <a:pt x="4804" y="6071"/>
                  </a:cubicBezTo>
                  <a:cubicBezTo>
                    <a:pt x="4103" y="4971"/>
                    <a:pt x="3336" y="3936"/>
                    <a:pt x="2502" y="2969"/>
                  </a:cubicBezTo>
                  <a:cubicBezTo>
                    <a:pt x="1735" y="1935"/>
                    <a:pt x="901" y="9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5323975" y="1279700"/>
              <a:ext cx="245200" cy="697175"/>
            </a:xfrm>
            <a:custGeom>
              <a:avLst/>
              <a:gdLst/>
              <a:ahLst/>
              <a:cxnLst/>
              <a:rect l="l" t="t" r="r" b="b"/>
              <a:pathLst>
                <a:path w="9808" h="27887" extrusionOk="0">
                  <a:moveTo>
                    <a:pt x="0" y="0"/>
                  </a:moveTo>
                  <a:lnTo>
                    <a:pt x="0" y="27887"/>
                  </a:lnTo>
                  <a:lnTo>
                    <a:pt x="9807" y="27887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1744750" y="675925"/>
              <a:ext cx="1159175" cy="778925"/>
            </a:xfrm>
            <a:custGeom>
              <a:avLst/>
              <a:gdLst/>
              <a:ahLst/>
              <a:cxnLst/>
              <a:rect l="l" t="t" r="r" b="b"/>
              <a:pathLst>
                <a:path w="46367" h="31157" extrusionOk="0">
                  <a:moveTo>
                    <a:pt x="46367" y="1"/>
                  </a:moveTo>
                  <a:lnTo>
                    <a:pt x="1" y="201"/>
                  </a:lnTo>
                  <a:lnTo>
                    <a:pt x="1602" y="31156"/>
                  </a:lnTo>
                  <a:lnTo>
                    <a:pt x="46367" y="31156"/>
                  </a:lnTo>
                  <a:lnTo>
                    <a:pt x="463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1744750" y="680925"/>
              <a:ext cx="1119150" cy="772250"/>
            </a:xfrm>
            <a:custGeom>
              <a:avLst/>
              <a:gdLst/>
              <a:ahLst/>
              <a:cxnLst/>
              <a:rect l="l" t="t" r="r" b="b"/>
              <a:pathLst>
                <a:path w="44766" h="30890" extrusionOk="0">
                  <a:moveTo>
                    <a:pt x="1" y="1"/>
                  </a:moveTo>
                  <a:lnTo>
                    <a:pt x="1" y="30889"/>
                  </a:lnTo>
                  <a:lnTo>
                    <a:pt x="44766" y="30889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1738925" y="675925"/>
              <a:ext cx="1129975" cy="783075"/>
            </a:xfrm>
            <a:custGeom>
              <a:avLst/>
              <a:gdLst/>
              <a:ahLst/>
              <a:cxnLst/>
              <a:rect l="l" t="t" r="r" b="b"/>
              <a:pathLst>
                <a:path w="45199" h="31323" extrusionOk="0">
                  <a:moveTo>
                    <a:pt x="44765" y="434"/>
                  </a:moveTo>
                  <a:lnTo>
                    <a:pt x="44765" y="30889"/>
                  </a:lnTo>
                  <a:lnTo>
                    <a:pt x="434" y="30889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31323"/>
                  </a:lnTo>
                  <a:lnTo>
                    <a:pt x="45199" y="31323"/>
                  </a:lnTo>
                  <a:lnTo>
                    <a:pt x="45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1865675" y="776825"/>
              <a:ext cx="876475" cy="580450"/>
            </a:xfrm>
            <a:custGeom>
              <a:avLst/>
              <a:gdLst/>
              <a:ahLst/>
              <a:cxnLst/>
              <a:rect l="l" t="t" r="r" b="b"/>
              <a:pathLst>
                <a:path w="35059" h="23218" extrusionOk="0">
                  <a:moveTo>
                    <a:pt x="0" y="1"/>
                  </a:moveTo>
                  <a:lnTo>
                    <a:pt x="0" y="23217"/>
                  </a:lnTo>
                  <a:lnTo>
                    <a:pt x="35059" y="23217"/>
                  </a:lnTo>
                  <a:lnTo>
                    <a:pt x="35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861500" y="774325"/>
              <a:ext cx="881500" cy="585450"/>
            </a:xfrm>
            <a:custGeom>
              <a:avLst/>
              <a:gdLst/>
              <a:ahLst/>
              <a:cxnLst/>
              <a:rect l="l" t="t" r="r" b="b"/>
              <a:pathLst>
                <a:path w="35260" h="23418" extrusionOk="0">
                  <a:moveTo>
                    <a:pt x="1" y="1"/>
                  </a:moveTo>
                  <a:lnTo>
                    <a:pt x="1" y="101"/>
                  </a:lnTo>
                  <a:lnTo>
                    <a:pt x="1" y="23317"/>
                  </a:lnTo>
                  <a:lnTo>
                    <a:pt x="1" y="23417"/>
                  </a:lnTo>
                  <a:lnTo>
                    <a:pt x="35259" y="23417"/>
                  </a:lnTo>
                  <a:lnTo>
                    <a:pt x="35259" y="23351"/>
                  </a:lnTo>
                  <a:cubicBezTo>
                    <a:pt x="35259" y="16246"/>
                    <a:pt x="35226" y="10441"/>
                    <a:pt x="35226" y="6405"/>
                  </a:cubicBezTo>
                  <a:cubicBezTo>
                    <a:pt x="35192" y="4370"/>
                    <a:pt x="35192" y="2803"/>
                    <a:pt x="35192" y="1735"/>
                  </a:cubicBezTo>
                  <a:lnTo>
                    <a:pt x="35192" y="1769"/>
                  </a:lnTo>
                  <a:cubicBezTo>
                    <a:pt x="35192" y="2836"/>
                    <a:pt x="35192" y="4404"/>
                    <a:pt x="35192" y="6439"/>
                  </a:cubicBezTo>
                  <a:cubicBezTo>
                    <a:pt x="35159" y="10462"/>
                    <a:pt x="35126" y="16209"/>
                    <a:pt x="35126" y="23251"/>
                  </a:cubicBezTo>
                  <a:lnTo>
                    <a:pt x="35126" y="23251"/>
                  </a:lnTo>
                  <a:lnTo>
                    <a:pt x="267" y="23217"/>
                  </a:lnTo>
                  <a:lnTo>
                    <a:pt x="267" y="23217"/>
                  </a:lnTo>
                  <a:lnTo>
                    <a:pt x="267" y="201"/>
                  </a:lnTo>
                  <a:lnTo>
                    <a:pt x="267" y="201"/>
                  </a:lnTo>
                  <a:lnTo>
                    <a:pt x="25419" y="134"/>
                  </a:lnTo>
                  <a:lnTo>
                    <a:pt x="32657" y="101"/>
                  </a:lnTo>
                  <a:lnTo>
                    <a:pt x="35226" y="101"/>
                  </a:lnTo>
                  <a:lnTo>
                    <a:pt x="35026" y="67"/>
                  </a:lnTo>
                  <a:lnTo>
                    <a:pt x="25419" y="6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743925" y="679250"/>
              <a:ext cx="120925" cy="97700"/>
            </a:xfrm>
            <a:custGeom>
              <a:avLst/>
              <a:gdLst/>
              <a:ahLst/>
              <a:cxnLst/>
              <a:rect l="l" t="t" r="r" b="b"/>
              <a:pathLst>
                <a:path w="4837" h="3908" extrusionOk="0">
                  <a:moveTo>
                    <a:pt x="0" y="1"/>
                  </a:moveTo>
                  <a:lnTo>
                    <a:pt x="0" y="1"/>
                  </a:lnTo>
                  <a:cubicBezTo>
                    <a:pt x="767" y="701"/>
                    <a:pt x="1568" y="1369"/>
                    <a:pt x="2402" y="2002"/>
                  </a:cubicBezTo>
                  <a:cubicBezTo>
                    <a:pt x="3689" y="3032"/>
                    <a:pt x="4729" y="3907"/>
                    <a:pt x="4830" y="3907"/>
                  </a:cubicBezTo>
                  <a:cubicBezTo>
                    <a:pt x="4833" y="3907"/>
                    <a:pt x="4836" y="3906"/>
                    <a:pt x="4837" y="3904"/>
                  </a:cubicBezTo>
                  <a:cubicBezTo>
                    <a:pt x="4670" y="3670"/>
                    <a:pt x="4437" y="3437"/>
                    <a:pt x="4203" y="3270"/>
                  </a:cubicBezTo>
                  <a:cubicBezTo>
                    <a:pt x="3803" y="2870"/>
                    <a:pt x="3202" y="2369"/>
                    <a:pt x="2535" y="1836"/>
                  </a:cubicBezTo>
                  <a:cubicBezTo>
                    <a:pt x="1868" y="1302"/>
                    <a:pt x="1234" y="802"/>
                    <a:pt x="801" y="501"/>
                  </a:cubicBezTo>
                  <a:cubicBezTo>
                    <a:pt x="534" y="301"/>
                    <a:pt x="300" y="1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2742125" y="680925"/>
              <a:ext cx="121775" cy="95925"/>
            </a:xfrm>
            <a:custGeom>
              <a:avLst/>
              <a:gdLst/>
              <a:ahLst/>
              <a:cxnLst/>
              <a:rect l="l" t="t" r="r" b="b"/>
              <a:pathLst>
                <a:path w="4871" h="3837" extrusionOk="0">
                  <a:moveTo>
                    <a:pt x="4871" y="1"/>
                  </a:moveTo>
                  <a:cubicBezTo>
                    <a:pt x="4004" y="568"/>
                    <a:pt x="3170" y="1168"/>
                    <a:pt x="2369" y="1835"/>
                  </a:cubicBezTo>
                  <a:cubicBezTo>
                    <a:pt x="1535" y="2436"/>
                    <a:pt x="735" y="3136"/>
                    <a:pt x="1" y="3837"/>
                  </a:cubicBezTo>
                  <a:cubicBezTo>
                    <a:pt x="868" y="3303"/>
                    <a:pt x="1735" y="2669"/>
                    <a:pt x="2502" y="2002"/>
                  </a:cubicBezTo>
                  <a:cubicBezTo>
                    <a:pt x="3336" y="1402"/>
                    <a:pt x="4137" y="735"/>
                    <a:pt x="48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2737950" y="1352250"/>
              <a:ext cx="125125" cy="101750"/>
            </a:xfrm>
            <a:custGeom>
              <a:avLst/>
              <a:gdLst/>
              <a:ahLst/>
              <a:cxnLst/>
              <a:rect l="l" t="t" r="r" b="b"/>
              <a:pathLst>
                <a:path w="5005" h="4070" extrusionOk="0">
                  <a:moveTo>
                    <a:pt x="5004" y="407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2737950" y="1352250"/>
              <a:ext cx="125125" cy="101750"/>
            </a:xfrm>
            <a:custGeom>
              <a:avLst/>
              <a:gdLst/>
              <a:ahLst/>
              <a:cxnLst/>
              <a:rect l="l" t="t" r="r" b="b"/>
              <a:pathLst>
                <a:path w="5005" h="4070" extrusionOk="0">
                  <a:moveTo>
                    <a:pt x="1" y="0"/>
                  </a:moveTo>
                  <a:lnTo>
                    <a:pt x="1" y="0"/>
                  </a:lnTo>
                  <a:cubicBezTo>
                    <a:pt x="768" y="767"/>
                    <a:pt x="1569" y="1468"/>
                    <a:pt x="2436" y="2102"/>
                  </a:cubicBezTo>
                  <a:cubicBezTo>
                    <a:pt x="3237" y="2802"/>
                    <a:pt x="4104" y="3469"/>
                    <a:pt x="5004" y="4070"/>
                  </a:cubicBezTo>
                  <a:cubicBezTo>
                    <a:pt x="4237" y="3303"/>
                    <a:pt x="3437" y="2602"/>
                    <a:pt x="2569" y="1935"/>
                  </a:cubicBezTo>
                  <a:cubicBezTo>
                    <a:pt x="1769" y="1234"/>
                    <a:pt x="902" y="6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1743925" y="1358075"/>
              <a:ext cx="120100" cy="95100"/>
            </a:xfrm>
            <a:custGeom>
              <a:avLst/>
              <a:gdLst/>
              <a:ahLst/>
              <a:cxnLst/>
              <a:rect l="l" t="t" r="r" b="b"/>
              <a:pathLst>
                <a:path w="4804" h="3804" extrusionOk="0">
                  <a:moveTo>
                    <a:pt x="4804" y="1"/>
                  </a:moveTo>
                  <a:cubicBezTo>
                    <a:pt x="3936" y="568"/>
                    <a:pt x="3136" y="1168"/>
                    <a:pt x="2335" y="1835"/>
                  </a:cubicBezTo>
                  <a:cubicBezTo>
                    <a:pt x="1535" y="2436"/>
                    <a:pt x="734" y="3103"/>
                    <a:pt x="0" y="3803"/>
                  </a:cubicBezTo>
                  <a:cubicBezTo>
                    <a:pt x="867" y="3270"/>
                    <a:pt x="1701" y="2669"/>
                    <a:pt x="2502" y="2002"/>
                  </a:cubicBezTo>
                  <a:cubicBezTo>
                    <a:pt x="3303" y="1402"/>
                    <a:pt x="4103" y="735"/>
                    <a:pt x="4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2043300" y="957800"/>
              <a:ext cx="552075" cy="194325"/>
            </a:xfrm>
            <a:custGeom>
              <a:avLst/>
              <a:gdLst/>
              <a:ahLst/>
              <a:cxnLst/>
              <a:rect l="l" t="t" r="r" b="b"/>
              <a:pathLst>
                <a:path w="22083" h="7773" extrusionOk="0">
                  <a:moveTo>
                    <a:pt x="0" y="0"/>
                  </a:moveTo>
                  <a:lnTo>
                    <a:pt x="0" y="7773"/>
                  </a:lnTo>
                  <a:lnTo>
                    <a:pt x="22083" y="7773"/>
                  </a:lnTo>
                  <a:lnTo>
                    <a:pt x="220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4855300" y="2585625"/>
              <a:ext cx="831450" cy="786700"/>
            </a:xfrm>
            <a:custGeom>
              <a:avLst/>
              <a:gdLst/>
              <a:ahLst/>
              <a:cxnLst/>
              <a:rect l="l" t="t" r="r" b="b"/>
              <a:pathLst>
                <a:path w="33258" h="31468" extrusionOk="0">
                  <a:moveTo>
                    <a:pt x="15844" y="0"/>
                  </a:moveTo>
                  <a:cubicBezTo>
                    <a:pt x="13962" y="0"/>
                    <a:pt x="12064" y="338"/>
                    <a:pt x="10241" y="1035"/>
                  </a:cubicBezTo>
                  <a:cubicBezTo>
                    <a:pt x="4304" y="3336"/>
                    <a:pt x="301" y="8974"/>
                    <a:pt x="134" y="15345"/>
                  </a:cubicBezTo>
                  <a:cubicBezTo>
                    <a:pt x="1" y="21683"/>
                    <a:pt x="3670" y="27520"/>
                    <a:pt x="9507" y="30122"/>
                  </a:cubicBezTo>
                  <a:cubicBezTo>
                    <a:pt x="11551" y="31026"/>
                    <a:pt x="13718" y="31468"/>
                    <a:pt x="15870" y="31468"/>
                  </a:cubicBezTo>
                  <a:cubicBezTo>
                    <a:pt x="19830" y="31468"/>
                    <a:pt x="23737" y="29973"/>
                    <a:pt x="26720" y="27120"/>
                  </a:cubicBezTo>
                  <a:cubicBezTo>
                    <a:pt x="33024" y="21149"/>
                    <a:pt x="33258" y="11209"/>
                    <a:pt x="27320" y="4937"/>
                  </a:cubicBezTo>
                  <a:cubicBezTo>
                    <a:pt x="24268" y="1724"/>
                    <a:pt x="20095" y="0"/>
                    <a:pt x="15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4949550" y="2678625"/>
              <a:ext cx="633800" cy="599950"/>
            </a:xfrm>
            <a:custGeom>
              <a:avLst/>
              <a:gdLst/>
              <a:ahLst/>
              <a:cxnLst/>
              <a:rect l="l" t="t" r="r" b="b"/>
              <a:pathLst>
                <a:path w="25352" h="23998" extrusionOk="0">
                  <a:moveTo>
                    <a:pt x="12202" y="0"/>
                  </a:moveTo>
                  <a:cubicBezTo>
                    <a:pt x="6146" y="0"/>
                    <a:pt x="311" y="4600"/>
                    <a:pt x="133" y="11725"/>
                  </a:cubicBezTo>
                  <a:cubicBezTo>
                    <a:pt x="0" y="16562"/>
                    <a:pt x="2835" y="20998"/>
                    <a:pt x="7272" y="22966"/>
                  </a:cubicBezTo>
                  <a:cubicBezTo>
                    <a:pt x="8835" y="23660"/>
                    <a:pt x="10490" y="23997"/>
                    <a:pt x="12131" y="23997"/>
                  </a:cubicBezTo>
                  <a:cubicBezTo>
                    <a:pt x="15145" y="23997"/>
                    <a:pt x="18113" y="22858"/>
                    <a:pt x="20381" y="20698"/>
                  </a:cubicBezTo>
                  <a:cubicBezTo>
                    <a:pt x="25185" y="16128"/>
                    <a:pt x="25351" y="8556"/>
                    <a:pt x="20815" y="3753"/>
                  </a:cubicBezTo>
                  <a:cubicBezTo>
                    <a:pt x="18348" y="1163"/>
                    <a:pt x="15247" y="0"/>
                    <a:pt x="122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5038775" y="2668625"/>
              <a:ext cx="524550" cy="520850"/>
            </a:xfrm>
            <a:custGeom>
              <a:avLst/>
              <a:gdLst/>
              <a:ahLst/>
              <a:cxnLst/>
              <a:rect l="l" t="t" r="r" b="b"/>
              <a:pathLst>
                <a:path w="20982" h="20834" extrusionOk="0">
                  <a:moveTo>
                    <a:pt x="8734" y="1"/>
                  </a:moveTo>
                  <a:cubicBezTo>
                    <a:pt x="8275" y="1"/>
                    <a:pt x="7818" y="27"/>
                    <a:pt x="7372" y="83"/>
                  </a:cubicBezTo>
                  <a:cubicBezTo>
                    <a:pt x="6405" y="183"/>
                    <a:pt x="5471" y="417"/>
                    <a:pt x="4570" y="750"/>
                  </a:cubicBezTo>
                  <a:cubicBezTo>
                    <a:pt x="3269" y="1217"/>
                    <a:pt x="2102" y="1918"/>
                    <a:pt x="1068" y="2818"/>
                  </a:cubicBezTo>
                  <a:cubicBezTo>
                    <a:pt x="334" y="3485"/>
                    <a:pt x="0" y="3886"/>
                    <a:pt x="67" y="3952"/>
                  </a:cubicBezTo>
                  <a:cubicBezTo>
                    <a:pt x="69" y="3954"/>
                    <a:pt x="71" y="3955"/>
                    <a:pt x="74" y="3955"/>
                  </a:cubicBezTo>
                  <a:cubicBezTo>
                    <a:pt x="138" y="3955"/>
                    <a:pt x="536" y="3628"/>
                    <a:pt x="1268" y="3118"/>
                  </a:cubicBezTo>
                  <a:cubicBezTo>
                    <a:pt x="2335" y="2351"/>
                    <a:pt x="3536" y="1751"/>
                    <a:pt x="4804" y="1351"/>
                  </a:cubicBezTo>
                  <a:cubicBezTo>
                    <a:pt x="5638" y="1084"/>
                    <a:pt x="6538" y="917"/>
                    <a:pt x="7439" y="850"/>
                  </a:cubicBezTo>
                  <a:cubicBezTo>
                    <a:pt x="7752" y="830"/>
                    <a:pt x="8065" y="819"/>
                    <a:pt x="8377" y="819"/>
                  </a:cubicBezTo>
                  <a:cubicBezTo>
                    <a:pt x="9096" y="819"/>
                    <a:pt x="9810" y="877"/>
                    <a:pt x="10508" y="1017"/>
                  </a:cubicBezTo>
                  <a:cubicBezTo>
                    <a:pt x="11075" y="1117"/>
                    <a:pt x="11609" y="1250"/>
                    <a:pt x="12142" y="1417"/>
                  </a:cubicBezTo>
                  <a:cubicBezTo>
                    <a:pt x="12676" y="1617"/>
                    <a:pt x="13210" y="1818"/>
                    <a:pt x="13743" y="2084"/>
                  </a:cubicBezTo>
                  <a:cubicBezTo>
                    <a:pt x="14277" y="2351"/>
                    <a:pt x="14777" y="2685"/>
                    <a:pt x="15278" y="3018"/>
                  </a:cubicBezTo>
                  <a:cubicBezTo>
                    <a:pt x="15745" y="3385"/>
                    <a:pt x="16245" y="3786"/>
                    <a:pt x="16679" y="4219"/>
                  </a:cubicBezTo>
                  <a:cubicBezTo>
                    <a:pt x="17112" y="4653"/>
                    <a:pt x="17513" y="5120"/>
                    <a:pt x="17880" y="5620"/>
                  </a:cubicBezTo>
                  <a:cubicBezTo>
                    <a:pt x="18580" y="6588"/>
                    <a:pt x="19147" y="7622"/>
                    <a:pt x="19514" y="8756"/>
                  </a:cubicBezTo>
                  <a:cubicBezTo>
                    <a:pt x="19681" y="9256"/>
                    <a:pt x="19848" y="9823"/>
                    <a:pt x="19948" y="10357"/>
                  </a:cubicBezTo>
                  <a:cubicBezTo>
                    <a:pt x="20115" y="11358"/>
                    <a:pt x="20181" y="12392"/>
                    <a:pt x="20148" y="13426"/>
                  </a:cubicBezTo>
                  <a:cubicBezTo>
                    <a:pt x="20081" y="14327"/>
                    <a:pt x="19914" y="15194"/>
                    <a:pt x="19648" y="16061"/>
                  </a:cubicBezTo>
                  <a:cubicBezTo>
                    <a:pt x="19247" y="17329"/>
                    <a:pt x="18680" y="18530"/>
                    <a:pt x="17913" y="19597"/>
                  </a:cubicBezTo>
                  <a:cubicBezTo>
                    <a:pt x="17379" y="20364"/>
                    <a:pt x="17046" y="20764"/>
                    <a:pt x="17079" y="20831"/>
                  </a:cubicBezTo>
                  <a:cubicBezTo>
                    <a:pt x="17082" y="20833"/>
                    <a:pt x="17087" y="20834"/>
                    <a:pt x="17092" y="20834"/>
                  </a:cubicBezTo>
                  <a:cubicBezTo>
                    <a:pt x="17189" y="20834"/>
                    <a:pt x="17611" y="20528"/>
                    <a:pt x="18213" y="19830"/>
                  </a:cubicBezTo>
                  <a:cubicBezTo>
                    <a:pt x="19081" y="18796"/>
                    <a:pt x="19781" y="17596"/>
                    <a:pt x="20248" y="16295"/>
                  </a:cubicBezTo>
                  <a:cubicBezTo>
                    <a:pt x="20582" y="15394"/>
                    <a:pt x="20782" y="14460"/>
                    <a:pt x="20882" y="13493"/>
                  </a:cubicBezTo>
                  <a:cubicBezTo>
                    <a:pt x="20982" y="12392"/>
                    <a:pt x="20949" y="11291"/>
                    <a:pt x="20782" y="10224"/>
                  </a:cubicBezTo>
                  <a:cubicBezTo>
                    <a:pt x="20682" y="9623"/>
                    <a:pt x="20548" y="9056"/>
                    <a:pt x="20348" y="8456"/>
                  </a:cubicBezTo>
                  <a:cubicBezTo>
                    <a:pt x="20148" y="7889"/>
                    <a:pt x="19914" y="7288"/>
                    <a:pt x="19648" y="6754"/>
                  </a:cubicBezTo>
                  <a:cubicBezTo>
                    <a:pt x="19347" y="6154"/>
                    <a:pt x="19014" y="5620"/>
                    <a:pt x="18614" y="5087"/>
                  </a:cubicBezTo>
                  <a:cubicBezTo>
                    <a:pt x="18213" y="4553"/>
                    <a:pt x="17780" y="4019"/>
                    <a:pt x="17313" y="3552"/>
                  </a:cubicBezTo>
                  <a:cubicBezTo>
                    <a:pt x="16846" y="3085"/>
                    <a:pt x="16345" y="2685"/>
                    <a:pt x="15812" y="2285"/>
                  </a:cubicBezTo>
                  <a:cubicBezTo>
                    <a:pt x="15278" y="1918"/>
                    <a:pt x="14711" y="1584"/>
                    <a:pt x="14144" y="1284"/>
                  </a:cubicBezTo>
                  <a:cubicBezTo>
                    <a:pt x="13577" y="1017"/>
                    <a:pt x="12976" y="783"/>
                    <a:pt x="12376" y="583"/>
                  </a:cubicBezTo>
                  <a:cubicBezTo>
                    <a:pt x="11809" y="383"/>
                    <a:pt x="11242" y="250"/>
                    <a:pt x="10641" y="150"/>
                  </a:cubicBezTo>
                  <a:cubicBezTo>
                    <a:pt x="10019" y="53"/>
                    <a:pt x="9375" y="1"/>
                    <a:pt x="87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5058775" y="2822475"/>
              <a:ext cx="374475" cy="339425"/>
            </a:xfrm>
            <a:custGeom>
              <a:avLst/>
              <a:gdLst/>
              <a:ahLst/>
              <a:cxnLst/>
              <a:rect l="l" t="t" r="r" b="b"/>
              <a:pathLst>
                <a:path w="14979" h="13577" extrusionOk="0">
                  <a:moveTo>
                    <a:pt x="8922" y="2814"/>
                  </a:moveTo>
                  <a:cubicBezTo>
                    <a:pt x="9244" y="2814"/>
                    <a:pt x="9611" y="2932"/>
                    <a:pt x="10008" y="3202"/>
                  </a:cubicBezTo>
                  <a:lnTo>
                    <a:pt x="8107" y="5037"/>
                  </a:lnTo>
                  <a:cubicBezTo>
                    <a:pt x="7740" y="4270"/>
                    <a:pt x="7606" y="3636"/>
                    <a:pt x="8040" y="3202"/>
                  </a:cubicBezTo>
                  <a:cubicBezTo>
                    <a:pt x="8267" y="2958"/>
                    <a:pt x="8568" y="2814"/>
                    <a:pt x="8922" y="2814"/>
                  </a:cubicBezTo>
                  <a:close/>
                  <a:moveTo>
                    <a:pt x="7139" y="8606"/>
                  </a:moveTo>
                  <a:cubicBezTo>
                    <a:pt x="7473" y="9373"/>
                    <a:pt x="7606" y="10007"/>
                    <a:pt x="7139" y="10474"/>
                  </a:cubicBezTo>
                  <a:cubicBezTo>
                    <a:pt x="6922" y="10674"/>
                    <a:pt x="6656" y="10791"/>
                    <a:pt x="6343" y="10791"/>
                  </a:cubicBezTo>
                  <a:cubicBezTo>
                    <a:pt x="6030" y="10791"/>
                    <a:pt x="5672" y="10674"/>
                    <a:pt x="5271" y="10407"/>
                  </a:cubicBezTo>
                  <a:lnTo>
                    <a:pt x="7139" y="8606"/>
                  </a:lnTo>
                  <a:close/>
                  <a:moveTo>
                    <a:pt x="13277" y="0"/>
                  </a:moveTo>
                  <a:lnTo>
                    <a:pt x="11809" y="1468"/>
                  </a:lnTo>
                  <a:cubicBezTo>
                    <a:pt x="10623" y="488"/>
                    <a:pt x="9455" y="57"/>
                    <a:pt x="8409" y="57"/>
                  </a:cubicBezTo>
                  <a:cubicBezTo>
                    <a:pt x="7426" y="57"/>
                    <a:pt x="6551" y="438"/>
                    <a:pt x="5872" y="1101"/>
                  </a:cubicBezTo>
                  <a:cubicBezTo>
                    <a:pt x="3970" y="2969"/>
                    <a:pt x="5071" y="5137"/>
                    <a:pt x="6172" y="6938"/>
                  </a:cubicBezTo>
                  <a:lnTo>
                    <a:pt x="3937" y="9140"/>
                  </a:lnTo>
                  <a:cubicBezTo>
                    <a:pt x="3103" y="8106"/>
                    <a:pt x="2569" y="6905"/>
                    <a:pt x="2369" y="5604"/>
                  </a:cubicBezTo>
                  <a:lnTo>
                    <a:pt x="1" y="6471"/>
                  </a:lnTo>
                  <a:cubicBezTo>
                    <a:pt x="168" y="7772"/>
                    <a:pt x="968" y="9440"/>
                    <a:pt x="2202" y="10841"/>
                  </a:cubicBezTo>
                  <a:lnTo>
                    <a:pt x="735" y="12242"/>
                  </a:lnTo>
                  <a:lnTo>
                    <a:pt x="2036" y="13576"/>
                  </a:lnTo>
                  <a:lnTo>
                    <a:pt x="3503" y="12142"/>
                  </a:lnTo>
                  <a:cubicBezTo>
                    <a:pt x="4685" y="13084"/>
                    <a:pt x="5839" y="13498"/>
                    <a:pt x="6873" y="13498"/>
                  </a:cubicBezTo>
                  <a:cubicBezTo>
                    <a:pt x="7854" y="13498"/>
                    <a:pt x="8726" y="13125"/>
                    <a:pt x="9408" y="12476"/>
                  </a:cubicBezTo>
                  <a:cubicBezTo>
                    <a:pt x="11276" y="10641"/>
                    <a:pt x="10175" y="8539"/>
                    <a:pt x="9074" y="6705"/>
                  </a:cubicBezTo>
                  <a:lnTo>
                    <a:pt x="11376" y="4503"/>
                  </a:lnTo>
                  <a:cubicBezTo>
                    <a:pt x="11976" y="5304"/>
                    <a:pt x="12410" y="6238"/>
                    <a:pt x="12677" y="7239"/>
                  </a:cubicBezTo>
                  <a:lnTo>
                    <a:pt x="14978" y="6305"/>
                  </a:lnTo>
                  <a:cubicBezTo>
                    <a:pt x="14645" y="4970"/>
                    <a:pt x="14011" y="3769"/>
                    <a:pt x="13144" y="2769"/>
                  </a:cubicBezTo>
                  <a:lnTo>
                    <a:pt x="14578" y="1334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3170775" y="3453125"/>
              <a:ext cx="866475" cy="826225"/>
            </a:xfrm>
            <a:custGeom>
              <a:avLst/>
              <a:gdLst/>
              <a:ahLst/>
              <a:cxnLst/>
              <a:rect l="l" t="t" r="r" b="b"/>
              <a:pathLst>
                <a:path w="34659" h="33049" extrusionOk="0">
                  <a:moveTo>
                    <a:pt x="16912" y="0"/>
                  </a:moveTo>
                  <a:cubicBezTo>
                    <a:pt x="15109" y="0"/>
                    <a:pt x="13274" y="298"/>
                    <a:pt x="11475" y="926"/>
                  </a:cubicBezTo>
                  <a:cubicBezTo>
                    <a:pt x="5137" y="3094"/>
                    <a:pt x="767" y="8898"/>
                    <a:pt x="367" y="15570"/>
                  </a:cubicBezTo>
                  <a:cubicBezTo>
                    <a:pt x="0" y="22241"/>
                    <a:pt x="3670" y="28479"/>
                    <a:pt x="9674" y="31381"/>
                  </a:cubicBezTo>
                  <a:cubicBezTo>
                    <a:pt x="11965" y="32501"/>
                    <a:pt x="14430" y="33048"/>
                    <a:pt x="16880" y="33048"/>
                  </a:cubicBezTo>
                  <a:cubicBezTo>
                    <a:pt x="20851" y="33048"/>
                    <a:pt x="24779" y="31611"/>
                    <a:pt x="27853" y="28846"/>
                  </a:cubicBezTo>
                  <a:cubicBezTo>
                    <a:pt x="32857" y="24410"/>
                    <a:pt x="34658" y="17405"/>
                    <a:pt x="32457" y="11100"/>
                  </a:cubicBezTo>
                  <a:cubicBezTo>
                    <a:pt x="30109" y="4267"/>
                    <a:pt x="23733" y="0"/>
                    <a:pt x="169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3271675" y="3551050"/>
              <a:ext cx="693800" cy="630475"/>
            </a:xfrm>
            <a:custGeom>
              <a:avLst/>
              <a:gdLst/>
              <a:ahLst/>
              <a:cxnLst/>
              <a:rect l="l" t="t" r="r" b="b"/>
              <a:pathLst>
                <a:path w="27752" h="25219" extrusionOk="0">
                  <a:moveTo>
                    <a:pt x="12884" y="0"/>
                  </a:moveTo>
                  <a:cubicBezTo>
                    <a:pt x="11508" y="0"/>
                    <a:pt x="10110" y="229"/>
                    <a:pt x="8740" y="712"/>
                  </a:cubicBezTo>
                  <a:cubicBezTo>
                    <a:pt x="3903" y="2380"/>
                    <a:pt x="568" y="6783"/>
                    <a:pt x="267" y="11853"/>
                  </a:cubicBezTo>
                  <a:cubicBezTo>
                    <a:pt x="0" y="16957"/>
                    <a:pt x="2769" y="21693"/>
                    <a:pt x="7372" y="23928"/>
                  </a:cubicBezTo>
                  <a:cubicBezTo>
                    <a:pt x="9215" y="24816"/>
                    <a:pt x="11085" y="25218"/>
                    <a:pt x="12889" y="25218"/>
                  </a:cubicBezTo>
                  <a:cubicBezTo>
                    <a:pt x="20983" y="25218"/>
                    <a:pt x="27752" y="17124"/>
                    <a:pt x="24751" y="8451"/>
                  </a:cubicBezTo>
                  <a:cubicBezTo>
                    <a:pt x="22932" y="3256"/>
                    <a:pt x="18070" y="0"/>
                    <a:pt x="128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3267500" y="3539100"/>
              <a:ext cx="620475" cy="438425"/>
            </a:xfrm>
            <a:custGeom>
              <a:avLst/>
              <a:gdLst/>
              <a:ahLst/>
              <a:cxnLst/>
              <a:rect l="l" t="t" r="r" b="b"/>
              <a:pathLst>
                <a:path w="24819" h="17537" extrusionOk="0">
                  <a:moveTo>
                    <a:pt x="13179" y="0"/>
                  </a:moveTo>
                  <a:cubicBezTo>
                    <a:pt x="12907" y="0"/>
                    <a:pt x="12639" y="8"/>
                    <a:pt x="12376" y="22"/>
                  </a:cubicBezTo>
                  <a:cubicBezTo>
                    <a:pt x="11676" y="56"/>
                    <a:pt x="11009" y="122"/>
                    <a:pt x="10341" y="256"/>
                  </a:cubicBezTo>
                  <a:cubicBezTo>
                    <a:pt x="9674" y="389"/>
                    <a:pt x="9007" y="589"/>
                    <a:pt x="8340" y="856"/>
                  </a:cubicBezTo>
                  <a:cubicBezTo>
                    <a:pt x="7673" y="1090"/>
                    <a:pt x="7039" y="1390"/>
                    <a:pt x="6439" y="1757"/>
                  </a:cubicBezTo>
                  <a:cubicBezTo>
                    <a:pt x="5872" y="2090"/>
                    <a:pt x="5304" y="2491"/>
                    <a:pt x="4771" y="2924"/>
                  </a:cubicBezTo>
                  <a:cubicBezTo>
                    <a:pt x="4270" y="3325"/>
                    <a:pt x="3803" y="3792"/>
                    <a:pt x="3370" y="4259"/>
                  </a:cubicBezTo>
                  <a:cubicBezTo>
                    <a:pt x="2936" y="4726"/>
                    <a:pt x="2569" y="5226"/>
                    <a:pt x="2202" y="5760"/>
                  </a:cubicBezTo>
                  <a:cubicBezTo>
                    <a:pt x="1001" y="7561"/>
                    <a:pt x="301" y="9662"/>
                    <a:pt x="134" y="11831"/>
                  </a:cubicBezTo>
                  <a:cubicBezTo>
                    <a:pt x="1" y="13265"/>
                    <a:pt x="167" y="14733"/>
                    <a:pt x="601" y="16100"/>
                  </a:cubicBezTo>
                  <a:cubicBezTo>
                    <a:pt x="892" y="17037"/>
                    <a:pt x="1151" y="17536"/>
                    <a:pt x="1228" y="17536"/>
                  </a:cubicBezTo>
                  <a:cubicBezTo>
                    <a:pt x="1231" y="17536"/>
                    <a:pt x="1233" y="17536"/>
                    <a:pt x="1235" y="17535"/>
                  </a:cubicBezTo>
                  <a:cubicBezTo>
                    <a:pt x="1302" y="17501"/>
                    <a:pt x="1135" y="17001"/>
                    <a:pt x="968" y="16034"/>
                  </a:cubicBezTo>
                  <a:cubicBezTo>
                    <a:pt x="701" y="14666"/>
                    <a:pt x="634" y="13265"/>
                    <a:pt x="801" y="11897"/>
                  </a:cubicBezTo>
                  <a:cubicBezTo>
                    <a:pt x="935" y="10963"/>
                    <a:pt x="1135" y="10029"/>
                    <a:pt x="1468" y="9162"/>
                  </a:cubicBezTo>
                  <a:cubicBezTo>
                    <a:pt x="1835" y="8128"/>
                    <a:pt x="2336" y="7161"/>
                    <a:pt x="2936" y="6293"/>
                  </a:cubicBezTo>
                  <a:cubicBezTo>
                    <a:pt x="3270" y="5793"/>
                    <a:pt x="3637" y="5326"/>
                    <a:pt x="4037" y="4926"/>
                  </a:cubicBezTo>
                  <a:cubicBezTo>
                    <a:pt x="4437" y="4459"/>
                    <a:pt x="4904" y="4025"/>
                    <a:pt x="5371" y="3658"/>
                  </a:cubicBezTo>
                  <a:cubicBezTo>
                    <a:pt x="5872" y="3258"/>
                    <a:pt x="6372" y="2891"/>
                    <a:pt x="6939" y="2591"/>
                  </a:cubicBezTo>
                  <a:cubicBezTo>
                    <a:pt x="7506" y="2290"/>
                    <a:pt x="8073" y="1990"/>
                    <a:pt x="8674" y="1757"/>
                  </a:cubicBezTo>
                  <a:cubicBezTo>
                    <a:pt x="9307" y="1523"/>
                    <a:pt x="9908" y="1356"/>
                    <a:pt x="10542" y="1223"/>
                  </a:cubicBezTo>
                  <a:cubicBezTo>
                    <a:pt x="11364" y="1045"/>
                    <a:pt x="12187" y="956"/>
                    <a:pt x="13010" y="956"/>
                  </a:cubicBezTo>
                  <a:cubicBezTo>
                    <a:pt x="13421" y="956"/>
                    <a:pt x="13833" y="978"/>
                    <a:pt x="14244" y="1023"/>
                  </a:cubicBezTo>
                  <a:cubicBezTo>
                    <a:pt x="14811" y="1056"/>
                    <a:pt x="15412" y="1156"/>
                    <a:pt x="15979" y="1290"/>
                  </a:cubicBezTo>
                  <a:cubicBezTo>
                    <a:pt x="17013" y="1557"/>
                    <a:pt x="18047" y="1924"/>
                    <a:pt x="18981" y="2457"/>
                  </a:cubicBezTo>
                  <a:cubicBezTo>
                    <a:pt x="19815" y="2891"/>
                    <a:pt x="20582" y="3425"/>
                    <a:pt x="21316" y="4058"/>
                  </a:cubicBezTo>
                  <a:cubicBezTo>
                    <a:pt x="22350" y="4992"/>
                    <a:pt x="23251" y="6060"/>
                    <a:pt x="23951" y="7227"/>
                  </a:cubicBezTo>
                  <a:cubicBezTo>
                    <a:pt x="24436" y="8067"/>
                    <a:pt x="24670" y="8563"/>
                    <a:pt x="24745" y="8563"/>
                  </a:cubicBezTo>
                  <a:cubicBezTo>
                    <a:pt x="24747" y="8563"/>
                    <a:pt x="24750" y="8563"/>
                    <a:pt x="24752" y="8562"/>
                  </a:cubicBezTo>
                  <a:cubicBezTo>
                    <a:pt x="24818" y="8528"/>
                    <a:pt x="24685" y="7995"/>
                    <a:pt x="24285" y="7027"/>
                  </a:cubicBezTo>
                  <a:cubicBezTo>
                    <a:pt x="23651" y="5726"/>
                    <a:pt x="22817" y="4559"/>
                    <a:pt x="21783" y="3558"/>
                  </a:cubicBezTo>
                  <a:cubicBezTo>
                    <a:pt x="21049" y="2858"/>
                    <a:pt x="20248" y="2257"/>
                    <a:pt x="19381" y="1723"/>
                  </a:cubicBezTo>
                  <a:cubicBezTo>
                    <a:pt x="18380" y="1156"/>
                    <a:pt x="17313" y="723"/>
                    <a:pt x="16179" y="422"/>
                  </a:cubicBezTo>
                  <a:cubicBezTo>
                    <a:pt x="15578" y="256"/>
                    <a:pt x="14945" y="156"/>
                    <a:pt x="14344" y="56"/>
                  </a:cubicBezTo>
                  <a:cubicBezTo>
                    <a:pt x="13953" y="16"/>
                    <a:pt x="13563" y="0"/>
                    <a:pt x="131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431800" y="3649725"/>
              <a:ext cx="344425" cy="449500"/>
            </a:xfrm>
            <a:custGeom>
              <a:avLst/>
              <a:gdLst/>
              <a:ahLst/>
              <a:cxnLst/>
              <a:rect l="l" t="t" r="r" b="b"/>
              <a:pathLst>
                <a:path w="13777" h="17980" extrusionOk="0">
                  <a:moveTo>
                    <a:pt x="4470" y="5171"/>
                  </a:moveTo>
                  <a:lnTo>
                    <a:pt x="5437" y="7773"/>
                  </a:lnTo>
                  <a:cubicBezTo>
                    <a:pt x="5366" y="7775"/>
                    <a:pt x="5295" y="7777"/>
                    <a:pt x="5226" y="7777"/>
                  </a:cubicBezTo>
                  <a:cubicBezTo>
                    <a:pt x="4428" y="7777"/>
                    <a:pt x="3818" y="7591"/>
                    <a:pt x="3603" y="7039"/>
                  </a:cubicBezTo>
                  <a:cubicBezTo>
                    <a:pt x="3402" y="6438"/>
                    <a:pt x="3603" y="5738"/>
                    <a:pt x="4470" y="5171"/>
                  </a:cubicBezTo>
                  <a:close/>
                  <a:moveTo>
                    <a:pt x="8406" y="10274"/>
                  </a:moveTo>
                  <a:cubicBezTo>
                    <a:pt x="9307" y="10274"/>
                    <a:pt x="9974" y="10441"/>
                    <a:pt x="10207" y="11075"/>
                  </a:cubicBezTo>
                  <a:cubicBezTo>
                    <a:pt x="10407" y="11675"/>
                    <a:pt x="10207" y="12276"/>
                    <a:pt x="9340" y="12810"/>
                  </a:cubicBezTo>
                  <a:lnTo>
                    <a:pt x="8406" y="10274"/>
                  </a:lnTo>
                  <a:close/>
                  <a:moveTo>
                    <a:pt x="4703" y="0"/>
                  </a:moveTo>
                  <a:lnTo>
                    <a:pt x="2869" y="668"/>
                  </a:lnTo>
                  <a:lnTo>
                    <a:pt x="3603" y="2702"/>
                  </a:lnTo>
                  <a:cubicBezTo>
                    <a:pt x="801" y="4103"/>
                    <a:pt x="0" y="6272"/>
                    <a:pt x="701" y="8240"/>
                  </a:cubicBezTo>
                  <a:cubicBezTo>
                    <a:pt x="1408" y="10166"/>
                    <a:pt x="2953" y="10595"/>
                    <a:pt x="4594" y="10595"/>
                  </a:cubicBezTo>
                  <a:cubicBezTo>
                    <a:pt x="5197" y="10595"/>
                    <a:pt x="5813" y="10537"/>
                    <a:pt x="6405" y="10475"/>
                  </a:cubicBezTo>
                  <a:lnTo>
                    <a:pt x="7539" y="13543"/>
                  </a:lnTo>
                  <a:cubicBezTo>
                    <a:pt x="6872" y="13727"/>
                    <a:pt x="6188" y="13819"/>
                    <a:pt x="5504" y="13819"/>
                  </a:cubicBezTo>
                  <a:cubicBezTo>
                    <a:pt x="4820" y="13819"/>
                    <a:pt x="4136" y="13727"/>
                    <a:pt x="3469" y="13543"/>
                  </a:cubicBezTo>
                  <a:lnTo>
                    <a:pt x="3302" y="16179"/>
                  </a:lnTo>
                  <a:cubicBezTo>
                    <a:pt x="3860" y="16350"/>
                    <a:pt x="4534" y="16436"/>
                    <a:pt x="5269" y="16436"/>
                  </a:cubicBezTo>
                  <a:cubicBezTo>
                    <a:pt x="6249" y="16436"/>
                    <a:pt x="7339" y="16283"/>
                    <a:pt x="8406" y="15978"/>
                  </a:cubicBezTo>
                  <a:lnTo>
                    <a:pt x="9140" y="17980"/>
                  </a:lnTo>
                  <a:lnTo>
                    <a:pt x="10975" y="17313"/>
                  </a:lnTo>
                  <a:lnTo>
                    <a:pt x="10241" y="15245"/>
                  </a:lnTo>
                  <a:cubicBezTo>
                    <a:pt x="12976" y="13844"/>
                    <a:pt x="13777" y="11675"/>
                    <a:pt x="13076" y="9774"/>
                  </a:cubicBezTo>
                  <a:cubicBezTo>
                    <a:pt x="12397" y="7883"/>
                    <a:pt x="10890" y="7437"/>
                    <a:pt x="9271" y="7437"/>
                  </a:cubicBezTo>
                  <a:cubicBezTo>
                    <a:pt x="8663" y="7437"/>
                    <a:pt x="8040" y="7500"/>
                    <a:pt x="7439" y="7572"/>
                  </a:cubicBezTo>
                  <a:lnTo>
                    <a:pt x="6305" y="4437"/>
                  </a:lnTo>
                  <a:cubicBezTo>
                    <a:pt x="6881" y="4307"/>
                    <a:pt x="7468" y="4239"/>
                    <a:pt x="8059" y="4239"/>
                  </a:cubicBezTo>
                  <a:cubicBezTo>
                    <a:pt x="8529" y="4239"/>
                    <a:pt x="9001" y="4282"/>
                    <a:pt x="9473" y="4370"/>
                  </a:cubicBezTo>
                  <a:lnTo>
                    <a:pt x="9574" y="1768"/>
                  </a:lnTo>
                  <a:cubicBezTo>
                    <a:pt x="9040" y="1679"/>
                    <a:pt x="8506" y="1634"/>
                    <a:pt x="7977" y="1634"/>
                  </a:cubicBezTo>
                  <a:cubicBezTo>
                    <a:pt x="7115" y="1634"/>
                    <a:pt x="6263" y="1754"/>
                    <a:pt x="5437" y="2002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1693050" y="2368775"/>
              <a:ext cx="723050" cy="693250"/>
            </a:xfrm>
            <a:custGeom>
              <a:avLst/>
              <a:gdLst/>
              <a:ahLst/>
              <a:cxnLst/>
              <a:rect l="l" t="t" r="r" b="b"/>
              <a:pathLst>
                <a:path w="28922" h="27730" extrusionOk="0">
                  <a:moveTo>
                    <a:pt x="14963" y="0"/>
                  </a:moveTo>
                  <a:cubicBezTo>
                    <a:pt x="14901" y="0"/>
                    <a:pt x="14839" y="1"/>
                    <a:pt x="14778" y="2"/>
                  </a:cubicBezTo>
                  <a:cubicBezTo>
                    <a:pt x="9174" y="68"/>
                    <a:pt x="4170" y="3504"/>
                    <a:pt x="2069" y="8708"/>
                  </a:cubicBezTo>
                  <a:cubicBezTo>
                    <a:pt x="0" y="13945"/>
                    <a:pt x="1268" y="19883"/>
                    <a:pt x="5304" y="23785"/>
                  </a:cubicBezTo>
                  <a:cubicBezTo>
                    <a:pt x="7931" y="26368"/>
                    <a:pt x="11419" y="27730"/>
                    <a:pt x="14958" y="27730"/>
                  </a:cubicBezTo>
                  <a:cubicBezTo>
                    <a:pt x="16813" y="27730"/>
                    <a:pt x="18682" y="27356"/>
                    <a:pt x="20448" y="26587"/>
                  </a:cubicBezTo>
                  <a:cubicBezTo>
                    <a:pt x="25585" y="24386"/>
                    <a:pt x="28921" y="19249"/>
                    <a:pt x="28821" y="13645"/>
                  </a:cubicBezTo>
                  <a:cubicBezTo>
                    <a:pt x="28722" y="6068"/>
                    <a:pt x="22518" y="0"/>
                    <a:pt x="149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1713900" y="2450500"/>
              <a:ext cx="619400" cy="529225"/>
            </a:xfrm>
            <a:custGeom>
              <a:avLst/>
              <a:gdLst/>
              <a:ahLst/>
              <a:cxnLst/>
              <a:rect l="l" t="t" r="r" b="b"/>
              <a:pathLst>
                <a:path w="24776" h="21169" extrusionOk="0">
                  <a:moveTo>
                    <a:pt x="14133" y="1"/>
                  </a:moveTo>
                  <a:cubicBezTo>
                    <a:pt x="14092" y="1"/>
                    <a:pt x="14051" y="1"/>
                    <a:pt x="14010" y="2"/>
                  </a:cubicBezTo>
                  <a:cubicBezTo>
                    <a:pt x="4570" y="102"/>
                    <a:pt x="0" y="11577"/>
                    <a:pt x="6738" y="18148"/>
                  </a:cubicBezTo>
                  <a:cubicBezTo>
                    <a:pt x="8879" y="20235"/>
                    <a:pt x="11483" y="21168"/>
                    <a:pt x="14037" y="21168"/>
                  </a:cubicBezTo>
                  <a:cubicBezTo>
                    <a:pt x="19523" y="21168"/>
                    <a:pt x="24776" y="16862"/>
                    <a:pt x="24685" y="10442"/>
                  </a:cubicBezTo>
                  <a:cubicBezTo>
                    <a:pt x="24618" y="4646"/>
                    <a:pt x="19882" y="1"/>
                    <a:pt x="141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1798950" y="2440525"/>
              <a:ext cx="534575" cy="285225"/>
            </a:xfrm>
            <a:custGeom>
              <a:avLst/>
              <a:gdLst/>
              <a:ahLst/>
              <a:cxnLst/>
              <a:rect l="l" t="t" r="r" b="b"/>
              <a:pathLst>
                <a:path w="21383" h="11409" extrusionOk="0">
                  <a:moveTo>
                    <a:pt x="10241" y="0"/>
                  </a:moveTo>
                  <a:cubicBezTo>
                    <a:pt x="9641" y="34"/>
                    <a:pt x="9074" y="134"/>
                    <a:pt x="8507" y="234"/>
                  </a:cubicBezTo>
                  <a:cubicBezTo>
                    <a:pt x="7406" y="467"/>
                    <a:pt x="6339" y="868"/>
                    <a:pt x="5371" y="1435"/>
                  </a:cubicBezTo>
                  <a:cubicBezTo>
                    <a:pt x="4904" y="1668"/>
                    <a:pt x="4471" y="1968"/>
                    <a:pt x="4037" y="2302"/>
                  </a:cubicBezTo>
                  <a:cubicBezTo>
                    <a:pt x="3303" y="2902"/>
                    <a:pt x="2603" y="3603"/>
                    <a:pt x="2036" y="4404"/>
                  </a:cubicBezTo>
                  <a:cubicBezTo>
                    <a:pt x="1535" y="5071"/>
                    <a:pt x="1102" y="5805"/>
                    <a:pt x="768" y="6572"/>
                  </a:cubicBezTo>
                  <a:cubicBezTo>
                    <a:pt x="301" y="7706"/>
                    <a:pt x="67" y="8907"/>
                    <a:pt x="34" y="10108"/>
                  </a:cubicBezTo>
                  <a:cubicBezTo>
                    <a:pt x="1" y="10975"/>
                    <a:pt x="67" y="11409"/>
                    <a:pt x="134" y="11409"/>
                  </a:cubicBezTo>
                  <a:cubicBezTo>
                    <a:pt x="201" y="11409"/>
                    <a:pt x="234" y="10975"/>
                    <a:pt x="334" y="10141"/>
                  </a:cubicBezTo>
                  <a:cubicBezTo>
                    <a:pt x="468" y="8973"/>
                    <a:pt x="801" y="7839"/>
                    <a:pt x="1302" y="6805"/>
                  </a:cubicBezTo>
                  <a:cubicBezTo>
                    <a:pt x="1635" y="6071"/>
                    <a:pt x="2069" y="5404"/>
                    <a:pt x="2569" y="4770"/>
                  </a:cubicBezTo>
                  <a:cubicBezTo>
                    <a:pt x="3103" y="4070"/>
                    <a:pt x="3770" y="3436"/>
                    <a:pt x="4504" y="2869"/>
                  </a:cubicBezTo>
                  <a:cubicBezTo>
                    <a:pt x="4904" y="2569"/>
                    <a:pt x="5305" y="2302"/>
                    <a:pt x="5738" y="2102"/>
                  </a:cubicBezTo>
                  <a:cubicBezTo>
                    <a:pt x="6205" y="1835"/>
                    <a:pt x="6672" y="1635"/>
                    <a:pt x="7139" y="1435"/>
                  </a:cubicBezTo>
                  <a:cubicBezTo>
                    <a:pt x="7640" y="1268"/>
                    <a:pt x="8140" y="1135"/>
                    <a:pt x="8674" y="1034"/>
                  </a:cubicBezTo>
                  <a:cubicBezTo>
                    <a:pt x="9207" y="934"/>
                    <a:pt x="9741" y="868"/>
                    <a:pt x="10275" y="834"/>
                  </a:cubicBezTo>
                  <a:cubicBezTo>
                    <a:pt x="10418" y="825"/>
                    <a:pt x="10563" y="821"/>
                    <a:pt x="10710" y="821"/>
                  </a:cubicBezTo>
                  <a:cubicBezTo>
                    <a:pt x="11110" y="821"/>
                    <a:pt x="11519" y="852"/>
                    <a:pt x="11909" y="901"/>
                  </a:cubicBezTo>
                  <a:cubicBezTo>
                    <a:pt x="12443" y="934"/>
                    <a:pt x="12943" y="1034"/>
                    <a:pt x="13477" y="1201"/>
                  </a:cubicBezTo>
                  <a:cubicBezTo>
                    <a:pt x="13944" y="1335"/>
                    <a:pt x="14444" y="1501"/>
                    <a:pt x="14911" y="1702"/>
                  </a:cubicBezTo>
                  <a:cubicBezTo>
                    <a:pt x="15345" y="1902"/>
                    <a:pt x="15779" y="2135"/>
                    <a:pt x="16212" y="2402"/>
                  </a:cubicBezTo>
                  <a:cubicBezTo>
                    <a:pt x="17647" y="3303"/>
                    <a:pt x="18881" y="4537"/>
                    <a:pt x="19748" y="6038"/>
                  </a:cubicBezTo>
                  <a:cubicBezTo>
                    <a:pt x="20315" y="7039"/>
                    <a:pt x="20749" y="8106"/>
                    <a:pt x="20982" y="9240"/>
                  </a:cubicBezTo>
                  <a:cubicBezTo>
                    <a:pt x="21183" y="10041"/>
                    <a:pt x="21216" y="10508"/>
                    <a:pt x="21283" y="10508"/>
                  </a:cubicBezTo>
                  <a:cubicBezTo>
                    <a:pt x="21316" y="10508"/>
                    <a:pt x="21383" y="10041"/>
                    <a:pt x="21283" y="9174"/>
                  </a:cubicBezTo>
                  <a:cubicBezTo>
                    <a:pt x="21149" y="7973"/>
                    <a:pt x="20782" y="6805"/>
                    <a:pt x="20215" y="5738"/>
                  </a:cubicBezTo>
                  <a:cubicBezTo>
                    <a:pt x="19815" y="4971"/>
                    <a:pt x="19348" y="4270"/>
                    <a:pt x="18781" y="3636"/>
                  </a:cubicBezTo>
                  <a:cubicBezTo>
                    <a:pt x="18147" y="2936"/>
                    <a:pt x="17413" y="2269"/>
                    <a:pt x="16579" y="1735"/>
                  </a:cubicBezTo>
                  <a:cubicBezTo>
                    <a:pt x="16146" y="1468"/>
                    <a:pt x="15679" y="1201"/>
                    <a:pt x="15212" y="1001"/>
                  </a:cubicBezTo>
                  <a:cubicBezTo>
                    <a:pt x="14711" y="768"/>
                    <a:pt x="14211" y="567"/>
                    <a:pt x="13677" y="434"/>
                  </a:cubicBezTo>
                  <a:cubicBezTo>
                    <a:pt x="13110" y="267"/>
                    <a:pt x="12576" y="167"/>
                    <a:pt x="12009" y="67"/>
                  </a:cubicBezTo>
                  <a:cubicBezTo>
                    <a:pt x="11409" y="34"/>
                    <a:pt x="10842" y="0"/>
                    <a:pt x="102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1954075" y="2531425"/>
              <a:ext cx="239350" cy="387800"/>
            </a:xfrm>
            <a:custGeom>
              <a:avLst/>
              <a:gdLst/>
              <a:ahLst/>
              <a:cxnLst/>
              <a:rect l="l" t="t" r="r" b="b"/>
              <a:pathLst>
                <a:path w="9574" h="15512" extrusionOk="0">
                  <a:moveTo>
                    <a:pt x="3903" y="4070"/>
                  </a:moveTo>
                  <a:lnTo>
                    <a:pt x="3970" y="6405"/>
                  </a:lnTo>
                  <a:cubicBezTo>
                    <a:pt x="3236" y="6171"/>
                    <a:pt x="2735" y="5871"/>
                    <a:pt x="2702" y="5304"/>
                  </a:cubicBezTo>
                  <a:cubicBezTo>
                    <a:pt x="2702" y="4770"/>
                    <a:pt x="3036" y="4270"/>
                    <a:pt x="3903" y="4070"/>
                  </a:cubicBezTo>
                  <a:close/>
                  <a:moveTo>
                    <a:pt x="5671" y="9174"/>
                  </a:moveTo>
                  <a:lnTo>
                    <a:pt x="5671" y="9174"/>
                  </a:lnTo>
                  <a:cubicBezTo>
                    <a:pt x="6371" y="9407"/>
                    <a:pt x="6872" y="9707"/>
                    <a:pt x="6872" y="10274"/>
                  </a:cubicBezTo>
                  <a:cubicBezTo>
                    <a:pt x="6905" y="10808"/>
                    <a:pt x="6572" y="11275"/>
                    <a:pt x="5738" y="11442"/>
                  </a:cubicBezTo>
                  <a:lnTo>
                    <a:pt x="5671" y="9174"/>
                  </a:lnTo>
                  <a:close/>
                  <a:moveTo>
                    <a:pt x="5404" y="0"/>
                  </a:moveTo>
                  <a:lnTo>
                    <a:pt x="3770" y="67"/>
                  </a:lnTo>
                  <a:lnTo>
                    <a:pt x="3803" y="1868"/>
                  </a:lnTo>
                  <a:cubicBezTo>
                    <a:pt x="1234" y="2235"/>
                    <a:pt x="0" y="3770"/>
                    <a:pt x="67" y="5504"/>
                  </a:cubicBezTo>
                  <a:cubicBezTo>
                    <a:pt x="134" y="7873"/>
                    <a:pt x="2168" y="8406"/>
                    <a:pt x="4003" y="8807"/>
                  </a:cubicBezTo>
                  <a:lnTo>
                    <a:pt x="4070" y="11542"/>
                  </a:lnTo>
                  <a:cubicBezTo>
                    <a:pt x="2936" y="11475"/>
                    <a:pt x="1835" y="11108"/>
                    <a:pt x="867" y="10474"/>
                  </a:cubicBezTo>
                  <a:lnTo>
                    <a:pt x="34" y="12509"/>
                  </a:lnTo>
                  <a:cubicBezTo>
                    <a:pt x="934" y="13176"/>
                    <a:pt x="2535" y="13643"/>
                    <a:pt x="4136" y="13710"/>
                  </a:cubicBezTo>
                  <a:lnTo>
                    <a:pt x="4203" y="15511"/>
                  </a:lnTo>
                  <a:lnTo>
                    <a:pt x="5838" y="15445"/>
                  </a:lnTo>
                  <a:lnTo>
                    <a:pt x="5804" y="13610"/>
                  </a:lnTo>
                  <a:cubicBezTo>
                    <a:pt x="8373" y="13243"/>
                    <a:pt x="9574" y="11709"/>
                    <a:pt x="9507" y="10007"/>
                  </a:cubicBezTo>
                  <a:cubicBezTo>
                    <a:pt x="9440" y="7706"/>
                    <a:pt x="7405" y="7139"/>
                    <a:pt x="5571" y="6772"/>
                  </a:cubicBezTo>
                  <a:lnTo>
                    <a:pt x="5504" y="3970"/>
                  </a:lnTo>
                  <a:lnTo>
                    <a:pt x="5504" y="3970"/>
                  </a:lnTo>
                  <a:cubicBezTo>
                    <a:pt x="6405" y="4070"/>
                    <a:pt x="7272" y="4337"/>
                    <a:pt x="8039" y="4770"/>
                  </a:cubicBezTo>
                  <a:lnTo>
                    <a:pt x="8806" y="2702"/>
                  </a:lnTo>
                  <a:cubicBezTo>
                    <a:pt x="7772" y="2135"/>
                    <a:pt x="6638" y="1835"/>
                    <a:pt x="5437" y="1802"/>
                  </a:cubicBezTo>
                  <a:lnTo>
                    <a:pt x="54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3712825" y="763500"/>
              <a:ext cx="381950" cy="617125"/>
            </a:xfrm>
            <a:custGeom>
              <a:avLst/>
              <a:gdLst/>
              <a:ahLst/>
              <a:cxnLst/>
              <a:rect l="l" t="t" r="r" b="b"/>
              <a:pathLst>
                <a:path w="15278" h="24685" extrusionOk="0">
                  <a:moveTo>
                    <a:pt x="3203" y="0"/>
                  </a:moveTo>
                  <a:cubicBezTo>
                    <a:pt x="2135" y="0"/>
                    <a:pt x="1034" y="133"/>
                    <a:pt x="0" y="434"/>
                  </a:cubicBezTo>
                  <a:cubicBezTo>
                    <a:pt x="5237" y="1935"/>
                    <a:pt x="8840" y="6738"/>
                    <a:pt x="8840" y="12175"/>
                  </a:cubicBezTo>
                  <a:cubicBezTo>
                    <a:pt x="8840" y="17613"/>
                    <a:pt x="5237" y="22383"/>
                    <a:pt x="0" y="23884"/>
                  </a:cubicBezTo>
                  <a:cubicBezTo>
                    <a:pt x="1053" y="24188"/>
                    <a:pt x="2134" y="24336"/>
                    <a:pt x="3213" y="24336"/>
                  </a:cubicBezTo>
                  <a:cubicBezTo>
                    <a:pt x="5448" y="24336"/>
                    <a:pt x="7672" y="23698"/>
                    <a:pt x="9607" y="22483"/>
                  </a:cubicBezTo>
                  <a:lnTo>
                    <a:pt x="15245" y="24684"/>
                  </a:lnTo>
                  <a:lnTo>
                    <a:pt x="15245" y="24684"/>
                  </a:lnTo>
                  <a:lnTo>
                    <a:pt x="13710" y="18146"/>
                  </a:lnTo>
                  <a:cubicBezTo>
                    <a:pt x="14711" y="16312"/>
                    <a:pt x="15245" y="14244"/>
                    <a:pt x="15245" y="12175"/>
                  </a:cubicBezTo>
                  <a:cubicBezTo>
                    <a:pt x="15278" y="5471"/>
                    <a:pt x="9907" y="33"/>
                    <a:pt x="3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 rot="10800000" flipH="1">
              <a:off x="1582115" y="5108850"/>
              <a:ext cx="7003198" cy="16313"/>
            </a:xfrm>
            <a:custGeom>
              <a:avLst/>
              <a:gdLst/>
              <a:ahLst/>
              <a:cxnLst/>
              <a:rect l="l" t="t" r="r" b="b"/>
              <a:pathLst>
                <a:path w="177128" h="234" extrusionOk="0">
                  <a:moveTo>
                    <a:pt x="88564" y="0"/>
                  </a:moveTo>
                  <a:cubicBezTo>
                    <a:pt x="39663" y="0"/>
                    <a:pt x="1" y="67"/>
                    <a:pt x="1" y="134"/>
                  </a:cubicBezTo>
                  <a:cubicBezTo>
                    <a:pt x="1" y="167"/>
                    <a:pt x="39663" y="234"/>
                    <a:pt x="88564" y="234"/>
                  </a:cubicBezTo>
                  <a:cubicBezTo>
                    <a:pt x="137466" y="234"/>
                    <a:pt x="177127" y="167"/>
                    <a:pt x="177127" y="134"/>
                  </a:cubicBezTo>
                  <a:cubicBezTo>
                    <a:pt x="177127" y="67"/>
                    <a:pt x="137499" y="0"/>
                    <a:pt x="88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2586175" y="4793875"/>
              <a:ext cx="268550" cy="497175"/>
            </a:xfrm>
            <a:custGeom>
              <a:avLst/>
              <a:gdLst/>
              <a:ahLst/>
              <a:cxnLst/>
              <a:rect l="l" t="t" r="r" b="b"/>
              <a:pathLst>
                <a:path w="10742" h="19887" extrusionOk="0">
                  <a:moveTo>
                    <a:pt x="7573" y="0"/>
                  </a:moveTo>
                  <a:lnTo>
                    <a:pt x="1" y="1235"/>
                  </a:lnTo>
                  <a:cubicBezTo>
                    <a:pt x="1" y="1235"/>
                    <a:pt x="1102" y="11275"/>
                    <a:pt x="1102" y="12142"/>
                  </a:cubicBezTo>
                  <a:cubicBezTo>
                    <a:pt x="1068" y="12910"/>
                    <a:pt x="7173" y="18213"/>
                    <a:pt x="8841" y="19614"/>
                  </a:cubicBezTo>
                  <a:cubicBezTo>
                    <a:pt x="9038" y="19787"/>
                    <a:pt x="9289" y="19887"/>
                    <a:pt x="9542" y="19887"/>
                  </a:cubicBezTo>
                  <a:cubicBezTo>
                    <a:pt x="9631" y="19887"/>
                    <a:pt x="9721" y="19874"/>
                    <a:pt x="9808" y="19848"/>
                  </a:cubicBezTo>
                  <a:cubicBezTo>
                    <a:pt x="10408" y="19681"/>
                    <a:pt x="10742" y="19081"/>
                    <a:pt x="10542" y="18480"/>
                  </a:cubicBezTo>
                  <a:lnTo>
                    <a:pt x="7907" y="1037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2612025" y="5079900"/>
              <a:ext cx="219350" cy="210325"/>
            </a:xfrm>
            <a:custGeom>
              <a:avLst/>
              <a:gdLst/>
              <a:ahLst/>
              <a:cxnLst/>
              <a:rect l="l" t="t" r="r" b="b"/>
              <a:pathLst>
                <a:path w="8774" h="8413" extrusionOk="0">
                  <a:moveTo>
                    <a:pt x="1" y="1"/>
                  </a:moveTo>
                  <a:lnTo>
                    <a:pt x="34" y="401"/>
                  </a:lnTo>
                  <a:cubicBezTo>
                    <a:pt x="68" y="802"/>
                    <a:pt x="201" y="1168"/>
                    <a:pt x="468" y="1435"/>
                  </a:cubicBezTo>
                  <a:cubicBezTo>
                    <a:pt x="1168" y="2169"/>
                    <a:pt x="3170" y="4171"/>
                    <a:pt x="7773" y="8140"/>
                  </a:cubicBezTo>
                  <a:cubicBezTo>
                    <a:pt x="7970" y="8313"/>
                    <a:pt x="8222" y="8412"/>
                    <a:pt x="8474" y="8412"/>
                  </a:cubicBezTo>
                  <a:cubicBezTo>
                    <a:pt x="8563" y="8412"/>
                    <a:pt x="8653" y="8400"/>
                    <a:pt x="8739" y="8374"/>
                  </a:cubicBezTo>
                  <a:lnTo>
                    <a:pt x="8739" y="8374"/>
                  </a:lnTo>
                  <a:lnTo>
                    <a:pt x="8774" y="8407"/>
                  </a:lnTo>
                  <a:lnTo>
                    <a:pt x="8741" y="8374"/>
                  </a:lnTo>
                  <a:cubicBezTo>
                    <a:pt x="8740" y="8374"/>
                    <a:pt x="8740" y="8374"/>
                    <a:pt x="8739" y="8374"/>
                  </a:cubicBezTo>
                  <a:lnTo>
                    <a:pt x="8739" y="8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2636225" y="4991150"/>
              <a:ext cx="34200" cy="30750"/>
            </a:xfrm>
            <a:custGeom>
              <a:avLst/>
              <a:gdLst/>
              <a:ahLst/>
              <a:cxnLst/>
              <a:rect l="l" t="t" r="r" b="b"/>
              <a:pathLst>
                <a:path w="1368" h="1230" extrusionOk="0">
                  <a:moveTo>
                    <a:pt x="672" y="1"/>
                  </a:moveTo>
                  <a:cubicBezTo>
                    <a:pt x="477" y="1"/>
                    <a:pt x="290" y="97"/>
                    <a:pt x="167" y="282"/>
                  </a:cubicBezTo>
                  <a:cubicBezTo>
                    <a:pt x="0" y="582"/>
                    <a:pt x="100" y="949"/>
                    <a:pt x="401" y="1149"/>
                  </a:cubicBezTo>
                  <a:cubicBezTo>
                    <a:pt x="488" y="1204"/>
                    <a:pt x="585" y="1230"/>
                    <a:pt x="684" y="1230"/>
                  </a:cubicBezTo>
                  <a:cubicBezTo>
                    <a:pt x="889" y="1230"/>
                    <a:pt x="1100" y="1118"/>
                    <a:pt x="1235" y="916"/>
                  </a:cubicBezTo>
                  <a:cubicBezTo>
                    <a:pt x="1368" y="616"/>
                    <a:pt x="1268" y="249"/>
                    <a:pt x="1001" y="82"/>
                  </a:cubicBezTo>
                  <a:lnTo>
                    <a:pt x="1001" y="82"/>
                  </a:lnTo>
                  <a:lnTo>
                    <a:pt x="1034" y="115"/>
                  </a:lnTo>
                  <a:cubicBezTo>
                    <a:pt x="919" y="38"/>
                    <a:pt x="794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2764650" y="5148075"/>
              <a:ext cx="51725" cy="31975"/>
            </a:xfrm>
            <a:custGeom>
              <a:avLst/>
              <a:gdLst/>
              <a:ahLst/>
              <a:cxnLst/>
              <a:rect l="l" t="t" r="r" b="b"/>
              <a:pathLst>
                <a:path w="2069" h="1279" extrusionOk="0">
                  <a:moveTo>
                    <a:pt x="1549" y="1"/>
                  </a:moveTo>
                  <a:cubicBezTo>
                    <a:pt x="1292" y="1"/>
                    <a:pt x="1023" y="70"/>
                    <a:pt x="801" y="209"/>
                  </a:cubicBezTo>
                  <a:cubicBezTo>
                    <a:pt x="501" y="376"/>
                    <a:pt x="267" y="610"/>
                    <a:pt x="134" y="877"/>
                  </a:cubicBezTo>
                  <a:cubicBezTo>
                    <a:pt x="34" y="1110"/>
                    <a:pt x="0" y="1277"/>
                    <a:pt x="34" y="1277"/>
                  </a:cubicBezTo>
                  <a:cubicBezTo>
                    <a:pt x="36" y="1278"/>
                    <a:pt x="38" y="1278"/>
                    <a:pt x="40" y="1278"/>
                  </a:cubicBezTo>
                  <a:cubicBezTo>
                    <a:pt x="112" y="1278"/>
                    <a:pt x="318" y="734"/>
                    <a:pt x="901" y="410"/>
                  </a:cubicBezTo>
                  <a:cubicBezTo>
                    <a:pt x="1268" y="243"/>
                    <a:pt x="1668" y="143"/>
                    <a:pt x="2068" y="109"/>
                  </a:cubicBezTo>
                  <a:cubicBezTo>
                    <a:pt x="2068" y="109"/>
                    <a:pt x="1968" y="9"/>
                    <a:pt x="1702" y="9"/>
                  </a:cubicBezTo>
                  <a:cubicBezTo>
                    <a:pt x="1651" y="4"/>
                    <a:pt x="1601" y="1"/>
                    <a:pt x="15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785500" y="5192800"/>
              <a:ext cx="47550" cy="20575"/>
            </a:xfrm>
            <a:custGeom>
              <a:avLst/>
              <a:gdLst/>
              <a:ahLst/>
              <a:cxnLst/>
              <a:rect l="l" t="t" r="r" b="b"/>
              <a:pathLst>
                <a:path w="1902" h="823" extrusionOk="0">
                  <a:moveTo>
                    <a:pt x="1343" y="0"/>
                  </a:moveTo>
                  <a:cubicBezTo>
                    <a:pt x="1168" y="0"/>
                    <a:pt x="993" y="42"/>
                    <a:pt x="834" y="122"/>
                  </a:cubicBezTo>
                  <a:cubicBezTo>
                    <a:pt x="234" y="322"/>
                    <a:pt x="0" y="822"/>
                    <a:pt x="34" y="822"/>
                  </a:cubicBezTo>
                  <a:cubicBezTo>
                    <a:pt x="300" y="655"/>
                    <a:pt x="601" y="489"/>
                    <a:pt x="901" y="322"/>
                  </a:cubicBezTo>
                  <a:cubicBezTo>
                    <a:pt x="1234" y="255"/>
                    <a:pt x="1568" y="188"/>
                    <a:pt x="1902" y="155"/>
                  </a:cubicBezTo>
                  <a:cubicBezTo>
                    <a:pt x="1727" y="50"/>
                    <a:pt x="1535" y="0"/>
                    <a:pt x="1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2728775" y="5104150"/>
              <a:ext cx="70925" cy="33325"/>
            </a:xfrm>
            <a:custGeom>
              <a:avLst/>
              <a:gdLst/>
              <a:ahLst/>
              <a:cxnLst/>
              <a:rect l="l" t="t" r="r" b="b"/>
              <a:pathLst>
                <a:path w="2837" h="1333" extrusionOk="0">
                  <a:moveTo>
                    <a:pt x="2415" y="0"/>
                  </a:moveTo>
                  <a:cubicBezTo>
                    <a:pt x="1455" y="0"/>
                    <a:pt x="525" y="489"/>
                    <a:pt x="1" y="1333"/>
                  </a:cubicBezTo>
                  <a:cubicBezTo>
                    <a:pt x="435" y="999"/>
                    <a:pt x="868" y="732"/>
                    <a:pt x="1335" y="465"/>
                  </a:cubicBezTo>
                  <a:cubicBezTo>
                    <a:pt x="1836" y="299"/>
                    <a:pt x="2336" y="132"/>
                    <a:pt x="2836" y="32"/>
                  </a:cubicBezTo>
                  <a:cubicBezTo>
                    <a:pt x="2696" y="10"/>
                    <a:pt x="2555" y="0"/>
                    <a:pt x="2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2719625" y="5044750"/>
              <a:ext cx="67550" cy="14400"/>
            </a:xfrm>
            <a:custGeom>
              <a:avLst/>
              <a:gdLst/>
              <a:ahLst/>
              <a:cxnLst/>
              <a:rect l="l" t="t" r="r" b="b"/>
              <a:pathLst>
                <a:path w="2702" h="576" extrusionOk="0">
                  <a:moveTo>
                    <a:pt x="1686" y="1"/>
                  </a:moveTo>
                  <a:cubicBezTo>
                    <a:pt x="1560" y="1"/>
                    <a:pt x="1432" y="13"/>
                    <a:pt x="1301" y="39"/>
                  </a:cubicBezTo>
                  <a:cubicBezTo>
                    <a:pt x="834" y="39"/>
                    <a:pt x="367" y="239"/>
                    <a:pt x="0" y="573"/>
                  </a:cubicBezTo>
                  <a:cubicBezTo>
                    <a:pt x="2" y="575"/>
                    <a:pt x="6" y="576"/>
                    <a:pt x="11" y="576"/>
                  </a:cubicBezTo>
                  <a:cubicBezTo>
                    <a:pt x="100" y="576"/>
                    <a:pt x="643" y="336"/>
                    <a:pt x="1334" y="273"/>
                  </a:cubicBezTo>
                  <a:cubicBezTo>
                    <a:pt x="1489" y="259"/>
                    <a:pt x="1639" y="254"/>
                    <a:pt x="1778" y="254"/>
                  </a:cubicBezTo>
                  <a:cubicBezTo>
                    <a:pt x="2158" y="254"/>
                    <a:pt x="2462" y="292"/>
                    <a:pt x="2609" y="292"/>
                  </a:cubicBezTo>
                  <a:cubicBezTo>
                    <a:pt x="2663" y="292"/>
                    <a:pt x="2695" y="287"/>
                    <a:pt x="2702" y="273"/>
                  </a:cubicBezTo>
                  <a:cubicBezTo>
                    <a:pt x="2382" y="100"/>
                    <a:pt x="2043" y="1"/>
                    <a:pt x="1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2714600" y="4968850"/>
              <a:ext cx="70075" cy="13525"/>
            </a:xfrm>
            <a:custGeom>
              <a:avLst/>
              <a:gdLst/>
              <a:ahLst/>
              <a:cxnLst/>
              <a:rect l="l" t="t" r="r" b="b"/>
              <a:pathLst>
                <a:path w="2803" h="541" extrusionOk="0">
                  <a:moveTo>
                    <a:pt x="1545" y="0"/>
                  </a:moveTo>
                  <a:cubicBezTo>
                    <a:pt x="1498" y="0"/>
                    <a:pt x="1450" y="2"/>
                    <a:pt x="1402" y="6"/>
                  </a:cubicBezTo>
                  <a:cubicBezTo>
                    <a:pt x="1035" y="6"/>
                    <a:pt x="668" y="107"/>
                    <a:pt x="368" y="273"/>
                  </a:cubicBezTo>
                  <a:cubicBezTo>
                    <a:pt x="134" y="407"/>
                    <a:pt x="1" y="540"/>
                    <a:pt x="34" y="540"/>
                  </a:cubicBezTo>
                  <a:cubicBezTo>
                    <a:pt x="468" y="373"/>
                    <a:pt x="935" y="273"/>
                    <a:pt x="1402" y="207"/>
                  </a:cubicBezTo>
                  <a:cubicBezTo>
                    <a:pt x="1869" y="240"/>
                    <a:pt x="2336" y="340"/>
                    <a:pt x="2803" y="473"/>
                  </a:cubicBezTo>
                  <a:cubicBezTo>
                    <a:pt x="2803" y="473"/>
                    <a:pt x="2703" y="340"/>
                    <a:pt x="2436" y="207"/>
                  </a:cubicBezTo>
                  <a:cubicBezTo>
                    <a:pt x="2146" y="91"/>
                    <a:pt x="1857" y="0"/>
                    <a:pt x="1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2709600" y="4909975"/>
              <a:ext cx="79250" cy="50700"/>
            </a:xfrm>
            <a:custGeom>
              <a:avLst/>
              <a:gdLst/>
              <a:ahLst/>
              <a:cxnLst/>
              <a:rect l="l" t="t" r="r" b="b"/>
              <a:pathLst>
                <a:path w="3170" h="2028" extrusionOk="0">
                  <a:moveTo>
                    <a:pt x="508" y="181"/>
                  </a:moveTo>
                  <a:cubicBezTo>
                    <a:pt x="530" y="181"/>
                    <a:pt x="551" y="185"/>
                    <a:pt x="568" y="193"/>
                  </a:cubicBezTo>
                  <a:cubicBezTo>
                    <a:pt x="768" y="293"/>
                    <a:pt x="935" y="460"/>
                    <a:pt x="1068" y="660"/>
                  </a:cubicBezTo>
                  <a:cubicBezTo>
                    <a:pt x="1189" y="884"/>
                    <a:pt x="1291" y="1108"/>
                    <a:pt x="1372" y="1341"/>
                  </a:cubicBezTo>
                  <a:lnTo>
                    <a:pt x="1372" y="1341"/>
                  </a:lnTo>
                  <a:cubicBezTo>
                    <a:pt x="1347" y="1381"/>
                    <a:pt x="1324" y="1421"/>
                    <a:pt x="1302" y="1461"/>
                  </a:cubicBezTo>
                  <a:cubicBezTo>
                    <a:pt x="1261" y="1543"/>
                    <a:pt x="1232" y="1612"/>
                    <a:pt x="1209" y="1684"/>
                  </a:cubicBezTo>
                  <a:lnTo>
                    <a:pt x="1209" y="1684"/>
                  </a:lnTo>
                  <a:cubicBezTo>
                    <a:pt x="712" y="1547"/>
                    <a:pt x="321" y="1150"/>
                    <a:pt x="234" y="627"/>
                  </a:cubicBezTo>
                  <a:cubicBezTo>
                    <a:pt x="234" y="493"/>
                    <a:pt x="268" y="393"/>
                    <a:pt x="334" y="293"/>
                  </a:cubicBezTo>
                  <a:cubicBezTo>
                    <a:pt x="359" y="218"/>
                    <a:pt x="441" y="181"/>
                    <a:pt x="508" y="181"/>
                  </a:cubicBezTo>
                  <a:close/>
                  <a:moveTo>
                    <a:pt x="2724" y="418"/>
                  </a:moveTo>
                  <a:cubicBezTo>
                    <a:pt x="2804" y="418"/>
                    <a:pt x="2876" y="472"/>
                    <a:pt x="2903" y="527"/>
                  </a:cubicBezTo>
                  <a:cubicBezTo>
                    <a:pt x="2936" y="627"/>
                    <a:pt x="2936" y="760"/>
                    <a:pt x="2869" y="860"/>
                  </a:cubicBezTo>
                  <a:cubicBezTo>
                    <a:pt x="2621" y="1358"/>
                    <a:pt x="2111" y="1681"/>
                    <a:pt x="1557" y="1723"/>
                  </a:cubicBezTo>
                  <a:lnTo>
                    <a:pt x="1557" y="1723"/>
                  </a:lnTo>
                  <a:cubicBezTo>
                    <a:pt x="1553" y="1679"/>
                    <a:pt x="1546" y="1637"/>
                    <a:pt x="1535" y="1594"/>
                  </a:cubicBezTo>
                  <a:cubicBezTo>
                    <a:pt x="1528" y="1513"/>
                    <a:pt x="1515" y="1433"/>
                    <a:pt x="1499" y="1355"/>
                  </a:cubicBezTo>
                  <a:lnTo>
                    <a:pt x="1499" y="1355"/>
                  </a:lnTo>
                  <a:cubicBezTo>
                    <a:pt x="1675" y="1138"/>
                    <a:pt x="1872" y="937"/>
                    <a:pt x="2069" y="760"/>
                  </a:cubicBezTo>
                  <a:cubicBezTo>
                    <a:pt x="2236" y="594"/>
                    <a:pt x="2436" y="493"/>
                    <a:pt x="2669" y="427"/>
                  </a:cubicBezTo>
                  <a:cubicBezTo>
                    <a:pt x="2688" y="421"/>
                    <a:pt x="2706" y="418"/>
                    <a:pt x="2724" y="418"/>
                  </a:cubicBezTo>
                  <a:close/>
                  <a:moveTo>
                    <a:pt x="1412" y="1465"/>
                  </a:moveTo>
                  <a:cubicBezTo>
                    <a:pt x="1438" y="1551"/>
                    <a:pt x="1462" y="1638"/>
                    <a:pt x="1482" y="1727"/>
                  </a:cubicBezTo>
                  <a:lnTo>
                    <a:pt x="1482" y="1727"/>
                  </a:lnTo>
                  <a:cubicBezTo>
                    <a:pt x="1466" y="1727"/>
                    <a:pt x="1451" y="1728"/>
                    <a:pt x="1435" y="1728"/>
                  </a:cubicBezTo>
                  <a:cubicBezTo>
                    <a:pt x="1372" y="1721"/>
                    <a:pt x="1310" y="1710"/>
                    <a:pt x="1250" y="1695"/>
                  </a:cubicBezTo>
                  <a:lnTo>
                    <a:pt x="1250" y="1695"/>
                  </a:lnTo>
                  <a:cubicBezTo>
                    <a:pt x="1301" y="1617"/>
                    <a:pt x="1355" y="1540"/>
                    <a:pt x="1412" y="1465"/>
                  </a:cubicBezTo>
                  <a:close/>
                  <a:moveTo>
                    <a:pt x="496" y="0"/>
                  </a:moveTo>
                  <a:cubicBezTo>
                    <a:pt x="368" y="0"/>
                    <a:pt x="241" y="62"/>
                    <a:pt x="168" y="160"/>
                  </a:cubicBezTo>
                  <a:cubicBezTo>
                    <a:pt x="67" y="293"/>
                    <a:pt x="1" y="460"/>
                    <a:pt x="34" y="627"/>
                  </a:cubicBezTo>
                  <a:cubicBezTo>
                    <a:pt x="101" y="1361"/>
                    <a:pt x="701" y="1894"/>
                    <a:pt x="1402" y="1961"/>
                  </a:cubicBezTo>
                  <a:cubicBezTo>
                    <a:pt x="1430" y="1962"/>
                    <a:pt x="1459" y="1963"/>
                    <a:pt x="1487" y="1963"/>
                  </a:cubicBezTo>
                  <a:cubicBezTo>
                    <a:pt x="1500" y="1963"/>
                    <a:pt x="1513" y="1963"/>
                    <a:pt x="1526" y="1963"/>
                  </a:cubicBezTo>
                  <a:lnTo>
                    <a:pt x="1526" y="1963"/>
                  </a:lnTo>
                  <a:cubicBezTo>
                    <a:pt x="1529" y="1984"/>
                    <a:pt x="1532" y="2006"/>
                    <a:pt x="1535" y="2028"/>
                  </a:cubicBezTo>
                  <a:cubicBezTo>
                    <a:pt x="1540" y="2005"/>
                    <a:pt x="1544" y="1984"/>
                    <a:pt x="1547" y="1962"/>
                  </a:cubicBezTo>
                  <a:lnTo>
                    <a:pt x="1547" y="1962"/>
                  </a:lnTo>
                  <a:cubicBezTo>
                    <a:pt x="2218" y="1940"/>
                    <a:pt x="2789" y="1552"/>
                    <a:pt x="3070" y="960"/>
                  </a:cubicBezTo>
                  <a:cubicBezTo>
                    <a:pt x="3170" y="794"/>
                    <a:pt x="3170" y="594"/>
                    <a:pt x="3070" y="427"/>
                  </a:cubicBezTo>
                  <a:cubicBezTo>
                    <a:pt x="3018" y="323"/>
                    <a:pt x="2884" y="239"/>
                    <a:pt x="2749" y="239"/>
                  </a:cubicBezTo>
                  <a:cubicBezTo>
                    <a:pt x="2711" y="239"/>
                    <a:pt x="2673" y="245"/>
                    <a:pt x="2636" y="260"/>
                  </a:cubicBezTo>
                  <a:cubicBezTo>
                    <a:pt x="2369" y="327"/>
                    <a:pt x="2136" y="460"/>
                    <a:pt x="1969" y="627"/>
                  </a:cubicBezTo>
                  <a:cubicBezTo>
                    <a:pt x="1779" y="793"/>
                    <a:pt x="1605" y="994"/>
                    <a:pt x="1461" y="1204"/>
                  </a:cubicBezTo>
                  <a:lnTo>
                    <a:pt x="1461" y="1204"/>
                  </a:lnTo>
                  <a:cubicBezTo>
                    <a:pt x="1399" y="987"/>
                    <a:pt x="1307" y="784"/>
                    <a:pt x="1202" y="594"/>
                  </a:cubicBezTo>
                  <a:cubicBezTo>
                    <a:pt x="1068" y="360"/>
                    <a:pt x="868" y="160"/>
                    <a:pt x="635" y="26"/>
                  </a:cubicBezTo>
                  <a:cubicBezTo>
                    <a:pt x="590" y="9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084050" y="4824725"/>
              <a:ext cx="376950" cy="315250"/>
            </a:xfrm>
            <a:custGeom>
              <a:avLst/>
              <a:gdLst/>
              <a:ahLst/>
              <a:cxnLst/>
              <a:rect l="l" t="t" r="r" b="b"/>
              <a:pathLst>
                <a:path w="15078" h="12610" extrusionOk="0">
                  <a:moveTo>
                    <a:pt x="334" y="1"/>
                  </a:moveTo>
                  <a:lnTo>
                    <a:pt x="0" y="12109"/>
                  </a:lnTo>
                  <a:lnTo>
                    <a:pt x="15078" y="12610"/>
                  </a:lnTo>
                  <a:cubicBezTo>
                    <a:pt x="15044" y="11175"/>
                    <a:pt x="7339" y="8040"/>
                    <a:pt x="7339" y="8040"/>
                  </a:cubicBezTo>
                  <a:lnTo>
                    <a:pt x="7872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138250" y="50053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581" y="1"/>
                  </a:moveTo>
                  <a:cubicBezTo>
                    <a:pt x="532" y="1"/>
                    <a:pt x="483" y="5"/>
                    <a:pt x="434" y="15"/>
                  </a:cubicBezTo>
                  <a:lnTo>
                    <a:pt x="501" y="15"/>
                  </a:lnTo>
                  <a:cubicBezTo>
                    <a:pt x="200" y="82"/>
                    <a:pt x="0" y="382"/>
                    <a:pt x="67" y="716"/>
                  </a:cubicBezTo>
                  <a:cubicBezTo>
                    <a:pt x="125" y="977"/>
                    <a:pt x="360" y="1162"/>
                    <a:pt x="617" y="1162"/>
                  </a:cubicBezTo>
                  <a:cubicBezTo>
                    <a:pt x="656" y="1162"/>
                    <a:pt x="695" y="1158"/>
                    <a:pt x="734" y="1149"/>
                  </a:cubicBezTo>
                  <a:cubicBezTo>
                    <a:pt x="1068" y="1083"/>
                    <a:pt x="1268" y="749"/>
                    <a:pt x="1201" y="415"/>
                  </a:cubicBezTo>
                  <a:cubicBezTo>
                    <a:pt x="1116" y="160"/>
                    <a:pt x="861" y="1"/>
                    <a:pt x="5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3084050" y="5097425"/>
              <a:ext cx="379450" cy="43400"/>
            </a:xfrm>
            <a:custGeom>
              <a:avLst/>
              <a:gdLst/>
              <a:ahLst/>
              <a:cxnLst/>
              <a:rect l="l" t="t" r="r" b="b"/>
              <a:pathLst>
                <a:path w="15178" h="1736" extrusionOk="0">
                  <a:moveTo>
                    <a:pt x="67" y="0"/>
                  </a:moveTo>
                  <a:lnTo>
                    <a:pt x="0" y="1235"/>
                  </a:lnTo>
                  <a:lnTo>
                    <a:pt x="15078" y="1735"/>
                  </a:lnTo>
                  <a:cubicBezTo>
                    <a:pt x="15178" y="1268"/>
                    <a:pt x="14510" y="934"/>
                    <a:pt x="14510" y="93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237475" y="5022475"/>
              <a:ext cx="36325" cy="21675"/>
            </a:xfrm>
            <a:custGeom>
              <a:avLst/>
              <a:gdLst/>
              <a:ahLst/>
              <a:cxnLst/>
              <a:rect l="l" t="t" r="r" b="b"/>
              <a:pathLst>
                <a:path w="1453" h="867" extrusionOk="0">
                  <a:moveTo>
                    <a:pt x="1150" y="0"/>
                  </a:moveTo>
                  <a:cubicBezTo>
                    <a:pt x="986" y="0"/>
                    <a:pt x="773" y="37"/>
                    <a:pt x="568" y="163"/>
                  </a:cubicBezTo>
                  <a:cubicBezTo>
                    <a:pt x="101" y="430"/>
                    <a:pt x="1" y="830"/>
                    <a:pt x="68" y="864"/>
                  </a:cubicBezTo>
                  <a:cubicBezTo>
                    <a:pt x="71" y="865"/>
                    <a:pt x="75" y="866"/>
                    <a:pt x="79" y="866"/>
                  </a:cubicBezTo>
                  <a:cubicBezTo>
                    <a:pt x="155" y="866"/>
                    <a:pt x="353" y="585"/>
                    <a:pt x="701" y="363"/>
                  </a:cubicBezTo>
                  <a:cubicBezTo>
                    <a:pt x="1068" y="163"/>
                    <a:pt x="1435" y="130"/>
                    <a:pt x="1435" y="63"/>
                  </a:cubicBezTo>
                  <a:cubicBezTo>
                    <a:pt x="1453" y="45"/>
                    <a:pt x="13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285025" y="5040725"/>
              <a:ext cx="27525" cy="28425"/>
            </a:xfrm>
            <a:custGeom>
              <a:avLst/>
              <a:gdLst/>
              <a:ahLst/>
              <a:cxnLst/>
              <a:rect l="l" t="t" r="r" b="b"/>
              <a:pathLst>
                <a:path w="1101" h="1137" extrusionOk="0">
                  <a:moveTo>
                    <a:pt x="1005" y="0"/>
                  </a:moveTo>
                  <a:cubicBezTo>
                    <a:pt x="858" y="0"/>
                    <a:pt x="571" y="83"/>
                    <a:pt x="334" y="367"/>
                  </a:cubicBezTo>
                  <a:cubicBezTo>
                    <a:pt x="0" y="734"/>
                    <a:pt x="34" y="1134"/>
                    <a:pt x="100" y="1134"/>
                  </a:cubicBezTo>
                  <a:cubicBezTo>
                    <a:pt x="103" y="1136"/>
                    <a:pt x="107" y="1137"/>
                    <a:pt x="110" y="1137"/>
                  </a:cubicBezTo>
                  <a:cubicBezTo>
                    <a:pt x="177" y="1137"/>
                    <a:pt x="279" y="820"/>
                    <a:pt x="534" y="534"/>
                  </a:cubicBezTo>
                  <a:cubicBezTo>
                    <a:pt x="801" y="234"/>
                    <a:pt x="1101" y="100"/>
                    <a:pt x="1101" y="34"/>
                  </a:cubicBezTo>
                  <a:cubicBezTo>
                    <a:pt x="1101" y="14"/>
                    <a:pt x="1065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329225" y="5058650"/>
              <a:ext cx="20025" cy="31300"/>
            </a:xfrm>
            <a:custGeom>
              <a:avLst/>
              <a:gdLst/>
              <a:ahLst/>
              <a:cxnLst/>
              <a:rect l="l" t="t" r="r" b="b"/>
              <a:pathLst>
                <a:path w="801" h="1252" extrusionOk="0">
                  <a:moveTo>
                    <a:pt x="760" y="1"/>
                  </a:moveTo>
                  <a:cubicBezTo>
                    <a:pt x="653" y="1"/>
                    <a:pt x="368" y="149"/>
                    <a:pt x="200" y="484"/>
                  </a:cubicBezTo>
                  <a:cubicBezTo>
                    <a:pt x="0" y="884"/>
                    <a:pt x="100" y="1251"/>
                    <a:pt x="167" y="1251"/>
                  </a:cubicBezTo>
                  <a:cubicBezTo>
                    <a:pt x="234" y="1251"/>
                    <a:pt x="267" y="918"/>
                    <a:pt x="434" y="617"/>
                  </a:cubicBezTo>
                  <a:cubicBezTo>
                    <a:pt x="601" y="284"/>
                    <a:pt x="801" y="50"/>
                    <a:pt x="801" y="17"/>
                  </a:cubicBezTo>
                  <a:cubicBezTo>
                    <a:pt x="795" y="6"/>
                    <a:pt x="781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3231650" y="4972325"/>
              <a:ext cx="40875" cy="8850"/>
            </a:xfrm>
            <a:custGeom>
              <a:avLst/>
              <a:gdLst/>
              <a:ahLst/>
              <a:cxnLst/>
              <a:rect l="l" t="t" r="r" b="b"/>
              <a:pathLst>
                <a:path w="1635" h="354" extrusionOk="0">
                  <a:moveTo>
                    <a:pt x="801" y="1"/>
                  </a:moveTo>
                  <a:cubicBezTo>
                    <a:pt x="301" y="1"/>
                    <a:pt x="0" y="268"/>
                    <a:pt x="34" y="334"/>
                  </a:cubicBezTo>
                  <a:cubicBezTo>
                    <a:pt x="40" y="348"/>
                    <a:pt x="59" y="353"/>
                    <a:pt x="88" y="353"/>
                  </a:cubicBezTo>
                  <a:cubicBezTo>
                    <a:pt x="203" y="353"/>
                    <a:pt x="481" y="268"/>
                    <a:pt x="801" y="268"/>
                  </a:cubicBezTo>
                  <a:cubicBezTo>
                    <a:pt x="866" y="263"/>
                    <a:pt x="929" y="261"/>
                    <a:pt x="989" y="261"/>
                  </a:cubicBezTo>
                  <a:cubicBezTo>
                    <a:pt x="1224" y="261"/>
                    <a:pt x="1413" y="291"/>
                    <a:pt x="1517" y="291"/>
                  </a:cubicBezTo>
                  <a:cubicBezTo>
                    <a:pt x="1563" y="291"/>
                    <a:pt x="1593" y="285"/>
                    <a:pt x="1601" y="268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3215800" y="4908125"/>
              <a:ext cx="57575" cy="33450"/>
            </a:xfrm>
            <a:custGeom>
              <a:avLst/>
              <a:gdLst/>
              <a:ahLst/>
              <a:cxnLst/>
              <a:rect l="l" t="t" r="r" b="b"/>
              <a:pathLst>
                <a:path w="2303" h="1338" extrusionOk="0">
                  <a:moveTo>
                    <a:pt x="417" y="251"/>
                  </a:moveTo>
                  <a:cubicBezTo>
                    <a:pt x="476" y="251"/>
                    <a:pt x="551" y="267"/>
                    <a:pt x="634" y="301"/>
                  </a:cubicBezTo>
                  <a:cubicBezTo>
                    <a:pt x="801" y="334"/>
                    <a:pt x="935" y="367"/>
                    <a:pt x="1068" y="434"/>
                  </a:cubicBezTo>
                  <a:cubicBezTo>
                    <a:pt x="1301" y="534"/>
                    <a:pt x="1535" y="668"/>
                    <a:pt x="1702" y="834"/>
                  </a:cubicBezTo>
                  <a:cubicBezTo>
                    <a:pt x="1883" y="983"/>
                    <a:pt x="2015" y="1114"/>
                    <a:pt x="2107" y="1206"/>
                  </a:cubicBezTo>
                  <a:lnTo>
                    <a:pt x="2107" y="1206"/>
                  </a:lnTo>
                  <a:cubicBezTo>
                    <a:pt x="1936" y="1148"/>
                    <a:pt x="1761" y="1083"/>
                    <a:pt x="1568" y="1034"/>
                  </a:cubicBezTo>
                  <a:cubicBezTo>
                    <a:pt x="1335" y="968"/>
                    <a:pt x="1101" y="868"/>
                    <a:pt x="868" y="734"/>
                  </a:cubicBezTo>
                  <a:cubicBezTo>
                    <a:pt x="734" y="668"/>
                    <a:pt x="601" y="601"/>
                    <a:pt x="468" y="501"/>
                  </a:cubicBezTo>
                  <a:cubicBezTo>
                    <a:pt x="401" y="467"/>
                    <a:pt x="367" y="434"/>
                    <a:pt x="301" y="367"/>
                  </a:cubicBezTo>
                  <a:cubicBezTo>
                    <a:pt x="267" y="334"/>
                    <a:pt x="267" y="334"/>
                    <a:pt x="301" y="301"/>
                  </a:cubicBezTo>
                  <a:cubicBezTo>
                    <a:pt x="317" y="267"/>
                    <a:pt x="359" y="251"/>
                    <a:pt x="417" y="251"/>
                  </a:cubicBezTo>
                  <a:close/>
                  <a:moveTo>
                    <a:pt x="434" y="0"/>
                  </a:moveTo>
                  <a:cubicBezTo>
                    <a:pt x="301" y="0"/>
                    <a:pt x="167" y="67"/>
                    <a:pt x="101" y="167"/>
                  </a:cubicBezTo>
                  <a:cubicBezTo>
                    <a:pt x="1" y="267"/>
                    <a:pt x="1" y="434"/>
                    <a:pt x="101" y="567"/>
                  </a:cubicBezTo>
                  <a:cubicBezTo>
                    <a:pt x="167" y="634"/>
                    <a:pt x="234" y="701"/>
                    <a:pt x="334" y="734"/>
                  </a:cubicBezTo>
                  <a:cubicBezTo>
                    <a:pt x="468" y="834"/>
                    <a:pt x="601" y="901"/>
                    <a:pt x="768" y="1001"/>
                  </a:cubicBezTo>
                  <a:cubicBezTo>
                    <a:pt x="1001" y="1101"/>
                    <a:pt x="1268" y="1201"/>
                    <a:pt x="1535" y="1268"/>
                  </a:cubicBezTo>
                  <a:cubicBezTo>
                    <a:pt x="1652" y="1301"/>
                    <a:pt x="1777" y="1318"/>
                    <a:pt x="1906" y="1318"/>
                  </a:cubicBezTo>
                  <a:cubicBezTo>
                    <a:pt x="2000" y="1318"/>
                    <a:pt x="2097" y="1309"/>
                    <a:pt x="2194" y="1291"/>
                  </a:cubicBezTo>
                  <a:lnTo>
                    <a:pt x="2194" y="1291"/>
                  </a:lnTo>
                  <a:cubicBezTo>
                    <a:pt x="2226" y="1321"/>
                    <a:pt x="2248" y="1338"/>
                    <a:pt x="2261" y="1338"/>
                  </a:cubicBezTo>
                  <a:cubicBezTo>
                    <a:pt x="2264" y="1338"/>
                    <a:pt x="2267" y="1337"/>
                    <a:pt x="2269" y="1335"/>
                  </a:cubicBezTo>
                  <a:cubicBezTo>
                    <a:pt x="2278" y="1335"/>
                    <a:pt x="2275" y="1314"/>
                    <a:pt x="2260" y="1278"/>
                  </a:cubicBezTo>
                  <a:lnTo>
                    <a:pt x="2260" y="1278"/>
                  </a:lnTo>
                  <a:cubicBezTo>
                    <a:pt x="2274" y="1275"/>
                    <a:pt x="2288" y="1271"/>
                    <a:pt x="2302" y="1268"/>
                  </a:cubicBezTo>
                  <a:cubicBezTo>
                    <a:pt x="2284" y="1263"/>
                    <a:pt x="2267" y="1258"/>
                    <a:pt x="2249" y="1252"/>
                  </a:cubicBezTo>
                  <a:lnTo>
                    <a:pt x="2249" y="1252"/>
                  </a:lnTo>
                  <a:cubicBezTo>
                    <a:pt x="2197" y="1140"/>
                    <a:pt x="2063" y="928"/>
                    <a:pt x="1835" y="701"/>
                  </a:cubicBezTo>
                  <a:cubicBezTo>
                    <a:pt x="1635" y="501"/>
                    <a:pt x="1435" y="367"/>
                    <a:pt x="1168" y="234"/>
                  </a:cubicBezTo>
                  <a:cubicBezTo>
                    <a:pt x="1001" y="167"/>
                    <a:pt x="868" y="100"/>
                    <a:pt x="701" y="67"/>
                  </a:cubicBezTo>
                  <a:cubicBezTo>
                    <a:pt x="601" y="34"/>
                    <a:pt x="501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265825" y="4883100"/>
              <a:ext cx="31725" cy="60075"/>
            </a:xfrm>
            <a:custGeom>
              <a:avLst/>
              <a:gdLst/>
              <a:ahLst/>
              <a:cxnLst/>
              <a:rect l="l" t="t" r="r" b="b"/>
              <a:pathLst>
                <a:path w="1269" h="2403" extrusionOk="0">
                  <a:moveTo>
                    <a:pt x="868" y="1"/>
                  </a:moveTo>
                  <a:cubicBezTo>
                    <a:pt x="635" y="34"/>
                    <a:pt x="468" y="167"/>
                    <a:pt x="368" y="368"/>
                  </a:cubicBezTo>
                  <a:cubicBezTo>
                    <a:pt x="134" y="768"/>
                    <a:pt x="34" y="1202"/>
                    <a:pt x="34" y="1635"/>
                  </a:cubicBezTo>
                  <a:cubicBezTo>
                    <a:pt x="1" y="1902"/>
                    <a:pt x="68" y="2169"/>
                    <a:pt x="201" y="2402"/>
                  </a:cubicBezTo>
                  <a:cubicBezTo>
                    <a:pt x="234" y="2369"/>
                    <a:pt x="168" y="2102"/>
                    <a:pt x="234" y="1669"/>
                  </a:cubicBezTo>
                  <a:cubicBezTo>
                    <a:pt x="234" y="1402"/>
                    <a:pt x="301" y="1135"/>
                    <a:pt x="401" y="901"/>
                  </a:cubicBezTo>
                  <a:cubicBezTo>
                    <a:pt x="468" y="768"/>
                    <a:pt x="535" y="634"/>
                    <a:pt x="601" y="501"/>
                  </a:cubicBezTo>
                  <a:cubicBezTo>
                    <a:pt x="668" y="368"/>
                    <a:pt x="802" y="268"/>
                    <a:pt x="868" y="234"/>
                  </a:cubicBezTo>
                  <a:cubicBezTo>
                    <a:pt x="935" y="234"/>
                    <a:pt x="1002" y="368"/>
                    <a:pt x="1002" y="534"/>
                  </a:cubicBezTo>
                  <a:cubicBezTo>
                    <a:pt x="1035" y="668"/>
                    <a:pt x="1035" y="835"/>
                    <a:pt x="1002" y="968"/>
                  </a:cubicBezTo>
                  <a:cubicBezTo>
                    <a:pt x="968" y="1202"/>
                    <a:pt x="868" y="1468"/>
                    <a:pt x="735" y="1669"/>
                  </a:cubicBezTo>
                  <a:cubicBezTo>
                    <a:pt x="501" y="2035"/>
                    <a:pt x="268" y="2169"/>
                    <a:pt x="268" y="2202"/>
                  </a:cubicBezTo>
                  <a:cubicBezTo>
                    <a:pt x="268" y="2207"/>
                    <a:pt x="275" y="2210"/>
                    <a:pt x="288" y="2210"/>
                  </a:cubicBezTo>
                  <a:cubicBezTo>
                    <a:pt x="364" y="2210"/>
                    <a:pt x="645" y="2116"/>
                    <a:pt x="902" y="1802"/>
                  </a:cubicBezTo>
                  <a:cubicBezTo>
                    <a:pt x="1068" y="1568"/>
                    <a:pt x="1202" y="1302"/>
                    <a:pt x="1235" y="1035"/>
                  </a:cubicBezTo>
                  <a:cubicBezTo>
                    <a:pt x="1269" y="835"/>
                    <a:pt x="1269" y="668"/>
                    <a:pt x="1235" y="501"/>
                  </a:cubicBezTo>
                  <a:cubicBezTo>
                    <a:pt x="1235" y="401"/>
                    <a:pt x="1202" y="334"/>
                    <a:pt x="1168" y="234"/>
                  </a:cubicBezTo>
                  <a:cubicBezTo>
                    <a:pt x="1135" y="101"/>
                    <a:pt x="1002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2505300" y="2846650"/>
              <a:ext cx="424500" cy="2155725"/>
            </a:xfrm>
            <a:custGeom>
              <a:avLst/>
              <a:gdLst/>
              <a:ahLst/>
              <a:cxnLst/>
              <a:rect l="l" t="t" r="r" b="b"/>
              <a:pathLst>
                <a:path w="16980" h="86229" extrusionOk="0">
                  <a:moveTo>
                    <a:pt x="16979" y="0"/>
                  </a:moveTo>
                  <a:lnTo>
                    <a:pt x="0" y="2836"/>
                  </a:lnTo>
                  <a:lnTo>
                    <a:pt x="2235" y="86229"/>
                  </a:lnTo>
                  <a:lnTo>
                    <a:pt x="14144" y="85895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2816350" y="2842475"/>
              <a:ext cx="542075" cy="2128225"/>
            </a:xfrm>
            <a:custGeom>
              <a:avLst/>
              <a:gdLst/>
              <a:ahLst/>
              <a:cxnLst/>
              <a:rect l="l" t="t" r="r" b="b"/>
              <a:pathLst>
                <a:path w="21683" h="85129" extrusionOk="0">
                  <a:moveTo>
                    <a:pt x="12309" y="1"/>
                  </a:moveTo>
                  <a:lnTo>
                    <a:pt x="2135" y="201"/>
                  </a:lnTo>
                  <a:lnTo>
                    <a:pt x="0" y="5871"/>
                  </a:lnTo>
                  <a:lnTo>
                    <a:pt x="8840" y="42197"/>
                  </a:lnTo>
                  <a:lnTo>
                    <a:pt x="7873" y="85128"/>
                  </a:lnTo>
                  <a:lnTo>
                    <a:pt x="19514" y="85128"/>
                  </a:lnTo>
                  <a:cubicBezTo>
                    <a:pt x="19514" y="85128"/>
                    <a:pt x="21683" y="47435"/>
                    <a:pt x="21382" y="41397"/>
                  </a:cubicBezTo>
                  <a:cubicBezTo>
                    <a:pt x="21116" y="35359"/>
                    <a:pt x="12309" y="1"/>
                    <a:pt x="12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2886400" y="2950900"/>
              <a:ext cx="58400" cy="1089950"/>
            </a:xfrm>
            <a:custGeom>
              <a:avLst/>
              <a:gdLst/>
              <a:ahLst/>
              <a:cxnLst/>
              <a:rect l="l" t="t" r="r" b="b"/>
              <a:pathLst>
                <a:path w="2336" h="43598" extrusionOk="0">
                  <a:moveTo>
                    <a:pt x="2302" y="0"/>
                  </a:moveTo>
                  <a:cubicBezTo>
                    <a:pt x="2302" y="67"/>
                    <a:pt x="2302" y="100"/>
                    <a:pt x="2302" y="133"/>
                  </a:cubicBezTo>
                  <a:lnTo>
                    <a:pt x="2302" y="434"/>
                  </a:lnTo>
                  <a:cubicBezTo>
                    <a:pt x="2302" y="300"/>
                    <a:pt x="2302" y="200"/>
                    <a:pt x="2335" y="100"/>
                  </a:cubicBezTo>
                  <a:cubicBezTo>
                    <a:pt x="2302" y="67"/>
                    <a:pt x="2302" y="33"/>
                    <a:pt x="2302" y="0"/>
                  </a:cubicBezTo>
                  <a:close/>
                  <a:moveTo>
                    <a:pt x="2302" y="434"/>
                  </a:moveTo>
                  <a:cubicBezTo>
                    <a:pt x="2269" y="734"/>
                    <a:pt x="2235" y="1168"/>
                    <a:pt x="2202" y="1701"/>
                  </a:cubicBezTo>
                  <a:cubicBezTo>
                    <a:pt x="2135" y="2835"/>
                    <a:pt x="2035" y="4403"/>
                    <a:pt x="1935" y="6371"/>
                  </a:cubicBezTo>
                  <a:cubicBezTo>
                    <a:pt x="1702" y="10341"/>
                    <a:pt x="1368" y="15745"/>
                    <a:pt x="1068" y="21782"/>
                  </a:cubicBezTo>
                  <a:cubicBezTo>
                    <a:pt x="768" y="27820"/>
                    <a:pt x="501" y="33257"/>
                    <a:pt x="267" y="37193"/>
                  </a:cubicBezTo>
                  <a:cubicBezTo>
                    <a:pt x="201" y="39161"/>
                    <a:pt x="134" y="40763"/>
                    <a:pt x="67" y="41863"/>
                  </a:cubicBezTo>
                  <a:cubicBezTo>
                    <a:pt x="34" y="42430"/>
                    <a:pt x="34" y="42831"/>
                    <a:pt x="34" y="43164"/>
                  </a:cubicBezTo>
                  <a:cubicBezTo>
                    <a:pt x="67" y="42864"/>
                    <a:pt x="101" y="42430"/>
                    <a:pt x="134" y="41897"/>
                  </a:cubicBezTo>
                  <a:cubicBezTo>
                    <a:pt x="201" y="40796"/>
                    <a:pt x="301" y="39195"/>
                    <a:pt x="434" y="37227"/>
                  </a:cubicBezTo>
                  <a:cubicBezTo>
                    <a:pt x="634" y="33291"/>
                    <a:pt x="934" y="27853"/>
                    <a:pt x="1268" y="21816"/>
                  </a:cubicBezTo>
                  <a:cubicBezTo>
                    <a:pt x="1568" y="15811"/>
                    <a:pt x="1835" y="10374"/>
                    <a:pt x="2035" y="6405"/>
                  </a:cubicBezTo>
                  <a:cubicBezTo>
                    <a:pt x="2135" y="4437"/>
                    <a:pt x="2202" y="2835"/>
                    <a:pt x="2269" y="1735"/>
                  </a:cubicBezTo>
                  <a:cubicBezTo>
                    <a:pt x="2269" y="1201"/>
                    <a:pt x="2302" y="767"/>
                    <a:pt x="2302" y="467"/>
                  </a:cubicBezTo>
                  <a:lnTo>
                    <a:pt x="2302" y="434"/>
                  </a:lnTo>
                  <a:close/>
                  <a:moveTo>
                    <a:pt x="34" y="43498"/>
                  </a:moveTo>
                  <a:cubicBezTo>
                    <a:pt x="0" y="43531"/>
                    <a:pt x="0" y="43565"/>
                    <a:pt x="34" y="43598"/>
                  </a:cubicBezTo>
                  <a:cubicBezTo>
                    <a:pt x="34" y="43565"/>
                    <a:pt x="34" y="43531"/>
                    <a:pt x="34" y="434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2564500" y="1681650"/>
              <a:ext cx="511225" cy="1160850"/>
            </a:xfrm>
            <a:custGeom>
              <a:avLst/>
              <a:gdLst/>
              <a:ahLst/>
              <a:cxnLst/>
              <a:rect l="l" t="t" r="r" b="b"/>
              <a:pathLst>
                <a:path w="20449" h="46434" extrusionOk="0">
                  <a:moveTo>
                    <a:pt x="2803" y="0"/>
                  </a:moveTo>
                  <a:lnTo>
                    <a:pt x="1" y="4037"/>
                  </a:lnTo>
                  <a:lnTo>
                    <a:pt x="1335" y="13777"/>
                  </a:lnTo>
                  <a:lnTo>
                    <a:pt x="1735" y="46434"/>
                  </a:lnTo>
                  <a:lnTo>
                    <a:pt x="20449" y="46434"/>
                  </a:lnTo>
                  <a:cubicBezTo>
                    <a:pt x="20449" y="46434"/>
                    <a:pt x="18314" y="34625"/>
                    <a:pt x="18247" y="28587"/>
                  </a:cubicBezTo>
                  <a:cubicBezTo>
                    <a:pt x="18180" y="22550"/>
                    <a:pt x="13877" y="1101"/>
                    <a:pt x="13877" y="1101"/>
                  </a:cubicBezTo>
                  <a:lnTo>
                    <a:pt x="28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2917250" y="1725000"/>
              <a:ext cx="243525" cy="1266775"/>
            </a:xfrm>
            <a:custGeom>
              <a:avLst/>
              <a:gdLst/>
              <a:ahLst/>
              <a:cxnLst/>
              <a:rect l="l" t="t" r="r" b="b"/>
              <a:pathLst>
                <a:path w="9741" h="50671" extrusionOk="0">
                  <a:moveTo>
                    <a:pt x="1" y="1"/>
                  </a:moveTo>
                  <a:lnTo>
                    <a:pt x="5204" y="42365"/>
                  </a:lnTo>
                  <a:lnTo>
                    <a:pt x="7840" y="50504"/>
                  </a:lnTo>
                  <a:lnTo>
                    <a:pt x="9741" y="50671"/>
                  </a:lnTo>
                  <a:lnTo>
                    <a:pt x="7840" y="28922"/>
                  </a:lnTo>
                  <a:cubicBezTo>
                    <a:pt x="7840" y="28922"/>
                    <a:pt x="6572" y="4271"/>
                    <a:pt x="5638" y="2970"/>
                  </a:cubicBezTo>
                  <a:cubicBezTo>
                    <a:pt x="4471" y="13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058200" y="1799225"/>
              <a:ext cx="780575" cy="527050"/>
            </a:xfrm>
            <a:custGeom>
              <a:avLst/>
              <a:gdLst/>
              <a:ahLst/>
              <a:cxnLst/>
              <a:rect l="l" t="t" r="r" b="b"/>
              <a:pathLst>
                <a:path w="31223" h="21082" extrusionOk="0">
                  <a:moveTo>
                    <a:pt x="0" y="1"/>
                  </a:moveTo>
                  <a:lnTo>
                    <a:pt x="467" y="12743"/>
                  </a:lnTo>
                  <a:lnTo>
                    <a:pt x="9173" y="19681"/>
                  </a:lnTo>
                  <a:cubicBezTo>
                    <a:pt x="10226" y="20541"/>
                    <a:pt x="11223" y="21082"/>
                    <a:pt x="12424" y="21082"/>
                  </a:cubicBezTo>
                  <a:cubicBezTo>
                    <a:pt x="13087" y="21082"/>
                    <a:pt x="13813" y="20917"/>
                    <a:pt x="14644" y="20549"/>
                  </a:cubicBezTo>
                  <a:lnTo>
                    <a:pt x="31222" y="13043"/>
                  </a:lnTo>
                  <a:lnTo>
                    <a:pt x="28120" y="6539"/>
                  </a:lnTo>
                  <a:lnTo>
                    <a:pt x="12609" y="11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671950" y="2009875"/>
              <a:ext cx="19225" cy="17375"/>
            </a:xfrm>
            <a:custGeom>
              <a:avLst/>
              <a:gdLst/>
              <a:ahLst/>
              <a:cxnLst/>
              <a:rect l="l" t="t" r="r" b="b"/>
              <a:pathLst>
                <a:path w="769" h="695" extrusionOk="0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48"/>
                    <a:pt x="1" y="348"/>
                    <a:pt x="101" y="514"/>
                  </a:cubicBezTo>
                  <a:cubicBezTo>
                    <a:pt x="146" y="628"/>
                    <a:pt x="253" y="695"/>
                    <a:pt x="369" y="695"/>
                  </a:cubicBezTo>
                  <a:cubicBezTo>
                    <a:pt x="424" y="695"/>
                    <a:pt x="481" y="680"/>
                    <a:pt x="535" y="648"/>
                  </a:cubicBezTo>
                  <a:cubicBezTo>
                    <a:pt x="701" y="548"/>
                    <a:pt x="768" y="348"/>
                    <a:pt x="701" y="181"/>
                  </a:cubicBezTo>
                  <a:cubicBezTo>
                    <a:pt x="633" y="68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672800" y="2010050"/>
              <a:ext cx="17525" cy="17700"/>
            </a:xfrm>
            <a:custGeom>
              <a:avLst/>
              <a:gdLst/>
              <a:ahLst/>
              <a:cxnLst/>
              <a:rect l="l" t="t" r="r" b="b"/>
              <a:pathLst>
                <a:path w="701" h="708" extrusionOk="0">
                  <a:moveTo>
                    <a:pt x="201" y="40"/>
                  </a:moveTo>
                  <a:cubicBezTo>
                    <a:pt x="201" y="40"/>
                    <a:pt x="201" y="40"/>
                    <a:pt x="200" y="40"/>
                  </a:cubicBezTo>
                  <a:cubicBezTo>
                    <a:pt x="200" y="41"/>
                    <a:pt x="200" y="41"/>
                    <a:pt x="200" y="41"/>
                  </a:cubicBezTo>
                  <a:lnTo>
                    <a:pt x="200" y="41"/>
                  </a:lnTo>
                  <a:cubicBezTo>
                    <a:pt x="200" y="41"/>
                    <a:pt x="201" y="41"/>
                    <a:pt x="201" y="40"/>
                  </a:cubicBezTo>
                  <a:close/>
                  <a:moveTo>
                    <a:pt x="390" y="1"/>
                  </a:moveTo>
                  <a:cubicBezTo>
                    <a:pt x="323" y="1"/>
                    <a:pt x="259" y="15"/>
                    <a:pt x="201" y="40"/>
                  </a:cubicBezTo>
                  <a:lnTo>
                    <a:pt x="201" y="40"/>
                  </a:lnTo>
                  <a:cubicBezTo>
                    <a:pt x="235" y="40"/>
                    <a:pt x="301" y="7"/>
                    <a:pt x="367" y="7"/>
                  </a:cubicBezTo>
                  <a:cubicBezTo>
                    <a:pt x="432" y="7"/>
                    <a:pt x="510" y="35"/>
                    <a:pt x="566" y="81"/>
                  </a:cubicBezTo>
                  <a:lnTo>
                    <a:pt x="566" y="81"/>
                  </a:lnTo>
                  <a:cubicBezTo>
                    <a:pt x="533" y="48"/>
                    <a:pt x="500" y="24"/>
                    <a:pt x="467" y="7"/>
                  </a:cubicBezTo>
                  <a:cubicBezTo>
                    <a:pt x="441" y="3"/>
                    <a:pt x="416" y="1"/>
                    <a:pt x="390" y="1"/>
                  </a:cubicBezTo>
                  <a:close/>
                  <a:moveTo>
                    <a:pt x="566" y="81"/>
                  </a:moveTo>
                  <a:lnTo>
                    <a:pt x="566" y="81"/>
                  </a:lnTo>
                  <a:cubicBezTo>
                    <a:pt x="583" y="98"/>
                    <a:pt x="600" y="117"/>
                    <a:pt x="617" y="139"/>
                  </a:cubicBezTo>
                  <a:lnTo>
                    <a:pt x="617" y="139"/>
                  </a:lnTo>
                  <a:cubicBezTo>
                    <a:pt x="604" y="117"/>
                    <a:pt x="587" y="98"/>
                    <a:pt x="566" y="81"/>
                  </a:cubicBezTo>
                  <a:close/>
                  <a:moveTo>
                    <a:pt x="200" y="41"/>
                  </a:moveTo>
                  <a:cubicBezTo>
                    <a:pt x="109" y="82"/>
                    <a:pt x="36" y="152"/>
                    <a:pt x="0" y="241"/>
                  </a:cubicBezTo>
                  <a:cubicBezTo>
                    <a:pt x="0" y="341"/>
                    <a:pt x="0" y="441"/>
                    <a:pt x="34" y="507"/>
                  </a:cubicBezTo>
                  <a:cubicBezTo>
                    <a:pt x="67" y="608"/>
                    <a:pt x="167" y="674"/>
                    <a:pt x="234" y="708"/>
                  </a:cubicBezTo>
                  <a:lnTo>
                    <a:pt x="367" y="708"/>
                  </a:lnTo>
                  <a:cubicBezTo>
                    <a:pt x="401" y="708"/>
                    <a:pt x="467" y="674"/>
                    <a:pt x="501" y="674"/>
                  </a:cubicBezTo>
                  <a:cubicBezTo>
                    <a:pt x="601" y="608"/>
                    <a:pt x="667" y="541"/>
                    <a:pt x="701" y="474"/>
                  </a:cubicBezTo>
                  <a:cubicBezTo>
                    <a:pt x="701" y="374"/>
                    <a:pt x="701" y="274"/>
                    <a:pt x="667" y="207"/>
                  </a:cubicBezTo>
                  <a:cubicBezTo>
                    <a:pt x="651" y="182"/>
                    <a:pt x="634" y="159"/>
                    <a:pt x="617" y="139"/>
                  </a:cubicBezTo>
                  <a:lnTo>
                    <a:pt x="617" y="139"/>
                  </a:lnTo>
                  <a:cubicBezTo>
                    <a:pt x="624" y="150"/>
                    <a:pt x="630" y="162"/>
                    <a:pt x="634" y="174"/>
                  </a:cubicBezTo>
                  <a:cubicBezTo>
                    <a:pt x="667" y="274"/>
                    <a:pt x="701" y="341"/>
                    <a:pt x="667" y="441"/>
                  </a:cubicBezTo>
                  <a:cubicBezTo>
                    <a:pt x="634" y="507"/>
                    <a:pt x="601" y="574"/>
                    <a:pt x="501" y="641"/>
                  </a:cubicBezTo>
                  <a:cubicBezTo>
                    <a:pt x="456" y="659"/>
                    <a:pt x="409" y="667"/>
                    <a:pt x="363" y="667"/>
                  </a:cubicBezTo>
                  <a:cubicBezTo>
                    <a:pt x="236" y="667"/>
                    <a:pt x="116" y="605"/>
                    <a:pt x="67" y="507"/>
                  </a:cubicBezTo>
                  <a:cubicBezTo>
                    <a:pt x="34" y="407"/>
                    <a:pt x="0" y="341"/>
                    <a:pt x="34" y="241"/>
                  </a:cubicBezTo>
                  <a:cubicBezTo>
                    <a:pt x="67" y="174"/>
                    <a:pt x="133" y="108"/>
                    <a:pt x="200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704475" y="2002375"/>
              <a:ext cx="19225" cy="16850"/>
            </a:xfrm>
            <a:custGeom>
              <a:avLst/>
              <a:gdLst/>
              <a:ahLst/>
              <a:cxnLst/>
              <a:rect l="l" t="t" r="r" b="b"/>
              <a:pathLst>
                <a:path w="769" h="674" extrusionOk="0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14"/>
                    <a:pt x="1" y="347"/>
                    <a:pt x="101" y="514"/>
                  </a:cubicBezTo>
                  <a:cubicBezTo>
                    <a:pt x="150" y="612"/>
                    <a:pt x="270" y="674"/>
                    <a:pt x="396" y="674"/>
                  </a:cubicBezTo>
                  <a:cubicBezTo>
                    <a:pt x="443" y="674"/>
                    <a:pt x="490" y="666"/>
                    <a:pt x="535" y="648"/>
                  </a:cubicBezTo>
                  <a:cubicBezTo>
                    <a:pt x="701" y="548"/>
                    <a:pt x="768" y="347"/>
                    <a:pt x="701" y="181"/>
                  </a:cubicBezTo>
                  <a:cubicBezTo>
                    <a:pt x="633" y="67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703650" y="2002375"/>
              <a:ext cx="19350" cy="17025"/>
            </a:xfrm>
            <a:custGeom>
              <a:avLst/>
              <a:gdLst/>
              <a:ahLst/>
              <a:cxnLst/>
              <a:rect l="l" t="t" r="r" b="b"/>
              <a:pathLst>
                <a:path w="774" h="681" extrusionOk="0">
                  <a:moveTo>
                    <a:pt x="321" y="21"/>
                  </a:moveTo>
                  <a:cubicBezTo>
                    <a:pt x="299" y="26"/>
                    <a:pt x="281" y="34"/>
                    <a:pt x="267" y="47"/>
                  </a:cubicBezTo>
                  <a:cubicBezTo>
                    <a:pt x="285" y="37"/>
                    <a:pt x="303" y="28"/>
                    <a:pt x="321" y="21"/>
                  </a:cubicBezTo>
                  <a:close/>
                  <a:moveTo>
                    <a:pt x="434" y="0"/>
                  </a:moveTo>
                  <a:cubicBezTo>
                    <a:pt x="396" y="0"/>
                    <a:pt x="358" y="7"/>
                    <a:pt x="321" y="21"/>
                  </a:cubicBezTo>
                  <a:lnTo>
                    <a:pt x="321" y="21"/>
                  </a:lnTo>
                  <a:cubicBezTo>
                    <a:pt x="354" y="14"/>
                    <a:pt x="394" y="14"/>
                    <a:pt x="434" y="14"/>
                  </a:cubicBezTo>
                  <a:lnTo>
                    <a:pt x="501" y="14"/>
                  </a:lnTo>
                  <a:cubicBezTo>
                    <a:pt x="552" y="25"/>
                    <a:pt x="595" y="43"/>
                    <a:pt x="631" y="67"/>
                  </a:cubicBezTo>
                  <a:lnTo>
                    <a:pt x="631" y="67"/>
                  </a:lnTo>
                  <a:cubicBezTo>
                    <a:pt x="573" y="24"/>
                    <a:pt x="504" y="0"/>
                    <a:pt x="434" y="0"/>
                  </a:cubicBezTo>
                  <a:close/>
                  <a:moveTo>
                    <a:pt x="631" y="67"/>
                  </a:moveTo>
                  <a:lnTo>
                    <a:pt x="631" y="67"/>
                  </a:lnTo>
                  <a:cubicBezTo>
                    <a:pt x="670" y="95"/>
                    <a:pt x="704" y="131"/>
                    <a:pt x="731" y="175"/>
                  </a:cubicBezTo>
                  <a:lnTo>
                    <a:pt x="731" y="175"/>
                  </a:lnTo>
                  <a:cubicBezTo>
                    <a:pt x="708" y="133"/>
                    <a:pt x="676" y="96"/>
                    <a:pt x="631" y="67"/>
                  </a:cubicBezTo>
                  <a:close/>
                  <a:moveTo>
                    <a:pt x="731" y="175"/>
                  </a:moveTo>
                  <a:cubicBezTo>
                    <a:pt x="732" y="178"/>
                    <a:pt x="734" y="181"/>
                    <a:pt x="735" y="183"/>
                  </a:cubicBezTo>
                  <a:lnTo>
                    <a:pt x="735" y="183"/>
                  </a:lnTo>
                  <a:cubicBezTo>
                    <a:pt x="735" y="183"/>
                    <a:pt x="735" y="182"/>
                    <a:pt x="734" y="181"/>
                  </a:cubicBezTo>
                  <a:cubicBezTo>
                    <a:pt x="733" y="179"/>
                    <a:pt x="732" y="177"/>
                    <a:pt x="731" y="175"/>
                  </a:cubicBezTo>
                  <a:close/>
                  <a:moveTo>
                    <a:pt x="735" y="183"/>
                  </a:moveTo>
                  <a:lnTo>
                    <a:pt x="735" y="183"/>
                  </a:lnTo>
                  <a:cubicBezTo>
                    <a:pt x="757" y="250"/>
                    <a:pt x="764" y="316"/>
                    <a:pt x="766" y="372"/>
                  </a:cubicBezTo>
                  <a:lnTo>
                    <a:pt x="766" y="372"/>
                  </a:lnTo>
                  <a:cubicBezTo>
                    <a:pt x="774" y="308"/>
                    <a:pt x="764" y="242"/>
                    <a:pt x="735" y="183"/>
                  </a:cubicBezTo>
                  <a:close/>
                  <a:moveTo>
                    <a:pt x="267" y="47"/>
                  </a:moveTo>
                  <a:cubicBezTo>
                    <a:pt x="67" y="147"/>
                    <a:pt x="0" y="347"/>
                    <a:pt x="101" y="514"/>
                  </a:cubicBezTo>
                  <a:cubicBezTo>
                    <a:pt x="134" y="614"/>
                    <a:pt x="234" y="648"/>
                    <a:pt x="301" y="681"/>
                  </a:cubicBezTo>
                  <a:lnTo>
                    <a:pt x="568" y="681"/>
                  </a:lnTo>
                  <a:cubicBezTo>
                    <a:pt x="668" y="614"/>
                    <a:pt x="734" y="548"/>
                    <a:pt x="768" y="448"/>
                  </a:cubicBezTo>
                  <a:cubicBezTo>
                    <a:pt x="768" y="426"/>
                    <a:pt x="768" y="400"/>
                    <a:pt x="766" y="372"/>
                  </a:cubicBezTo>
                  <a:lnTo>
                    <a:pt x="766" y="372"/>
                  </a:lnTo>
                  <a:cubicBezTo>
                    <a:pt x="749" y="528"/>
                    <a:pt x="635" y="673"/>
                    <a:pt x="463" y="673"/>
                  </a:cubicBezTo>
                  <a:cubicBezTo>
                    <a:pt x="423" y="673"/>
                    <a:pt x="380" y="665"/>
                    <a:pt x="334" y="648"/>
                  </a:cubicBezTo>
                  <a:cubicBezTo>
                    <a:pt x="234" y="614"/>
                    <a:pt x="167" y="581"/>
                    <a:pt x="134" y="481"/>
                  </a:cubicBezTo>
                  <a:cubicBezTo>
                    <a:pt x="34" y="347"/>
                    <a:pt x="101" y="147"/>
                    <a:pt x="267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3735350" y="1995700"/>
              <a:ext cx="19200" cy="17375"/>
            </a:xfrm>
            <a:custGeom>
              <a:avLst/>
              <a:gdLst/>
              <a:ahLst/>
              <a:cxnLst/>
              <a:rect l="l" t="t" r="r" b="b"/>
              <a:pathLst>
                <a:path w="768" h="695" extrusionOk="0">
                  <a:moveTo>
                    <a:pt x="400" y="0"/>
                  </a:moveTo>
                  <a:cubicBezTo>
                    <a:pt x="344" y="0"/>
                    <a:pt x="287" y="15"/>
                    <a:pt x="234" y="47"/>
                  </a:cubicBezTo>
                  <a:cubicBezTo>
                    <a:pt x="67" y="147"/>
                    <a:pt x="0" y="348"/>
                    <a:pt x="100" y="514"/>
                  </a:cubicBezTo>
                  <a:cubicBezTo>
                    <a:pt x="145" y="628"/>
                    <a:pt x="252" y="695"/>
                    <a:pt x="369" y="695"/>
                  </a:cubicBezTo>
                  <a:cubicBezTo>
                    <a:pt x="423" y="695"/>
                    <a:pt x="480" y="680"/>
                    <a:pt x="534" y="648"/>
                  </a:cubicBezTo>
                  <a:cubicBezTo>
                    <a:pt x="701" y="581"/>
                    <a:pt x="767" y="348"/>
                    <a:pt x="701" y="181"/>
                  </a:cubicBezTo>
                  <a:cubicBezTo>
                    <a:pt x="633" y="67"/>
                    <a:pt x="518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3735750" y="1996050"/>
              <a:ext cx="19625" cy="17525"/>
            </a:xfrm>
            <a:custGeom>
              <a:avLst/>
              <a:gdLst/>
              <a:ahLst/>
              <a:cxnLst/>
              <a:rect l="l" t="t" r="r" b="b"/>
              <a:pathLst>
                <a:path w="785" h="701" extrusionOk="0">
                  <a:moveTo>
                    <a:pt x="384" y="0"/>
                  </a:moveTo>
                  <a:cubicBezTo>
                    <a:pt x="318" y="0"/>
                    <a:pt x="251" y="33"/>
                    <a:pt x="218" y="67"/>
                  </a:cubicBezTo>
                  <a:cubicBezTo>
                    <a:pt x="271" y="35"/>
                    <a:pt x="328" y="20"/>
                    <a:pt x="384" y="20"/>
                  </a:cubicBezTo>
                  <a:cubicBezTo>
                    <a:pt x="462" y="20"/>
                    <a:pt x="538" y="49"/>
                    <a:pt x="600" y="101"/>
                  </a:cubicBezTo>
                  <a:lnTo>
                    <a:pt x="600" y="101"/>
                  </a:lnTo>
                  <a:cubicBezTo>
                    <a:pt x="543" y="34"/>
                    <a:pt x="455" y="0"/>
                    <a:pt x="384" y="0"/>
                  </a:cubicBezTo>
                  <a:close/>
                  <a:moveTo>
                    <a:pt x="218" y="67"/>
                  </a:moveTo>
                  <a:cubicBezTo>
                    <a:pt x="136" y="94"/>
                    <a:pt x="76" y="166"/>
                    <a:pt x="57" y="228"/>
                  </a:cubicBezTo>
                  <a:lnTo>
                    <a:pt x="57" y="228"/>
                  </a:lnTo>
                  <a:cubicBezTo>
                    <a:pt x="85" y="157"/>
                    <a:pt x="141" y="98"/>
                    <a:pt x="218" y="67"/>
                  </a:cubicBezTo>
                  <a:close/>
                  <a:moveTo>
                    <a:pt x="57" y="228"/>
                  </a:moveTo>
                  <a:cubicBezTo>
                    <a:pt x="46" y="256"/>
                    <a:pt x="40" y="285"/>
                    <a:pt x="38" y="315"/>
                  </a:cubicBezTo>
                  <a:lnTo>
                    <a:pt x="38" y="315"/>
                  </a:lnTo>
                  <a:cubicBezTo>
                    <a:pt x="41" y="299"/>
                    <a:pt x="45" y="283"/>
                    <a:pt x="51" y="267"/>
                  </a:cubicBezTo>
                  <a:cubicBezTo>
                    <a:pt x="51" y="255"/>
                    <a:pt x="53" y="242"/>
                    <a:pt x="57" y="228"/>
                  </a:cubicBezTo>
                  <a:close/>
                  <a:moveTo>
                    <a:pt x="600" y="101"/>
                  </a:moveTo>
                  <a:cubicBezTo>
                    <a:pt x="623" y="128"/>
                    <a:pt x="641" y="161"/>
                    <a:pt x="651" y="200"/>
                  </a:cubicBezTo>
                  <a:cubicBezTo>
                    <a:pt x="751" y="334"/>
                    <a:pt x="685" y="534"/>
                    <a:pt x="518" y="634"/>
                  </a:cubicBezTo>
                  <a:cubicBezTo>
                    <a:pt x="451" y="667"/>
                    <a:pt x="351" y="667"/>
                    <a:pt x="284" y="667"/>
                  </a:cubicBezTo>
                  <a:cubicBezTo>
                    <a:pt x="184" y="634"/>
                    <a:pt x="117" y="567"/>
                    <a:pt x="84" y="500"/>
                  </a:cubicBezTo>
                  <a:cubicBezTo>
                    <a:pt x="48" y="440"/>
                    <a:pt x="34" y="376"/>
                    <a:pt x="38" y="315"/>
                  </a:cubicBezTo>
                  <a:lnTo>
                    <a:pt x="38" y="315"/>
                  </a:lnTo>
                  <a:cubicBezTo>
                    <a:pt x="1" y="493"/>
                    <a:pt x="100" y="639"/>
                    <a:pt x="284" y="701"/>
                  </a:cubicBezTo>
                  <a:lnTo>
                    <a:pt x="551" y="701"/>
                  </a:lnTo>
                  <a:cubicBezTo>
                    <a:pt x="718" y="600"/>
                    <a:pt x="785" y="400"/>
                    <a:pt x="685" y="200"/>
                  </a:cubicBezTo>
                  <a:cubicBezTo>
                    <a:pt x="661" y="161"/>
                    <a:pt x="633" y="128"/>
                    <a:pt x="600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3765350" y="1960175"/>
              <a:ext cx="98450" cy="157650"/>
            </a:xfrm>
            <a:custGeom>
              <a:avLst/>
              <a:gdLst/>
              <a:ahLst/>
              <a:cxnLst/>
              <a:rect l="l" t="t" r="r" b="b"/>
              <a:pathLst>
                <a:path w="3938" h="6306" extrusionOk="0">
                  <a:moveTo>
                    <a:pt x="1202" y="1"/>
                  </a:moveTo>
                  <a:lnTo>
                    <a:pt x="1" y="434"/>
                  </a:lnTo>
                  <a:lnTo>
                    <a:pt x="2770" y="6305"/>
                  </a:lnTo>
                  <a:lnTo>
                    <a:pt x="3937" y="58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3067350" y="1913475"/>
              <a:ext cx="39225" cy="412825"/>
            </a:xfrm>
            <a:custGeom>
              <a:avLst/>
              <a:gdLst/>
              <a:ahLst/>
              <a:cxnLst/>
              <a:rect l="l" t="t" r="r" b="b"/>
              <a:pathLst>
                <a:path w="1569" h="16513" extrusionOk="0">
                  <a:moveTo>
                    <a:pt x="34" y="1"/>
                  </a:moveTo>
                  <a:cubicBezTo>
                    <a:pt x="1" y="201"/>
                    <a:pt x="1" y="434"/>
                    <a:pt x="34" y="634"/>
                  </a:cubicBezTo>
                  <a:cubicBezTo>
                    <a:pt x="34" y="1068"/>
                    <a:pt x="68" y="1669"/>
                    <a:pt x="134" y="2436"/>
                  </a:cubicBezTo>
                  <a:cubicBezTo>
                    <a:pt x="268" y="3937"/>
                    <a:pt x="468" y="5972"/>
                    <a:pt x="735" y="8273"/>
                  </a:cubicBezTo>
                  <a:cubicBezTo>
                    <a:pt x="1002" y="10542"/>
                    <a:pt x="1202" y="12610"/>
                    <a:pt x="1335" y="14111"/>
                  </a:cubicBezTo>
                  <a:cubicBezTo>
                    <a:pt x="1402" y="14845"/>
                    <a:pt x="1469" y="15445"/>
                    <a:pt x="1502" y="15879"/>
                  </a:cubicBezTo>
                  <a:cubicBezTo>
                    <a:pt x="1502" y="16079"/>
                    <a:pt x="1502" y="16312"/>
                    <a:pt x="1535" y="16512"/>
                  </a:cubicBezTo>
                  <a:cubicBezTo>
                    <a:pt x="1569" y="16312"/>
                    <a:pt x="1569" y="16079"/>
                    <a:pt x="1569" y="15879"/>
                  </a:cubicBezTo>
                  <a:cubicBezTo>
                    <a:pt x="1569" y="15445"/>
                    <a:pt x="1535" y="14845"/>
                    <a:pt x="1502" y="14077"/>
                  </a:cubicBezTo>
                  <a:cubicBezTo>
                    <a:pt x="1402" y="12576"/>
                    <a:pt x="1202" y="10508"/>
                    <a:pt x="935" y="8240"/>
                  </a:cubicBezTo>
                  <a:cubicBezTo>
                    <a:pt x="701" y="5972"/>
                    <a:pt x="468" y="3937"/>
                    <a:pt x="301" y="2402"/>
                  </a:cubicBezTo>
                  <a:cubicBezTo>
                    <a:pt x="201" y="1702"/>
                    <a:pt x="168" y="1101"/>
                    <a:pt x="101" y="634"/>
                  </a:cubicBezTo>
                  <a:cubicBezTo>
                    <a:pt x="101" y="434"/>
                    <a:pt x="68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3092375" y="1986025"/>
              <a:ext cx="45050" cy="153475"/>
            </a:xfrm>
            <a:custGeom>
              <a:avLst/>
              <a:gdLst/>
              <a:ahLst/>
              <a:cxnLst/>
              <a:rect l="l" t="t" r="r" b="b"/>
              <a:pathLst>
                <a:path w="1802" h="6139" extrusionOk="0">
                  <a:moveTo>
                    <a:pt x="1802" y="1"/>
                  </a:moveTo>
                  <a:lnTo>
                    <a:pt x="1802" y="1"/>
                  </a:lnTo>
                  <a:cubicBezTo>
                    <a:pt x="1402" y="968"/>
                    <a:pt x="1068" y="2002"/>
                    <a:pt x="801" y="3036"/>
                  </a:cubicBezTo>
                  <a:cubicBezTo>
                    <a:pt x="468" y="4070"/>
                    <a:pt x="201" y="5104"/>
                    <a:pt x="1" y="6138"/>
                  </a:cubicBezTo>
                  <a:cubicBezTo>
                    <a:pt x="401" y="5138"/>
                    <a:pt x="735" y="4137"/>
                    <a:pt x="1001" y="3103"/>
                  </a:cubicBezTo>
                  <a:cubicBezTo>
                    <a:pt x="1335" y="2069"/>
                    <a:pt x="1602" y="1035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3355075" y="2086100"/>
              <a:ext cx="20875" cy="100100"/>
            </a:xfrm>
            <a:custGeom>
              <a:avLst/>
              <a:gdLst/>
              <a:ahLst/>
              <a:cxnLst/>
              <a:rect l="l" t="t" r="r" b="b"/>
              <a:pathLst>
                <a:path w="835" h="4004" extrusionOk="0">
                  <a:moveTo>
                    <a:pt x="834" y="1"/>
                  </a:moveTo>
                  <a:lnTo>
                    <a:pt x="834" y="1"/>
                  </a:lnTo>
                  <a:cubicBezTo>
                    <a:pt x="701" y="167"/>
                    <a:pt x="567" y="334"/>
                    <a:pt x="501" y="534"/>
                  </a:cubicBezTo>
                  <a:cubicBezTo>
                    <a:pt x="67" y="1435"/>
                    <a:pt x="0" y="2469"/>
                    <a:pt x="334" y="3436"/>
                  </a:cubicBezTo>
                  <a:cubicBezTo>
                    <a:pt x="367" y="3637"/>
                    <a:pt x="467" y="3837"/>
                    <a:pt x="601" y="4003"/>
                  </a:cubicBezTo>
                  <a:cubicBezTo>
                    <a:pt x="434" y="3336"/>
                    <a:pt x="334" y="2669"/>
                    <a:pt x="334" y="2002"/>
                  </a:cubicBezTo>
                  <a:cubicBezTo>
                    <a:pt x="434" y="1302"/>
                    <a:pt x="601" y="634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3319200" y="2521425"/>
              <a:ext cx="55075" cy="170975"/>
            </a:xfrm>
            <a:custGeom>
              <a:avLst/>
              <a:gdLst/>
              <a:ahLst/>
              <a:cxnLst/>
              <a:rect l="l" t="t" r="r" b="b"/>
              <a:pathLst>
                <a:path w="2203" h="6839" extrusionOk="0">
                  <a:moveTo>
                    <a:pt x="601" y="0"/>
                  </a:moveTo>
                  <a:lnTo>
                    <a:pt x="1" y="6671"/>
                  </a:lnTo>
                  <a:lnTo>
                    <a:pt x="1569" y="6838"/>
                  </a:lnTo>
                  <a:lnTo>
                    <a:pt x="2202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2345175" y="1693325"/>
              <a:ext cx="602950" cy="1300125"/>
            </a:xfrm>
            <a:custGeom>
              <a:avLst/>
              <a:gdLst/>
              <a:ahLst/>
              <a:cxnLst/>
              <a:rect l="l" t="t" r="r" b="b"/>
              <a:pathLst>
                <a:path w="24118" h="52005" extrusionOk="0">
                  <a:moveTo>
                    <a:pt x="11576" y="0"/>
                  </a:moveTo>
                  <a:lnTo>
                    <a:pt x="2869" y="5571"/>
                  </a:lnTo>
                  <a:cubicBezTo>
                    <a:pt x="835" y="7005"/>
                    <a:pt x="1" y="9607"/>
                    <a:pt x="768" y="11976"/>
                  </a:cubicBezTo>
                  <a:lnTo>
                    <a:pt x="7439" y="32924"/>
                  </a:lnTo>
                  <a:lnTo>
                    <a:pt x="5038" y="52004"/>
                  </a:lnTo>
                  <a:lnTo>
                    <a:pt x="24118" y="51170"/>
                  </a:lnTo>
                  <a:lnTo>
                    <a:pt x="23651" y="42831"/>
                  </a:lnTo>
                  <a:lnTo>
                    <a:pt x="22016" y="27887"/>
                  </a:lnTo>
                  <a:cubicBezTo>
                    <a:pt x="21750" y="25118"/>
                    <a:pt x="21049" y="22416"/>
                    <a:pt x="19982" y="19848"/>
                  </a:cubicBezTo>
                  <a:lnTo>
                    <a:pt x="1157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2375200" y="1827775"/>
              <a:ext cx="959050" cy="864625"/>
            </a:xfrm>
            <a:custGeom>
              <a:avLst/>
              <a:gdLst/>
              <a:ahLst/>
              <a:cxnLst/>
              <a:rect l="l" t="t" r="r" b="b"/>
              <a:pathLst>
                <a:path w="38362" h="34585" extrusionOk="0">
                  <a:moveTo>
                    <a:pt x="5960" y="0"/>
                  </a:moveTo>
                  <a:cubicBezTo>
                    <a:pt x="5032" y="0"/>
                    <a:pt x="4091" y="245"/>
                    <a:pt x="3236" y="760"/>
                  </a:cubicBezTo>
                  <a:cubicBezTo>
                    <a:pt x="834" y="2194"/>
                    <a:pt x="1" y="5263"/>
                    <a:pt x="1268" y="7732"/>
                  </a:cubicBezTo>
                  <a:lnTo>
                    <a:pt x="9974" y="25945"/>
                  </a:lnTo>
                  <a:cubicBezTo>
                    <a:pt x="10675" y="27412"/>
                    <a:pt x="12009" y="28480"/>
                    <a:pt x="13610" y="28880"/>
                  </a:cubicBezTo>
                  <a:lnTo>
                    <a:pt x="37761" y="34584"/>
                  </a:lnTo>
                  <a:lnTo>
                    <a:pt x="38361" y="27546"/>
                  </a:lnTo>
                  <a:lnTo>
                    <a:pt x="19915" y="20641"/>
                  </a:lnTo>
                  <a:lnTo>
                    <a:pt x="10641" y="2862"/>
                  </a:lnTo>
                  <a:cubicBezTo>
                    <a:pt x="9701" y="1025"/>
                    <a:pt x="7857" y="0"/>
                    <a:pt x="596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2449425" y="1836625"/>
              <a:ext cx="884825" cy="679800"/>
            </a:xfrm>
            <a:custGeom>
              <a:avLst/>
              <a:gdLst/>
              <a:ahLst/>
              <a:cxnLst/>
              <a:rect l="l" t="t" r="r" b="b"/>
              <a:pathLst>
                <a:path w="35393" h="27192" extrusionOk="0">
                  <a:moveTo>
                    <a:pt x="2025" y="1"/>
                  </a:moveTo>
                  <a:cubicBezTo>
                    <a:pt x="1950" y="1"/>
                    <a:pt x="1876" y="2"/>
                    <a:pt x="1802" y="6"/>
                  </a:cubicBezTo>
                  <a:cubicBezTo>
                    <a:pt x="1335" y="39"/>
                    <a:pt x="868" y="139"/>
                    <a:pt x="434" y="339"/>
                  </a:cubicBezTo>
                  <a:cubicBezTo>
                    <a:pt x="334" y="373"/>
                    <a:pt x="234" y="439"/>
                    <a:pt x="100" y="506"/>
                  </a:cubicBezTo>
                  <a:cubicBezTo>
                    <a:pt x="67" y="539"/>
                    <a:pt x="34" y="539"/>
                    <a:pt x="0" y="573"/>
                  </a:cubicBezTo>
                  <a:cubicBezTo>
                    <a:pt x="567" y="273"/>
                    <a:pt x="1168" y="106"/>
                    <a:pt x="1802" y="106"/>
                  </a:cubicBezTo>
                  <a:cubicBezTo>
                    <a:pt x="1876" y="102"/>
                    <a:pt x="1950" y="101"/>
                    <a:pt x="2024" y="101"/>
                  </a:cubicBezTo>
                  <a:cubicBezTo>
                    <a:pt x="2683" y="101"/>
                    <a:pt x="3337" y="233"/>
                    <a:pt x="3936" y="473"/>
                  </a:cubicBezTo>
                  <a:cubicBezTo>
                    <a:pt x="4837" y="840"/>
                    <a:pt x="5638" y="1407"/>
                    <a:pt x="6271" y="2141"/>
                  </a:cubicBezTo>
                  <a:cubicBezTo>
                    <a:pt x="6438" y="2374"/>
                    <a:pt x="6605" y="2574"/>
                    <a:pt x="6772" y="2808"/>
                  </a:cubicBezTo>
                  <a:cubicBezTo>
                    <a:pt x="6905" y="3041"/>
                    <a:pt x="7072" y="3275"/>
                    <a:pt x="7205" y="3542"/>
                  </a:cubicBezTo>
                  <a:lnTo>
                    <a:pt x="8139" y="5143"/>
                  </a:lnTo>
                  <a:cubicBezTo>
                    <a:pt x="8807" y="6244"/>
                    <a:pt x="9474" y="7411"/>
                    <a:pt x="10174" y="8679"/>
                  </a:cubicBezTo>
                  <a:cubicBezTo>
                    <a:pt x="11575" y="11180"/>
                    <a:pt x="13076" y="13949"/>
                    <a:pt x="14611" y="16885"/>
                  </a:cubicBezTo>
                  <a:lnTo>
                    <a:pt x="16212" y="20053"/>
                  </a:lnTo>
                  <a:lnTo>
                    <a:pt x="16212" y="20120"/>
                  </a:lnTo>
                  <a:lnTo>
                    <a:pt x="16245" y="20120"/>
                  </a:lnTo>
                  <a:lnTo>
                    <a:pt x="29888" y="25190"/>
                  </a:lnTo>
                  <a:lnTo>
                    <a:pt x="33925" y="26692"/>
                  </a:lnTo>
                  <a:lnTo>
                    <a:pt x="35025" y="27092"/>
                  </a:lnTo>
                  <a:lnTo>
                    <a:pt x="35292" y="27192"/>
                  </a:lnTo>
                  <a:lnTo>
                    <a:pt x="35392" y="27192"/>
                  </a:lnTo>
                  <a:lnTo>
                    <a:pt x="35326" y="27159"/>
                  </a:lnTo>
                  <a:lnTo>
                    <a:pt x="35059" y="27058"/>
                  </a:lnTo>
                  <a:lnTo>
                    <a:pt x="33958" y="26658"/>
                  </a:lnTo>
                  <a:lnTo>
                    <a:pt x="29955" y="25090"/>
                  </a:lnTo>
                  <a:lnTo>
                    <a:pt x="16385" y="19935"/>
                  </a:lnTo>
                  <a:lnTo>
                    <a:pt x="16385" y="19935"/>
                  </a:lnTo>
                  <a:cubicBezTo>
                    <a:pt x="15861" y="18917"/>
                    <a:pt x="15336" y="17868"/>
                    <a:pt x="14811" y="16818"/>
                  </a:cubicBezTo>
                  <a:cubicBezTo>
                    <a:pt x="13276" y="13849"/>
                    <a:pt x="11775" y="11080"/>
                    <a:pt x="10341" y="8579"/>
                  </a:cubicBezTo>
                  <a:cubicBezTo>
                    <a:pt x="9641" y="7344"/>
                    <a:pt x="8973" y="6177"/>
                    <a:pt x="8306" y="5076"/>
                  </a:cubicBezTo>
                  <a:lnTo>
                    <a:pt x="7372" y="3475"/>
                  </a:lnTo>
                  <a:cubicBezTo>
                    <a:pt x="7205" y="3208"/>
                    <a:pt x="7072" y="2975"/>
                    <a:pt x="6905" y="2741"/>
                  </a:cubicBezTo>
                  <a:cubicBezTo>
                    <a:pt x="6738" y="2508"/>
                    <a:pt x="6572" y="2274"/>
                    <a:pt x="6372" y="2074"/>
                  </a:cubicBezTo>
                  <a:cubicBezTo>
                    <a:pt x="5738" y="1307"/>
                    <a:pt x="4904" y="740"/>
                    <a:pt x="4003" y="373"/>
                  </a:cubicBezTo>
                  <a:cubicBezTo>
                    <a:pt x="3373" y="133"/>
                    <a:pt x="2690" y="1"/>
                    <a:pt x="2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3214975" y="2617725"/>
              <a:ext cx="16700" cy="16925"/>
            </a:xfrm>
            <a:custGeom>
              <a:avLst/>
              <a:gdLst/>
              <a:ahLst/>
              <a:cxnLst/>
              <a:rect l="l" t="t" r="r" b="b"/>
              <a:pathLst>
                <a:path w="668" h="677" extrusionOk="0">
                  <a:moveTo>
                    <a:pt x="334" y="1"/>
                  </a:moveTo>
                  <a:cubicBezTo>
                    <a:pt x="167" y="1"/>
                    <a:pt x="0" y="118"/>
                    <a:pt x="0" y="351"/>
                  </a:cubicBezTo>
                  <a:cubicBezTo>
                    <a:pt x="0" y="568"/>
                    <a:pt x="167" y="676"/>
                    <a:pt x="334" y="676"/>
                  </a:cubicBezTo>
                  <a:cubicBezTo>
                    <a:pt x="501" y="676"/>
                    <a:pt x="667" y="568"/>
                    <a:pt x="667" y="351"/>
                  </a:cubicBezTo>
                  <a:cubicBezTo>
                    <a:pt x="667" y="118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3210800" y="2617475"/>
              <a:ext cx="20875" cy="17375"/>
            </a:xfrm>
            <a:custGeom>
              <a:avLst/>
              <a:gdLst/>
              <a:ahLst/>
              <a:cxnLst/>
              <a:rect l="l" t="t" r="r" b="b"/>
              <a:pathLst>
                <a:path w="835" h="695" extrusionOk="0">
                  <a:moveTo>
                    <a:pt x="501" y="27"/>
                  </a:moveTo>
                  <a:cubicBezTo>
                    <a:pt x="668" y="27"/>
                    <a:pt x="801" y="161"/>
                    <a:pt x="801" y="361"/>
                  </a:cubicBezTo>
                  <a:cubicBezTo>
                    <a:pt x="801" y="563"/>
                    <a:pt x="650" y="690"/>
                    <a:pt x="490" y="690"/>
                  </a:cubicBezTo>
                  <a:cubicBezTo>
                    <a:pt x="412" y="690"/>
                    <a:pt x="333" y="660"/>
                    <a:pt x="267" y="595"/>
                  </a:cubicBezTo>
                  <a:cubicBezTo>
                    <a:pt x="34" y="394"/>
                    <a:pt x="201" y="27"/>
                    <a:pt x="501" y="27"/>
                  </a:cubicBezTo>
                  <a:close/>
                  <a:moveTo>
                    <a:pt x="483" y="0"/>
                  </a:moveTo>
                  <a:cubicBezTo>
                    <a:pt x="397" y="0"/>
                    <a:pt x="309" y="30"/>
                    <a:pt x="234" y="94"/>
                  </a:cubicBezTo>
                  <a:cubicBezTo>
                    <a:pt x="0" y="328"/>
                    <a:pt x="167" y="695"/>
                    <a:pt x="501" y="695"/>
                  </a:cubicBezTo>
                  <a:cubicBezTo>
                    <a:pt x="668" y="695"/>
                    <a:pt x="834" y="561"/>
                    <a:pt x="834" y="361"/>
                  </a:cubicBezTo>
                  <a:cubicBezTo>
                    <a:pt x="834" y="134"/>
                    <a:pt x="665" y="0"/>
                    <a:pt x="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3245000" y="2626500"/>
              <a:ext cx="20025" cy="16950"/>
            </a:xfrm>
            <a:custGeom>
              <a:avLst/>
              <a:gdLst/>
              <a:ahLst/>
              <a:cxnLst/>
              <a:rect l="l" t="t" r="r" b="b"/>
              <a:pathLst>
                <a:path w="801" h="678" extrusionOk="0">
                  <a:moveTo>
                    <a:pt x="434" y="0"/>
                  </a:moveTo>
                  <a:cubicBezTo>
                    <a:pt x="133" y="0"/>
                    <a:pt x="0" y="367"/>
                    <a:pt x="200" y="567"/>
                  </a:cubicBezTo>
                  <a:cubicBezTo>
                    <a:pt x="266" y="644"/>
                    <a:pt x="353" y="677"/>
                    <a:pt x="440" y="677"/>
                  </a:cubicBezTo>
                  <a:cubicBezTo>
                    <a:pt x="620" y="677"/>
                    <a:pt x="801" y="536"/>
                    <a:pt x="801" y="334"/>
                  </a:cubicBezTo>
                  <a:cubicBezTo>
                    <a:pt x="801" y="1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3244150" y="2626250"/>
              <a:ext cx="20050" cy="17775"/>
            </a:xfrm>
            <a:custGeom>
              <a:avLst/>
              <a:gdLst/>
              <a:ahLst/>
              <a:cxnLst/>
              <a:rect l="l" t="t" r="r" b="b"/>
              <a:pathLst>
                <a:path w="802" h="711" extrusionOk="0">
                  <a:moveTo>
                    <a:pt x="801" y="344"/>
                  </a:moveTo>
                  <a:cubicBezTo>
                    <a:pt x="801" y="385"/>
                    <a:pt x="794" y="424"/>
                    <a:pt x="781" y="459"/>
                  </a:cubicBezTo>
                  <a:lnTo>
                    <a:pt x="781" y="459"/>
                  </a:lnTo>
                  <a:cubicBezTo>
                    <a:pt x="794" y="424"/>
                    <a:pt x="801" y="386"/>
                    <a:pt x="801" y="344"/>
                  </a:cubicBezTo>
                  <a:close/>
                  <a:moveTo>
                    <a:pt x="456" y="0"/>
                  </a:moveTo>
                  <a:cubicBezTo>
                    <a:pt x="368" y="0"/>
                    <a:pt x="277" y="34"/>
                    <a:pt x="201" y="110"/>
                  </a:cubicBezTo>
                  <a:cubicBezTo>
                    <a:pt x="1" y="310"/>
                    <a:pt x="134" y="677"/>
                    <a:pt x="468" y="711"/>
                  </a:cubicBezTo>
                  <a:cubicBezTo>
                    <a:pt x="600" y="684"/>
                    <a:pt x="732" y="595"/>
                    <a:pt x="781" y="459"/>
                  </a:cubicBezTo>
                  <a:lnTo>
                    <a:pt x="781" y="459"/>
                  </a:lnTo>
                  <a:cubicBezTo>
                    <a:pt x="732" y="593"/>
                    <a:pt x="600" y="672"/>
                    <a:pt x="465" y="672"/>
                  </a:cubicBezTo>
                  <a:cubicBezTo>
                    <a:pt x="383" y="672"/>
                    <a:pt x="300" y="643"/>
                    <a:pt x="234" y="577"/>
                  </a:cubicBezTo>
                  <a:cubicBezTo>
                    <a:pt x="1" y="377"/>
                    <a:pt x="167" y="10"/>
                    <a:pt x="468" y="10"/>
                  </a:cubicBezTo>
                  <a:cubicBezTo>
                    <a:pt x="634" y="10"/>
                    <a:pt x="801" y="177"/>
                    <a:pt x="801" y="344"/>
                  </a:cubicBezTo>
                  <a:cubicBezTo>
                    <a:pt x="801" y="142"/>
                    <a:pt x="635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3277500" y="26356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1"/>
                  </a:moveTo>
                  <a:cubicBezTo>
                    <a:pt x="134" y="1"/>
                    <a:pt x="1" y="134"/>
                    <a:pt x="1" y="335"/>
                  </a:cubicBezTo>
                  <a:cubicBezTo>
                    <a:pt x="1" y="535"/>
                    <a:pt x="134" y="668"/>
                    <a:pt x="335" y="668"/>
                  </a:cubicBezTo>
                  <a:cubicBezTo>
                    <a:pt x="535" y="668"/>
                    <a:pt x="668" y="535"/>
                    <a:pt x="668" y="335"/>
                  </a:cubicBezTo>
                  <a:cubicBezTo>
                    <a:pt x="668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3273350" y="2635150"/>
              <a:ext cx="20875" cy="17225"/>
            </a:xfrm>
            <a:custGeom>
              <a:avLst/>
              <a:gdLst/>
              <a:ahLst/>
              <a:cxnLst/>
              <a:rect l="l" t="t" r="r" b="b"/>
              <a:pathLst>
                <a:path w="835" h="689" extrusionOk="0">
                  <a:moveTo>
                    <a:pt x="501" y="21"/>
                  </a:moveTo>
                  <a:cubicBezTo>
                    <a:pt x="667" y="21"/>
                    <a:pt x="801" y="154"/>
                    <a:pt x="801" y="355"/>
                  </a:cubicBezTo>
                  <a:cubicBezTo>
                    <a:pt x="801" y="557"/>
                    <a:pt x="650" y="683"/>
                    <a:pt x="490" y="683"/>
                  </a:cubicBezTo>
                  <a:cubicBezTo>
                    <a:pt x="412" y="683"/>
                    <a:pt x="332" y="653"/>
                    <a:pt x="267" y="588"/>
                  </a:cubicBezTo>
                  <a:cubicBezTo>
                    <a:pt x="34" y="388"/>
                    <a:pt x="200" y="21"/>
                    <a:pt x="501" y="21"/>
                  </a:cubicBezTo>
                  <a:close/>
                  <a:moveTo>
                    <a:pt x="468" y="0"/>
                  </a:moveTo>
                  <a:cubicBezTo>
                    <a:pt x="387" y="0"/>
                    <a:pt x="304" y="27"/>
                    <a:pt x="234" y="88"/>
                  </a:cubicBezTo>
                  <a:cubicBezTo>
                    <a:pt x="0" y="321"/>
                    <a:pt x="167" y="688"/>
                    <a:pt x="501" y="688"/>
                  </a:cubicBezTo>
                  <a:cubicBezTo>
                    <a:pt x="667" y="688"/>
                    <a:pt x="834" y="555"/>
                    <a:pt x="834" y="355"/>
                  </a:cubicBezTo>
                  <a:cubicBezTo>
                    <a:pt x="834" y="145"/>
                    <a:pt x="655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2449425" y="2107775"/>
              <a:ext cx="866475" cy="584625"/>
            </a:xfrm>
            <a:custGeom>
              <a:avLst/>
              <a:gdLst/>
              <a:ahLst/>
              <a:cxnLst/>
              <a:rect l="l" t="t" r="r" b="b"/>
              <a:pathLst>
                <a:path w="34659" h="23385" extrusionOk="0">
                  <a:moveTo>
                    <a:pt x="0" y="1"/>
                  </a:moveTo>
                  <a:cubicBezTo>
                    <a:pt x="0" y="34"/>
                    <a:pt x="34" y="68"/>
                    <a:pt x="34" y="134"/>
                  </a:cubicBezTo>
                  <a:lnTo>
                    <a:pt x="200" y="435"/>
                  </a:lnTo>
                  <a:cubicBezTo>
                    <a:pt x="334" y="735"/>
                    <a:pt x="501" y="1135"/>
                    <a:pt x="734" y="1669"/>
                  </a:cubicBezTo>
                  <a:lnTo>
                    <a:pt x="2836" y="6105"/>
                  </a:lnTo>
                  <a:lnTo>
                    <a:pt x="5971" y="12710"/>
                  </a:lnTo>
                  <a:lnTo>
                    <a:pt x="6872" y="14611"/>
                  </a:lnTo>
                  <a:cubicBezTo>
                    <a:pt x="7172" y="15278"/>
                    <a:pt x="7606" y="15912"/>
                    <a:pt x="8139" y="16446"/>
                  </a:cubicBezTo>
                  <a:cubicBezTo>
                    <a:pt x="8707" y="16946"/>
                    <a:pt x="9440" y="17280"/>
                    <a:pt x="10174" y="17480"/>
                  </a:cubicBezTo>
                  <a:cubicBezTo>
                    <a:pt x="10941" y="17680"/>
                    <a:pt x="11709" y="17814"/>
                    <a:pt x="12476" y="18014"/>
                  </a:cubicBezTo>
                  <a:cubicBezTo>
                    <a:pt x="18647" y="19448"/>
                    <a:pt x="24218" y="20849"/>
                    <a:pt x="28254" y="21816"/>
                  </a:cubicBezTo>
                  <a:lnTo>
                    <a:pt x="33024" y="23017"/>
                  </a:lnTo>
                  <a:lnTo>
                    <a:pt x="34325" y="23318"/>
                  </a:lnTo>
                  <a:lnTo>
                    <a:pt x="34658" y="23384"/>
                  </a:lnTo>
                  <a:lnTo>
                    <a:pt x="34658" y="23384"/>
                  </a:lnTo>
                  <a:lnTo>
                    <a:pt x="34325" y="23284"/>
                  </a:lnTo>
                  <a:lnTo>
                    <a:pt x="33057" y="22917"/>
                  </a:lnTo>
                  <a:cubicBezTo>
                    <a:pt x="31923" y="22617"/>
                    <a:pt x="30289" y="22183"/>
                    <a:pt x="28287" y="21683"/>
                  </a:cubicBezTo>
                  <a:cubicBezTo>
                    <a:pt x="24251" y="20649"/>
                    <a:pt x="18714" y="19215"/>
                    <a:pt x="12543" y="17780"/>
                  </a:cubicBezTo>
                  <a:cubicBezTo>
                    <a:pt x="11775" y="17613"/>
                    <a:pt x="10975" y="17447"/>
                    <a:pt x="10241" y="17247"/>
                  </a:cubicBezTo>
                  <a:cubicBezTo>
                    <a:pt x="9507" y="17080"/>
                    <a:pt x="8840" y="16746"/>
                    <a:pt x="8273" y="16279"/>
                  </a:cubicBezTo>
                  <a:cubicBezTo>
                    <a:pt x="7773" y="15779"/>
                    <a:pt x="7339" y="15178"/>
                    <a:pt x="7039" y="14511"/>
                  </a:cubicBezTo>
                  <a:cubicBezTo>
                    <a:pt x="6738" y="13877"/>
                    <a:pt x="6438" y="13244"/>
                    <a:pt x="6138" y="12610"/>
                  </a:cubicBezTo>
                  <a:cubicBezTo>
                    <a:pt x="4937" y="10141"/>
                    <a:pt x="3870" y="7907"/>
                    <a:pt x="2969" y="6039"/>
                  </a:cubicBezTo>
                  <a:cubicBezTo>
                    <a:pt x="2068" y="4171"/>
                    <a:pt x="1335" y="2669"/>
                    <a:pt x="834" y="1635"/>
                  </a:cubicBezTo>
                  <a:lnTo>
                    <a:pt x="234" y="435"/>
                  </a:lnTo>
                  <a:cubicBezTo>
                    <a:pt x="167" y="301"/>
                    <a:pt x="100" y="168"/>
                    <a:pt x="67" y="101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2611200" y="2664025"/>
              <a:ext cx="220175" cy="70175"/>
            </a:xfrm>
            <a:custGeom>
              <a:avLst/>
              <a:gdLst/>
              <a:ahLst/>
              <a:cxnLst/>
              <a:rect l="l" t="t" r="r" b="b"/>
              <a:pathLst>
                <a:path w="8807" h="2807" extrusionOk="0">
                  <a:moveTo>
                    <a:pt x="8807" y="0"/>
                  </a:moveTo>
                  <a:lnTo>
                    <a:pt x="8807" y="0"/>
                  </a:lnTo>
                  <a:cubicBezTo>
                    <a:pt x="8373" y="200"/>
                    <a:pt x="7973" y="434"/>
                    <a:pt x="7606" y="701"/>
                  </a:cubicBezTo>
                  <a:cubicBezTo>
                    <a:pt x="6639" y="1301"/>
                    <a:pt x="5638" y="1801"/>
                    <a:pt x="4604" y="2202"/>
                  </a:cubicBezTo>
                  <a:cubicBezTo>
                    <a:pt x="3832" y="2475"/>
                    <a:pt x="3005" y="2619"/>
                    <a:pt x="2178" y="2619"/>
                  </a:cubicBezTo>
                  <a:cubicBezTo>
                    <a:pt x="1896" y="2619"/>
                    <a:pt x="1615" y="2603"/>
                    <a:pt x="1335" y="2569"/>
                  </a:cubicBezTo>
                  <a:cubicBezTo>
                    <a:pt x="901" y="2502"/>
                    <a:pt x="434" y="2402"/>
                    <a:pt x="1" y="2268"/>
                  </a:cubicBezTo>
                  <a:lnTo>
                    <a:pt x="1" y="2268"/>
                  </a:lnTo>
                  <a:cubicBezTo>
                    <a:pt x="101" y="2335"/>
                    <a:pt x="201" y="2402"/>
                    <a:pt x="334" y="2435"/>
                  </a:cubicBezTo>
                  <a:cubicBezTo>
                    <a:pt x="634" y="2569"/>
                    <a:pt x="968" y="2669"/>
                    <a:pt x="1335" y="2735"/>
                  </a:cubicBezTo>
                  <a:cubicBezTo>
                    <a:pt x="1651" y="2783"/>
                    <a:pt x="1972" y="2806"/>
                    <a:pt x="2295" y="2806"/>
                  </a:cubicBezTo>
                  <a:cubicBezTo>
                    <a:pt x="3097" y="2806"/>
                    <a:pt x="3909" y="2663"/>
                    <a:pt x="4671" y="2402"/>
                  </a:cubicBezTo>
                  <a:cubicBezTo>
                    <a:pt x="5738" y="2002"/>
                    <a:pt x="6739" y="1468"/>
                    <a:pt x="7673" y="834"/>
                  </a:cubicBezTo>
                  <a:cubicBezTo>
                    <a:pt x="8040" y="601"/>
                    <a:pt x="8307" y="400"/>
                    <a:pt x="8507" y="234"/>
                  </a:cubicBezTo>
                  <a:cubicBezTo>
                    <a:pt x="8707" y="100"/>
                    <a:pt x="8807" y="0"/>
                    <a:pt x="8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2606200" y="2724900"/>
              <a:ext cx="258550" cy="168325"/>
            </a:xfrm>
            <a:custGeom>
              <a:avLst/>
              <a:gdLst/>
              <a:ahLst/>
              <a:cxnLst/>
              <a:rect l="l" t="t" r="r" b="b"/>
              <a:pathLst>
                <a:path w="10342" h="6733" extrusionOk="0">
                  <a:moveTo>
                    <a:pt x="10074" y="0"/>
                  </a:moveTo>
                  <a:lnTo>
                    <a:pt x="10074" y="0"/>
                  </a:lnTo>
                  <a:cubicBezTo>
                    <a:pt x="10241" y="767"/>
                    <a:pt x="10241" y="1568"/>
                    <a:pt x="10108" y="2369"/>
                  </a:cubicBezTo>
                  <a:cubicBezTo>
                    <a:pt x="9908" y="3202"/>
                    <a:pt x="9541" y="4003"/>
                    <a:pt x="9007" y="4670"/>
                  </a:cubicBezTo>
                  <a:cubicBezTo>
                    <a:pt x="7987" y="5861"/>
                    <a:pt x="6524" y="6520"/>
                    <a:pt x="5018" y="6520"/>
                  </a:cubicBezTo>
                  <a:cubicBezTo>
                    <a:pt x="4457" y="6520"/>
                    <a:pt x="3889" y="6428"/>
                    <a:pt x="3336" y="6238"/>
                  </a:cubicBezTo>
                  <a:cubicBezTo>
                    <a:pt x="2536" y="5938"/>
                    <a:pt x="1802" y="5471"/>
                    <a:pt x="1235" y="4837"/>
                  </a:cubicBezTo>
                  <a:cubicBezTo>
                    <a:pt x="701" y="4270"/>
                    <a:pt x="267" y="3569"/>
                    <a:pt x="0" y="2836"/>
                  </a:cubicBezTo>
                  <a:lnTo>
                    <a:pt x="0" y="2836"/>
                  </a:lnTo>
                  <a:cubicBezTo>
                    <a:pt x="0" y="2836"/>
                    <a:pt x="0" y="2869"/>
                    <a:pt x="34" y="3002"/>
                  </a:cubicBezTo>
                  <a:cubicBezTo>
                    <a:pt x="67" y="3136"/>
                    <a:pt x="134" y="3303"/>
                    <a:pt x="167" y="3436"/>
                  </a:cubicBezTo>
                  <a:cubicBezTo>
                    <a:pt x="401" y="4003"/>
                    <a:pt x="701" y="4503"/>
                    <a:pt x="1101" y="4937"/>
                  </a:cubicBezTo>
                  <a:cubicBezTo>
                    <a:pt x="1702" y="5604"/>
                    <a:pt x="2436" y="6105"/>
                    <a:pt x="3269" y="6438"/>
                  </a:cubicBezTo>
                  <a:cubicBezTo>
                    <a:pt x="3847" y="6637"/>
                    <a:pt x="4440" y="6733"/>
                    <a:pt x="5025" y="6733"/>
                  </a:cubicBezTo>
                  <a:cubicBezTo>
                    <a:pt x="6602" y="6733"/>
                    <a:pt x="8127" y="6035"/>
                    <a:pt x="9174" y="4770"/>
                  </a:cubicBezTo>
                  <a:cubicBezTo>
                    <a:pt x="9707" y="4070"/>
                    <a:pt x="10074" y="3236"/>
                    <a:pt x="10241" y="2369"/>
                  </a:cubicBezTo>
                  <a:cubicBezTo>
                    <a:pt x="10341" y="1801"/>
                    <a:pt x="10341" y="1201"/>
                    <a:pt x="10241" y="601"/>
                  </a:cubicBezTo>
                  <a:cubicBezTo>
                    <a:pt x="10208" y="434"/>
                    <a:pt x="10174" y="300"/>
                    <a:pt x="10141" y="134"/>
                  </a:cubicBezTo>
                  <a:cubicBezTo>
                    <a:pt x="10108" y="100"/>
                    <a:pt x="10108" y="34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2654575" y="1089550"/>
              <a:ext cx="344425" cy="692350"/>
            </a:xfrm>
            <a:custGeom>
              <a:avLst/>
              <a:gdLst/>
              <a:ahLst/>
              <a:cxnLst/>
              <a:rect l="l" t="t" r="r" b="b"/>
              <a:pathLst>
                <a:path w="13777" h="27694" extrusionOk="0">
                  <a:moveTo>
                    <a:pt x="6371" y="1"/>
                  </a:moveTo>
                  <a:cubicBezTo>
                    <a:pt x="2302" y="1"/>
                    <a:pt x="0" y="3470"/>
                    <a:pt x="134" y="7573"/>
                  </a:cubicBezTo>
                  <a:lnTo>
                    <a:pt x="167" y="23084"/>
                  </a:lnTo>
                  <a:cubicBezTo>
                    <a:pt x="199" y="25640"/>
                    <a:pt x="2271" y="27693"/>
                    <a:pt x="4800" y="27693"/>
                  </a:cubicBezTo>
                  <a:cubicBezTo>
                    <a:pt x="4878" y="27693"/>
                    <a:pt x="4958" y="27691"/>
                    <a:pt x="5037" y="27687"/>
                  </a:cubicBezTo>
                  <a:cubicBezTo>
                    <a:pt x="7506" y="27554"/>
                    <a:pt x="9440" y="25519"/>
                    <a:pt x="9440" y="23084"/>
                  </a:cubicBezTo>
                  <a:lnTo>
                    <a:pt x="9440" y="20816"/>
                  </a:lnTo>
                  <a:cubicBezTo>
                    <a:pt x="9440" y="20816"/>
                    <a:pt x="13376" y="20415"/>
                    <a:pt x="13643" y="16513"/>
                  </a:cubicBezTo>
                  <a:cubicBezTo>
                    <a:pt x="13777" y="14611"/>
                    <a:pt x="13743" y="10675"/>
                    <a:pt x="13643" y="7139"/>
                  </a:cubicBezTo>
                  <a:cubicBezTo>
                    <a:pt x="13577" y="3336"/>
                    <a:pt x="10574" y="234"/>
                    <a:pt x="677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2764650" y="1564050"/>
              <a:ext cx="125950" cy="69375"/>
            </a:xfrm>
            <a:custGeom>
              <a:avLst/>
              <a:gdLst/>
              <a:ahLst/>
              <a:cxnLst/>
              <a:rect l="l" t="t" r="r" b="b"/>
              <a:pathLst>
                <a:path w="5038" h="277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20" y="2774"/>
                    <a:pt x="4712" y="2774"/>
                  </a:cubicBezTo>
                  <a:cubicBezTo>
                    <a:pt x="4797" y="2774"/>
                    <a:pt x="4883" y="2773"/>
                    <a:pt x="4971" y="2770"/>
                  </a:cubicBezTo>
                  <a:lnTo>
                    <a:pt x="5037" y="1769"/>
                  </a:lnTo>
                  <a:cubicBezTo>
                    <a:pt x="3236" y="1702"/>
                    <a:pt x="1468" y="10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2943950" y="1312225"/>
              <a:ext cx="27525" cy="26700"/>
            </a:xfrm>
            <a:custGeom>
              <a:avLst/>
              <a:gdLst/>
              <a:ahLst/>
              <a:cxnLst/>
              <a:rect l="l" t="t" r="r" b="b"/>
              <a:pathLst>
                <a:path w="1101" h="1068" extrusionOk="0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834"/>
                    <a:pt x="234" y="1068"/>
                    <a:pt x="534" y="1068"/>
                  </a:cubicBezTo>
                  <a:cubicBezTo>
                    <a:pt x="834" y="1068"/>
                    <a:pt x="1101" y="834"/>
                    <a:pt x="1101" y="534"/>
                  </a:cubicBezTo>
                  <a:cubicBezTo>
                    <a:pt x="1101" y="234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2918100" y="1292825"/>
              <a:ext cx="57550" cy="16300"/>
            </a:xfrm>
            <a:custGeom>
              <a:avLst/>
              <a:gdLst/>
              <a:ahLst/>
              <a:cxnLst/>
              <a:rect l="l" t="t" r="r" b="b"/>
              <a:pathLst>
                <a:path w="2302" h="652" extrusionOk="0">
                  <a:moveTo>
                    <a:pt x="1037" y="1"/>
                  </a:moveTo>
                  <a:cubicBezTo>
                    <a:pt x="768" y="1"/>
                    <a:pt x="523" y="70"/>
                    <a:pt x="300" y="209"/>
                  </a:cubicBezTo>
                  <a:cubicBezTo>
                    <a:pt x="100" y="342"/>
                    <a:pt x="0" y="443"/>
                    <a:pt x="67" y="509"/>
                  </a:cubicBezTo>
                  <a:cubicBezTo>
                    <a:pt x="70" y="517"/>
                    <a:pt x="80" y="520"/>
                    <a:pt x="94" y="520"/>
                  </a:cubicBezTo>
                  <a:cubicBezTo>
                    <a:pt x="199" y="520"/>
                    <a:pt x="579" y="340"/>
                    <a:pt x="1062" y="340"/>
                  </a:cubicBezTo>
                  <a:cubicBezTo>
                    <a:pt x="1097" y="340"/>
                    <a:pt x="1132" y="340"/>
                    <a:pt x="1168" y="342"/>
                  </a:cubicBezTo>
                  <a:cubicBezTo>
                    <a:pt x="1714" y="373"/>
                    <a:pt x="2094" y="651"/>
                    <a:pt x="2234" y="651"/>
                  </a:cubicBezTo>
                  <a:cubicBezTo>
                    <a:pt x="2248" y="651"/>
                    <a:pt x="2259" y="649"/>
                    <a:pt x="2268" y="643"/>
                  </a:cubicBezTo>
                  <a:cubicBezTo>
                    <a:pt x="2302" y="609"/>
                    <a:pt x="2235" y="476"/>
                    <a:pt x="2068" y="342"/>
                  </a:cubicBezTo>
                  <a:cubicBezTo>
                    <a:pt x="1801" y="109"/>
                    <a:pt x="1501" y="9"/>
                    <a:pt x="1201" y="9"/>
                  </a:cubicBezTo>
                  <a:cubicBezTo>
                    <a:pt x="1145" y="3"/>
                    <a:pt x="1091" y="1"/>
                    <a:pt x="1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2797175" y="1310550"/>
              <a:ext cx="28375" cy="27550"/>
            </a:xfrm>
            <a:custGeom>
              <a:avLst/>
              <a:gdLst/>
              <a:ahLst/>
              <a:cxnLst/>
              <a:rect l="l" t="t" r="r" b="b"/>
              <a:pathLst>
                <a:path w="1135" h="1102" extrusionOk="0">
                  <a:moveTo>
                    <a:pt x="567" y="0"/>
                  </a:moveTo>
                  <a:cubicBezTo>
                    <a:pt x="267" y="0"/>
                    <a:pt x="34" y="234"/>
                    <a:pt x="0" y="534"/>
                  </a:cubicBezTo>
                  <a:cubicBezTo>
                    <a:pt x="0" y="834"/>
                    <a:pt x="267" y="1101"/>
                    <a:pt x="567" y="1101"/>
                  </a:cubicBezTo>
                  <a:cubicBezTo>
                    <a:pt x="868" y="1101"/>
                    <a:pt x="1101" y="868"/>
                    <a:pt x="1134" y="567"/>
                  </a:cubicBezTo>
                  <a:cubicBezTo>
                    <a:pt x="1134" y="234"/>
                    <a:pt x="86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2767975" y="1289500"/>
              <a:ext cx="57575" cy="16300"/>
            </a:xfrm>
            <a:custGeom>
              <a:avLst/>
              <a:gdLst/>
              <a:ahLst/>
              <a:cxnLst/>
              <a:rect l="l" t="t" r="r" b="b"/>
              <a:pathLst>
                <a:path w="2303" h="652" extrusionOk="0">
                  <a:moveTo>
                    <a:pt x="1049" y="0"/>
                  </a:moveTo>
                  <a:cubicBezTo>
                    <a:pt x="792" y="0"/>
                    <a:pt x="523" y="70"/>
                    <a:pt x="301" y="209"/>
                  </a:cubicBezTo>
                  <a:cubicBezTo>
                    <a:pt x="101" y="342"/>
                    <a:pt x="1" y="442"/>
                    <a:pt x="67" y="509"/>
                  </a:cubicBezTo>
                  <a:cubicBezTo>
                    <a:pt x="75" y="516"/>
                    <a:pt x="87" y="520"/>
                    <a:pt x="103" y="520"/>
                  </a:cubicBezTo>
                  <a:cubicBezTo>
                    <a:pt x="225" y="520"/>
                    <a:pt x="583" y="339"/>
                    <a:pt x="1063" y="339"/>
                  </a:cubicBezTo>
                  <a:cubicBezTo>
                    <a:pt x="1098" y="339"/>
                    <a:pt x="1133" y="340"/>
                    <a:pt x="1168" y="342"/>
                  </a:cubicBezTo>
                  <a:cubicBezTo>
                    <a:pt x="1714" y="372"/>
                    <a:pt x="2122" y="651"/>
                    <a:pt x="2242" y="651"/>
                  </a:cubicBezTo>
                  <a:cubicBezTo>
                    <a:pt x="2254" y="651"/>
                    <a:pt x="2263" y="648"/>
                    <a:pt x="2269" y="642"/>
                  </a:cubicBezTo>
                  <a:cubicBezTo>
                    <a:pt x="2302" y="609"/>
                    <a:pt x="2236" y="475"/>
                    <a:pt x="2069" y="309"/>
                  </a:cubicBezTo>
                  <a:cubicBezTo>
                    <a:pt x="1835" y="109"/>
                    <a:pt x="1535" y="8"/>
                    <a:pt x="1202" y="8"/>
                  </a:cubicBezTo>
                  <a:cubicBezTo>
                    <a:pt x="1152" y="3"/>
                    <a:pt x="1101" y="0"/>
                    <a:pt x="1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870550" y="1298025"/>
              <a:ext cx="41725" cy="127350"/>
            </a:xfrm>
            <a:custGeom>
              <a:avLst/>
              <a:gdLst/>
              <a:ahLst/>
              <a:cxnLst/>
              <a:rect l="l" t="t" r="r" b="b"/>
              <a:pathLst>
                <a:path w="1669" h="5094" extrusionOk="0">
                  <a:moveTo>
                    <a:pt x="103" y="0"/>
                  </a:moveTo>
                  <a:cubicBezTo>
                    <a:pt x="102" y="0"/>
                    <a:pt x="102" y="1"/>
                    <a:pt x="101" y="1"/>
                  </a:cubicBezTo>
                  <a:cubicBezTo>
                    <a:pt x="1" y="34"/>
                    <a:pt x="401" y="1435"/>
                    <a:pt x="935" y="3137"/>
                  </a:cubicBezTo>
                  <a:cubicBezTo>
                    <a:pt x="1068" y="3537"/>
                    <a:pt x="1202" y="3937"/>
                    <a:pt x="1302" y="4337"/>
                  </a:cubicBezTo>
                  <a:cubicBezTo>
                    <a:pt x="1368" y="4471"/>
                    <a:pt x="1402" y="4638"/>
                    <a:pt x="1402" y="4771"/>
                  </a:cubicBezTo>
                  <a:cubicBezTo>
                    <a:pt x="1368" y="4871"/>
                    <a:pt x="1202" y="4905"/>
                    <a:pt x="1068" y="4905"/>
                  </a:cubicBezTo>
                  <a:cubicBezTo>
                    <a:pt x="735" y="4905"/>
                    <a:pt x="401" y="4938"/>
                    <a:pt x="67" y="5038"/>
                  </a:cubicBezTo>
                  <a:cubicBezTo>
                    <a:pt x="263" y="5077"/>
                    <a:pt x="458" y="5093"/>
                    <a:pt x="654" y="5093"/>
                  </a:cubicBezTo>
                  <a:cubicBezTo>
                    <a:pt x="792" y="5093"/>
                    <a:pt x="930" y="5085"/>
                    <a:pt x="1068" y="5071"/>
                  </a:cubicBezTo>
                  <a:lnTo>
                    <a:pt x="1335" y="5071"/>
                  </a:lnTo>
                  <a:cubicBezTo>
                    <a:pt x="1435" y="5038"/>
                    <a:pt x="1535" y="4971"/>
                    <a:pt x="1602" y="4871"/>
                  </a:cubicBezTo>
                  <a:cubicBezTo>
                    <a:pt x="1669" y="4671"/>
                    <a:pt x="1635" y="4438"/>
                    <a:pt x="1568" y="4237"/>
                  </a:cubicBezTo>
                  <a:cubicBezTo>
                    <a:pt x="1435" y="3870"/>
                    <a:pt x="1302" y="3470"/>
                    <a:pt x="1202" y="3037"/>
                  </a:cubicBezTo>
                  <a:cubicBezTo>
                    <a:pt x="674" y="1356"/>
                    <a:pt x="179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760475" y="1261125"/>
              <a:ext cx="70900" cy="18725"/>
            </a:xfrm>
            <a:custGeom>
              <a:avLst/>
              <a:gdLst/>
              <a:ahLst/>
              <a:cxnLst/>
              <a:rect l="l" t="t" r="r" b="b"/>
              <a:pathLst>
                <a:path w="2836" h="749" extrusionOk="0">
                  <a:moveTo>
                    <a:pt x="1585" y="1"/>
                  </a:moveTo>
                  <a:cubicBezTo>
                    <a:pt x="1524" y="1"/>
                    <a:pt x="1463" y="4"/>
                    <a:pt x="1402" y="9"/>
                  </a:cubicBezTo>
                  <a:cubicBezTo>
                    <a:pt x="1035" y="9"/>
                    <a:pt x="668" y="109"/>
                    <a:pt x="367" y="310"/>
                  </a:cubicBezTo>
                  <a:cubicBezTo>
                    <a:pt x="134" y="443"/>
                    <a:pt x="1" y="610"/>
                    <a:pt x="67" y="676"/>
                  </a:cubicBezTo>
                  <a:cubicBezTo>
                    <a:pt x="88" y="729"/>
                    <a:pt x="162" y="748"/>
                    <a:pt x="275" y="748"/>
                  </a:cubicBezTo>
                  <a:cubicBezTo>
                    <a:pt x="521" y="748"/>
                    <a:pt x="954" y="655"/>
                    <a:pt x="1435" y="610"/>
                  </a:cubicBezTo>
                  <a:cubicBezTo>
                    <a:pt x="1547" y="604"/>
                    <a:pt x="1657" y="602"/>
                    <a:pt x="1762" y="602"/>
                  </a:cubicBezTo>
                  <a:cubicBezTo>
                    <a:pt x="2030" y="602"/>
                    <a:pt x="2269" y="615"/>
                    <a:pt x="2451" y="615"/>
                  </a:cubicBezTo>
                  <a:cubicBezTo>
                    <a:pt x="2645" y="615"/>
                    <a:pt x="2774" y="601"/>
                    <a:pt x="2803" y="543"/>
                  </a:cubicBezTo>
                  <a:cubicBezTo>
                    <a:pt x="2836" y="443"/>
                    <a:pt x="2702" y="310"/>
                    <a:pt x="2469" y="209"/>
                  </a:cubicBezTo>
                  <a:cubicBezTo>
                    <a:pt x="2191" y="70"/>
                    <a:pt x="18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920600" y="1255775"/>
              <a:ext cx="54225" cy="18550"/>
            </a:xfrm>
            <a:custGeom>
              <a:avLst/>
              <a:gdLst/>
              <a:ahLst/>
              <a:cxnLst/>
              <a:rect l="l" t="t" r="r" b="b"/>
              <a:pathLst>
                <a:path w="2169" h="742" extrusionOk="0">
                  <a:moveTo>
                    <a:pt x="995" y="1"/>
                  </a:moveTo>
                  <a:cubicBezTo>
                    <a:pt x="745" y="1"/>
                    <a:pt x="494" y="62"/>
                    <a:pt x="267" y="190"/>
                  </a:cubicBezTo>
                  <a:cubicBezTo>
                    <a:pt x="100" y="323"/>
                    <a:pt x="0" y="457"/>
                    <a:pt x="67" y="524"/>
                  </a:cubicBezTo>
                  <a:cubicBezTo>
                    <a:pt x="111" y="612"/>
                    <a:pt x="319" y="612"/>
                    <a:pt x="601" y="612"/>
                  </a:cubicBezTo>
                  <a:cubicBezTo>
                    <a:pt x="741" y="612"/>
                    <a:pt x="901" y="612"/>
                    <a:pt x="1068" y="624"/>
                  </a:cubicBezTo>
                  <a:cubicBezTo>
                    <a:pt x="1429" y="648"/>
                    <a:pt x="1738" y="741"/>
                    <a:pt x="1932" y="741"/>
                  </a:cubicBezTo>
                  <a:cubicBezTo>
                    <a:pt x="2007" y="741"/>
                    <a:pt x="2064" y="727"/>
                    <a:pt x="2102" y="690"/>
                  </a:cubicBezTo>
                  <a:cubicBezTo>
                    <a:pt x="2168" y="624"/>
                    <a:pt x="2102" y="490"/>
                    <a:pt x="1935" y="323"/>
                  </a:cubicBezTo>
                  <a:cubicBezTo>
                    <a:pt x="1667" y="113"/>
                    <a:pt x="1332" y="1"/>
                    <a:pt x="9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592525" y="1347100"/>
              <a:ext cx="69575" cy="103050"/>
            </a:xfrm>
            <a:custGeom>
              <a:avLst/>
              <a:gdLst/>
              <a:ahLst/>
              <a:cxnLst/>
              <a:rect l="l" t="t" r="r" b="b"/>
              <a:pathLst>
                <a:path w="2783" h="4122" extrusionOk="0">
                  <a:moveTo>
                    <a:pt x="1774" y="0"/>
                  </a:moveTo>
                  <a:cubicBezTo>
                    <a:pt x="1010" y="0"/>
                    <a:pt x="86" y="331"/>
                    <a:pt x="47" y="1907"/>
                  </a:cubicBezTo>
                  <a:cubicBezTo>
                    <a:pt x="0" y="3799"/>
                    <a:pt x="1311" y="4121"/>
                    <a:pt x="2113" y="4121"/>
                  </a:cubicBezTo>
                  <a:cubicBezTo>
                    <a:pt x="2456" y="4121"/>
                    <a:pt x="2706" y="4062"/>
                    <a:pt x="2716" y="4042"/>
                  </a:cubicBezTo>
                  <a:cubicBezTo>
                    <a:pt x="2716" y="3976"/>
                    <a:pt x="2782" y="173"/>
                    <a:pt x="2782" y="173"/>
                  </a:cubicBezTo>
                  <a:cubicBezTo>
                    <a:pt x="2755" y="159"/>
                    <a:pt x="2303" y="0"/>
                    <a:pt x="17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609525" y="1368600"/>
              <a:ext cx="30900" cy="59050"/>
            </a:xfrm>
            <a:custGeom>
              <a:avLst/>
              <a:gdLst/>
              <a:ahLst/>
              <a:cxnLst/>
              <a:rect l="l" t="t" r="r" b="b"/>
              <a:pathLst>
                <a:path w="1236" h="2362" extrusionOk="0">
                  <a:moveTo>
                    <a:pt x="809" y="0"/>
                  </a:moveTo>
                  <a:cubicBezTo>
                    <a:pt x="786" y="0"/>
                    <a:pt x="762" y="4"/>
                    <a:pt x="735" y="13"/>
                  </a:cubicBezTo>
                  <a:cubicBezTo>
                    <a:pt x="501" y="47"/>
                    <a:pt x="301" y="214"/>
                    <a:pt x="234" y="414"/>
                  </a:cubicBezTo>
                  <a:cubicBezTo>
                    <a:pt x="101" y="647"/>
                    <a:pt x="34" y="914"/>
                    <a:pt x="34" y="1148"/>
                  </a:cubicBezTo>
                  <a:cubicBezTo>
                    <a:pt x="1" y="1648"/>
                    <a:pt x="268" y="2115"/>
                    <a:pt x="701" y="2348"/>
                  </a:cubicBezTo>
                  <a:cubicBezTo>
                    <a:pt x="737" y="2357"/>
                    <a:pt x="775" y="2361"/>
                    <a:pt x="815" y="2361"/>
                  </a:cubicBezTo>
                  <a:cubicBezTo>
                    <a:pt x="922" y="2361"/>
                    <a:pt x="1037" y="2331"/>
                    <a:pt x="1135" y="2282"/>
                  </a:cubicBezTo>
                  <a:cubicBezTo>
                    <a:pt x="1235" y="2215"/>
                    <a:pt x="1235" y="2148"/>
                    <a:pt x="1235" y="2148"/>
                  </a:cubicBezTo>
                  <a:lnTo>
                    <a:pt x="1235" y="2148"/>
                  </a:lnTo>
                  <a:cubicBezTo>
                    <a:pt x="1235" y="2148"/>
                    <a:pt x="1168" y="2148"/>
                    <a:pt x="1102" y="2215"/>
                  </a:cubicBezTo>
                  <a:cubicBezTo>
                    <a:pt x="1052" y="2232"/>
                    <a:pt x="993" y="2240"/>
                    <a:pt x="931" y="2240"/>
                  </a:cubicBezTo>
                  <a:cubicBezTo>
                    <a:pt x="868" y="2240"/>
                    <a:pt x="801" y="2232"/>
                    <a:pt x="735" y="2215"/>
                  </a:cubicBezTo>
                  <a:cubicBezTo>
                    <a:pt x="401" y="1981"/>
                    <a:pt x="201" y="1581"/>
                    <a:pt x="234" y="1148"/>
                  </a:cubicBezTo>
                  <a:cubicBezTo>
                    <a:pt x="234" y="914"/>
                    <a:pt x="301" y="681"/>
                    <a:pt x="368" y="480"/>
                  </a:cubicBezTo>
                  <a:cubicBezTo>
                    <a:pt x="435" y="314"/>
                    <a:pt x="568" y="180"/>
                    <a:pt x="735" y="147"/>
                  </a:cubicBezTo>
                  <a:cubicBezTo>
                    <a:pt x="758" y="141"/>
                    <a:pt x="781" y="138"/>
                    <a:pt x="802" y="138"/>
                  </a:cubicBezTo>
                  <a:cubicBezTo>
                    <a:pt x="903" y="138"/>
                    <a:pt x="980" y="198"/>
                    <a:pt x="1035" y="280"/>
                  </a:cubicBezTo>
                  <a:cubicBezTo>
                    <a:pt x="1068" y="347"/>
                    <a:pt x="1035" y="414"/>
                    <a:pt x="1035" y="414"/>
                  </a:cubicBezTo>
                  <a:cubicBezTo>
                    <a:pt x="1068" y="414"/>
                    <a:pt x="1102" y="347"/>
                    <a:pt x="1102" y="247"/>
                  </a:cubicBezTo>
                  <a:cubicBezTo>
                    <a:pt x="1068" y="180"/>
                    <a:pt x="1035" y="113"/>
                    <a:pt x="968" y="80"/>
                  </a:cubicBezTo>
                  <a:cubicBezTo>
                    <a:pt x="919" y="31"/>
                    <a:pt x="871" y="0"/>
                    <a:pt x="80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612875" y="1075625"/>
              <a:ext cx="332750" cy="337525"/>
            </a:xfrm>
            <a:custGeom>
              <a:avLst/>
              <a:gdLst/>
              <a:ahLst/>
              <a:cxnLst/>
              <a:rect l="l" t="t" r="r" b="b"/>
              <a:pathLst>
                <a:path w="13310" h="13501" extrusionOk="0">
                  <a:moveTo>
                    <a:pt x="7815" y="1"/>
                  </a:moveTo>
                  <a:cubicBezTo>
                    <a:pt x="7325" y="1"/>
                    <a:pt x="6849" y="42"/>
                    <a:pt x="6405" y="124"/>
                  </a:cubicBezTo>
                  <a:cubicBezTo>
                    <a:pt x="4137" y="558"/>
                    <a:pt x="2169" y="1959"/>
                    <a:pt x="1034" y="3960"/>
                  </a:cubicBezTo>
                  <a:cubicBezTo>
                    <a:pt x="0" y="5928"/>
                    <a:pt x="100" y="8764"/>
                    <a:pt x="501" y="10865"/>
                  </a:cubicBezTo>
                  <a:lnTo>
                    <a:pt x="467" y="10865"/>
                  </a:lnTo>
                  <a:cubicBezTo>
                    <a:pt x="1001" y="10865"/>
                    <a:pt x="1468" y="11132"/>
                    <a:pt x="1735" y="11599"/>
                  </a:cubicBezTo>
                  <a:cubicBezTo>
                    <a:pt x="1868" y="11999"/>
                    <a:pt x="1902" y="12433"/>
                    <a:pt x="2035" y="12833"/>
                  </a:cubicBezTo>
                  <a:cubicBezTo>
                    <a:pt x="2169" y="13233"/>
                    <a:pt x="2535" y="13500"/>
                    <a:pt x="2969" y="13500"/>
                  </a:cubicBezTo>
                  <a:cubicBezTo>
                    <a:pt x="3269" y="13434"/>
                    <a:pt x="3503" y="13200"/>
                    <a:pt x="3570" y="12933"/>
                  </a:cubicBezTo>
                  <a:cubicBezTo>
                    <a:pt x="3636" y="12633"/>
                    <a:pt x="3670" y="12366"/>
                    <a:pt x="3636" y="12066"/>
                  </a:cubicBezTo>
                  <a:cubicBezTo>
                    <a:pt x="3536" y="10798"/>
                    <a:pt x="3336" y="9564"/>
                    <a:pt x="3369" y="8297"/>
                  </a:cubicBezTo>
                  <a:cubicBezTo>
                    <a:pt x="3336" y="6996"/>
                    <a:pt x="3703" y="5761"/>
                    <a:pt x="4403" y="4694"/>
                  </a:cubicBezTo>
                  <a:cubicBezTo>
                    <a:pt x="5053" y="3673"/>
                    <a:pt x="6163" y="3082"/>
                    <a:pt x="7359" y="3082"/>
                  </a:cubicBezTo>
                  <a:cubicBezTo>
                    <a:pt x="7452" y="3082"/>
                    <a:pt x="7545" y="3086"/>
                    <a:pt x="7639" y="3093"/>
                  </a:cubicBezTo>
                  <a:cubicBezTo>
                    <a:pt x="8473" y="3226"/>
                    <a:pt x="9174" y="3693"/>
                    <a:pt x="10007" y="3860"/>
                  </a:cubicBezTo>
                  <a:cubicBezTo>
                    <a:pt x="10213" y="3901"/>
                    <a:pt x="10419" y="3921"/>
                    <a:pt x="10623" y="3921"/>
                  </a:cubicBezTo>
                  <a:cubicBezTo>
                    <a:pt x="11410" y="3921"/>
                    <a:pt x="12167" y="3623"/>
                    <a:pt x="12776" y="3093"/>
                  </a:cubicBezTo>
                  <a:cubicBezTo>
                    <a:pt x="12809" y="3060"/>
                    <a:pt x="12876" y="3026"/>
                    <a:pt x="12910" y="3026"/>
                  </a:cubicBezTo>
                  <a:cubicBezTo>
                    <a:pt x="13210" y="2826"/>
                    <a:pt x="13310" y="2492"/>
                    <a:pt x="13210" y="2192"/>
                  </a:cubicBezTo>
                  <a:cubicBezTo>
                    <a:pt x="13176" y="2092"/>
                    <a:pt x="13143" y="1992"/>
                    <a:pt x="13076" y="1925"/>
                  </a:cubicBezTo>
                  <a:cubicBezTo>
                    <a:pt x="11829" y="625"/>
                    <a:pt x="9718" y="1"/>
                    <a:pt x="7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833850" y="1435625"/>
              <a:ext cx="50900" cy="43400"/>
            </a:xfrm>
            <a:custGeom>
              <a:avLst/>
              <a:gdLst/>
              <a:ahLst/>
              <a:cxnLst/>
              <a:rect l="l" t="t" r="r" b="b"/>
              <a:pathLst>
                <a:path w="2036" h="1736" extrusionOk="0">
                  <a:moveTo>
                    <a:pt x="134" y="1"/>
                  </a:moveTo>
                  <a:cubicBezTo>
                    <a:pt x="68" y="1"/>
                    <a:pt x="1" y="168"/>
                    <a:pt x="34" y="435"/>
                  </a:cubicBezTo>
                  <a:cubicBezTo>
                    <a:pt x="68" y="802"/>
                    <a:pt x="268" y="1135"/>
                    <a:pt x="535" y="1369"/>
                  </a:cubicBezTo>
                  <a:cubicBezTo>
                    <a:pt x="835" y="1602"/>
                    <a:pt x="1202" y="1736"/>
                    <a:pt x="1602" y="1736"/>
                  </a:cubicBezTo>
                  <a:cubicBezTo>
                    <a:pt x="1902" y="1736"/>
                    <a:pt x="2036" y="1669"/>
                    <a:pt x="2036" y="1602"/>
                  </a:cubicBezTo>
                  <a:cubicBezTo>
                    <a:pt x="2036" y="1502"/>
                    <a:pt x="1369" y="1569"/>
                    <a:pt x="802" y="1102"/>
                  </a:cubicBezTo>
                  <a:cubicBezTo>
                    <a:pt x="234" y="635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3773700" y="1913375"/>
              <a:ext cx="338600" cy="181100"/>
            </a:xfrm>
            <a:custGeom>
              <a:avLst/>
              <a:gdLst/>
              <a:ahLst/>
              <a:cxnLst/>
              <a:rect l="l" t="t" r="r" b="b"/>
              <a:pathLst>
                <a:path w="13544" h="7244" extrusionOk="0">
                  <a:moveTo>
                    <a:pt x="6793" y="1"/>
                  </a:moveTo>
                  <a:cubicBezTo>
                    <a:pt x="5424" y="1"/>
                    <a:pt x="3798" y="75"/>
                    <a:pt x="3470" y="171"/>
                  </a:cubicBezTo>
                  <a:cubicBezTo>
                    <a:pt x="2936" y="372"/>
                    <a:pt x="0" y="2973"/>
                    <a:pt x="0" y="2973"/>
                  </a:cubicBezTo>
                  <a:lnTo>
                    <a:pt x="2869" y="7243"/>
                  </a:lnTo>
                  <a:cubicBezTo>
                    <a:pt x="2869" y="7243"/>
                    <a:pt x="5371" y="6309"/>
                    <a:pt x="6038" y="5609"/>
                  </a:cubicBezTo>
                  <a:cubicBezTo>
                    <a:pt x="6614" y="5002"/>
                    <a:pt x="7025" y="4975"/>
                    <a:pt x="7095" y="4975"/>
                  </a:cubicBezTo>
                  <a:cubicBezTo>
                    <a:pt x="7102" y="4975"/>
                    <a:pt x="7106" y="4975"/>
                    <a:pt x="7106" y="4975"/>
                  </a:cubicBezTo>
                  <a:cubicBezTo>
                    <a:pt x="7506" y="5208"/>
                    <a:pt x="8740" y="6476"/>
                    <a:pt x="9040" y="6643"/>
                  </a:cubicBezTo>
                  <a:cubicBezTo>
                    <a:pt x="9138" y="6703"/>
                    <a:pt x="9236" y="6729"/>
                    <a:pt x="9326" y="6729"/>
                  </a:cubicBezTo>
                  <a:cubicBezTo>
                    <a:pt x="9635" y="6729"/>
                    <a:pt x="9855" y="6419"/>
                    <a:pt x="9674" y="6109"/>
                  </a:cubicBezTo>
                  <a:cubicBezTo>
                    <a:pt x="9040" y="5475"/>
                    <a:pt x="8373" y="4875"/>
                    <a:pt x="7706" y="4308"/>
                  </a:cubicBezTo>
                  <a:lnTo>
                    <a:pt x="7706" y="4308"/>
                  </a:lnTo>
                  <a:cubicBezTo>
                    <a:pt x="7706" y="4308"/>
                    <a:pt x="10141" y="5909"/>
                    <a:pt x="10441" y="6042"/>
                  </a:cubicBezTo>
                  <a:cubicBezTo>
                    <a:pt x="10505" y="6072"/>
                    <a:pt x="10565" y="6086"/>
                    <a:pt x="10620" y="6086"/>
                  </a:cubicBezTo>
                  <a:cubicBezTo>
                    <a:pt x="10992" y="6086"/>
                    <a:pt x="11132" y="5462"/>
                    <a:pt x="10842" y="5142"/>
                  </a:cubicBezTo>
                  <a:cubicBezTo>
                    <a:pt x="10608" y="4841"/>
                    <a:pt x="7939" y="3274"/>
                    <a:pt x="8106" y="3240"/>
                  </a:cubicBezTo>
                  <a:cubicBezTo>
                    <a:pt x="8111" y="3239"/>
                    <a:pt x="8117" y="3238"/>
                    <a:pt x="8125" y="3238"/>
                  </a:cubicBezTo>
                  <a:cubicBezTo>
                    <a:pt x="8419" y="3238"/>
                    <a:pt x="10654" y="4514"/>
                    <a:pt x="11142" y="4741"/>
                  </a:cubicBezTo>
                  <a:cubicBezTo>
                    <a:pt x="11226" y="4787"/>
                    <a:pt x="11310" y="4807"/>
                    <a:pt x="11388" y="4807"/>
                  </a:cubicBezTo>
                  <a:cubicBezTo>
                    <a:pt x="11773" y="4807"/>
                    <a:pt x="12024" y="4317"/>
                    <a:pt x="11609" y="3874"/>
                  </a:cubicBezTo>
                  <a:cubicBezTo>
                    <a:pt x="11142" y="3307"/>
                    <a:pt x="8440" y="1873"/>
                    <a:pt x="8440" y="1873"/>
                  </a:cubicBezTo>
                  <a:lnTo>
                    <a:pt x="8940" y="1806"/>
                  </a:lnTo>
                  <a:cubicBezTo>
                    <a:pt x="8940" y="1806"/>
                    <a:pt x="11487" y="3257"/>
                    <a:pt x="12536" y="3257"/>
                  </a:cubicBezTo>
                  <a:cubicBezTo>
                    <a:pt x="12645" y="3257"/>
                    <a:pt x="12737" y="3241"/>
                    <a:pt x="12810" y="3207"/>
                  </a:cubicBezTo>
                  <a:cubicBezTo>
                    <a:pt x="13543" y="2807"/>
                    <a:pt x="9074" y="372"/>
                    <a:pt x="8773" y="138"/>
                  </a:cubicBezTo>
                  <a:cubicBezTo>
                    <a:pt x="8647" y="40"/>
                    <a:pt x="7788" y="1"/>
                    <a:pt x="679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3940475" y="1954350"/>
              <a:ext cx="152650" cy="39700"/>
            </a:xfrm>
            <a:custGeom>
              <a:avLst/>
              <a:gdLst/>
              <a:ahLst/>
              <a:cxnLst/>
              <a:rect l="l" t="t" r="r" b="b"/>
              <a:pathLst>
                <a:path w="6106" h="1588" extrusionOk="0">
                  <a:moveTo>
                    <a:pt x="2269" y="0"/>
                  </a:moveTo>
                  <a:cubicBezTo>
                    <a:pt x="1502" y="0"/>
                    <a:pt x="735" y="34"/>
                    <a:pt x="1" y="167"/>
                  </a:cubicBezTo>
                  <a:cubicBezTo>
                    <a:pt x="538" y="216"/>
                    <a:pt x="1093" y="247"/>
                    <a:pt x="1653" y="247"/>
                  </a:cubicBezTo>
                  <a:cubicBezTo>
                    <a:pt x="1838" y="247"/>
                    <a:pt x="2023" y="243"/>
                    <a:pt x="2208" y="236"/>
                  </a:cubicBezTo>
                  <a:lnTo>
                    <a:pt x="2208" y="236"/>
                  </a:lnTo>
                  <a:lnTo>
                    <a:pt x="3036" y="634"/>
                  </a:lnTo>
                  <a:cubicBezTo>
                    <a:pt x="3437" y="834"/>
                    <a:pt x="3837" y="1034"/>
                    <a:pt x="4171" y="1201"/>
                  </a:cubicBezTo>
                  <a:cubicBezTo>
                    <a:pt x="4504" y="1334"/>
                    <a:pt x="4838" y="1435"/>
                    <a:pt x="5171" y="1501"/>
                  </a:cubicBezTo>
                  <a:cubicBezTo>
                    <a:pt x="5362" y="1565"/>
                    <a:pt x="5565" y="1588"/>
                    <a:pt x="5765" y="1588"/>
                  </a:cubicBezTo>
                  <a:cubicBezTo>
                    <a:pt x="5881" y="1588"/>
                    <a:pt x="5995" y="1580"/>
                    <a:pt x="6105" y="1568"/>
                  </a:cubicBezTo>
                  <a:cubicBezTo>
                    <a:pt x="6105" y="1535"/>
                    <a:pt x="5772" y="1501"/>
                    <a:pt x="5171" y="1334"/>
                  </a:cubicBezTo>
                  <a:cubicBezTo>
                    <a:pt x="4871" y="1234"/>
                    <a:pt x="4537" y="1134"/>
                    <a:pt x="4237" y="1001"/>
                  </a:cubicBezTo>
                  <a:lnTo>
                    <a:pt x="3136" y="40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3800375" y="1955175"/>
              <a:ext cx="159325" cy="61225"/>
            </a:xfrm>
            <a:custGeom>
              <a:avLst/>
              <a:gdLst/>
              <a:ahLst/>
              <a:cxnLst/>
              <a:rect l="l" t="t" r="r" b="b"/>
              <a:pathLst>
                <a:path w="6373" h="2449" extrusionOk="0">
                  <a:moveTo>
                    <a:pt x="2069" y="1"/>
                  </a:moveTo>
                  <a:lnTo>
                    <a:pt x="1" y="2035"/>
                  </a:lnTo>
                  <a:cubicBezTo>
                    <a:pt x="205" y="2291"/>
                    <a:pt x="507" y="2448"/>
                    <a:pt x="832" y="2448"/>
                  </a:cubicBezTo>
                  <a:cubicBezTo>
                    <a:pt x="932" y="2448"/>
                    <a:pt x="1033" y="2434"/>
                    <a:pt x="1135" y="2402"/>
                  </a:cubicBezTo>
                  <a:cubicBezTo>
                    <a:pt x="1535" y="2336"/>
                    <a:pt x="1902" y="2102"/>
                    <a:pt x="2303" y="2002"/>
                  </a:cubicBezTo>
                  <a:cubicBezTo>
                    <a:pt x="2581" y="1917"/>
                    <a:pt x="2867" y="1887"/>
                    <a:pt x="3157" y="1887"/>
                  </a:cubicBezTo>
                  <a:cubicBezTo>
                    <a:pt x="3806" y="1887"/>
                    <a:pt x="4474" y="2035"/>
                    <a:pt x="5124" y="2035"/>
                  </a:cubicBezTo>
                  <a:cubicBezTo>
                    <a:pt x="5435" y="2035"/>
                    <a:pt x="5741" y="2001"/>
                    <a:pt x="6039" y="1902"/>
                  </a:cubicBezTo>
                  <a:cubicBezTo>
                    <a:pt x="6205" y="1835"/>
                    <a:pt x="6372" y="1702"/>
                    <a:pt x="6372" y="1535"/>
                  </a:cubicBezTo>
                  <a:cubicBezTo>
                    <a:pt x="6339" y="1368"/>
                    <a:pt x="6172" y="1301"/>
                    <a:pt x="6005" y="1235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3800375" y="1954350"/>
              <a:ext cx="162650" cy="63800"/>
            </a:xfrm>
            <a:custGeom>
              <a:avLst/>
              <a:gdLst/>
              <a:ahLst/>
              <a:cxnLst/>
              <a:rect l="l" t="t" r="r" b="b"/>
              <a:pathLst>
                <a:path w="6506" h="2552" extrusionOk="0">
                  <a:moveTo>
                    <a:pt x="2" y="2065"/>
                  </a:moveTo>
                  <a:cubicBezTo>
                    <a:pt x="1" y="2065"/>
                    <a:pt x="1" y="2066"/>
                    <a:pt x="1" y="2068"/>
                  </a:cubicBezTo>
                  <a:cubicBezTo>
                    <a:pt x="3" y="2070"/>
                    <a:pt x="4" y="2072"/>
                    <a:pt x="6" y="2074"/>
                  </a:cubicBezTo>
                  <a:lnTo>
                    <a:pt x="6" y="2074"/>
                  </a:lnTo>
                  <a:cubicBezTo>
                    <a:pt x="4" y="2068"/>
                    <a:pt x="2" y="2065"/>
                    <a:pt x="2" y="2065"/>
                  </a:cubicBezTo>
                  <a:close/>
                  <a:moveTo>
                    <a:pt x="2069" y="0"/>
                  </a:moveTo>
                  <a:lnTo>
                    <a:pt x="2069" y="0"/>
                  </a:lnTo>
                  <a:cubicBezTo>
                    <a:pt x="2169" y="67"/>
                    <a:pt x="2303" y="134"/>
                    <a:pt x="2469" y="167"/>
                  </a:cubicBezTo>
                  <a:cubicBezTo>
                    <a:pt x="2736" y="300"/>
                    <a:pt x="3136" y="434"/>
                    <a:pt x="3603" y="601"/>
                  </a:cubicBezTo>
                  <a:lnTo>
                    <a:pt x="5338" y="1168"/>
                  </a:lnTo>
                  <a:lnTo>
                    <a:pt x="5838" y="1334"/>
                  </a:lnTo>
                  <a:cubicBezTo>
                    <a:pt x="6039" y="1368"/>
                    <a:pt x="6205" y="1468"/>
                    <a:pt x="6239" y="1535"/>
                  </a:cubicBezTo>
                  <a:cubicBezTo>
                    <a:pt x="6305" y="1601"/>
                    <a:pt x="6172" y="1735"/>
                    <a:pt x="6039" y="1768"/>
                  </a:cubicBezTo>
                  <a:cubicBezTo>
                    <a:pt x="5838" y="1835"/>
                    <a:pt x="5672" y="1868"/>
                    <a:pt x="5471" y="1902"/>
                  </a:cubicBezTo>
                  <a:cubicBezTo>
                    <a:pt x="4738" y="1902"/>
                    <a:pt x="4004" y="1868"/>
                    <a:pt x="3303" y="1801"/>
                  </a:cubicBezTo>
                  <a:cubicBezTo>
                    <a:pt x="3236" y="1795"/>
                    <a:pt x="3170" y="1793"/>
                    <a:pt x="3105" y="1793"/>
                  </a:cubicBezTo>
                  <a:cubicBezTo>
                    <a:pt x="2815" y="1793"/>
                    <a:pt x="2548" y="1847"/>
                    <a:pt x="2303" y="1902"/>
                  </a:cubicBezTo>
                  <a:cubicBezTo>
                    <a:pt x="2036" y="2002"/>
                    <a:pt x="1769" y="2102"/>
                    <a:pt x="1502" y="2235"/>
                  </a:cubicBezTo>
                  <a:cubicBezTo>
                    <a:pt x="1282" y="2355"/>
                    <a:pt x="1050" y="2415"/>
                    <a:pt x="813" y="2415"/>
                  </a:cubicBezTo>
                  <a:cubicBezTo>
                    <a:pt x="655" y="2415"/>
                    <a:pt x="495" y="2389"/>
                    <a:pt x="334" y="2335"/>
                  </a:cubicBezTo>
                  <a:cubicBezTo>
                    <a:pt x="203" y="2237"/>
                    <a:pt x="105" y="2171"/>
                    <a:pt x="6" y="2074"/>
                  </a:cubicBezTo>
                  <a:lnTo>
                    <a:pt x="6" y="2074"/>
                  </a:lnTo>
                  <a:cubicBezTo>
                    <a:pt x="23" y="2112"/>
                    <a:pt x="87" y="2268"/>
                    <a:pt x="301" y="2402"/>
                  </a:cubicBezTo>
                  <a:cubicBezTo>
                    <a:pt x="501" y="2502"/>
                    <a:pt x="718" y="2552"/>
                    <a:pt x="935" y="2552"/>
                  </a:cubicBezTo>
                  <a:cubicBezTo>
                    <a:pt x="1152" y="2552"/>
                    <a:pt x="1369" y="2502"/>
                    <a:pt x="1569" y="2402"/>
                  </a:cubicBezTo>
                  <a:cubicBezTo>
                    <a:pt x="1802" y="2302"/>
                    <a:pt x="2069" y="2202"/>
                    <a:pt x="2336" y="2102"/>
                  </a:cubicBezTo>
                  <a:cubicBezTo>
                    <a:pt x="2556" y="2053"/>
                    <a:pt x="2793" y="2022"/>
                    <a:pt x="3023" y="2022"/>
                  </a:cubicBezTo>
                  <a:cubicBezTo>
                    <a:pt x="3107" y="2022"/>
                    <a:pt x="3189" y="2026"/>
                    <a:pt x="3270" y="2035"/>
                  </a:cubicBezTo>
                  <a:cubicBezTo>
                    <a:pt x="3869" y="2089"/>
                    <a:pt x="4468" y="2144"/>
                    <a:pt x="5086" y="2144"/>
                  </a:cubicBezTo>
                  <a:cubicBezTo>
                    <a:pt x="5224" y="2144"/>
                    <a:pt x="5364" y="2141"/>
                    <a:pt x="5505" y="2135"/>
                  </a:cubicBezTo>
                  <a:cubicBezTo>
                    <a:pt x="5705" y="2135"/>
                    <a:pt x="5905" y="2068"/>
                    <a:pt x="6105" y="2002"/>
                  </a:cubicBezTo>
                  <a:cubicBezTo>
                    <a:pt x="6205" y="1968"/>
                    <a:pt x="6305" y="1902"/>
                    <a:pt x="6372" y="1835"/>
                  </a:cubicBezTo>
                  <a:cubicBezTo>
                    <a:pt x="6472" y="1735"/>
                    <a:pt x="6506" y="1568"/>
                    <a:pt x="6439" y="1435"/>
                  </a:cubicBezTo>
                  <a:cubicBezTo>
                    <a:pt x="6305" y="1201"/>
                    <a:pt x="6072" y="1168"/>
                    <a:pt x="5905" y="1134"/>
                  </a:cubicBezTo>
                  <a:lnTo>
                    <a:pt x="5405" y="968"/>
                  </a:lnTo>
                  <a:lnTo>
                    <a:pt x="3670" y="434"/>
                  </a:lnTo>
                  <a:cubicBezTo>
                    <a:pt x="3170" y="300"/>
                    <a:pt x="2770" y="167"/>
                    <a:pt x="2503" y="100"/>
                  </a:cubicBezTo>
                  <a:cubicBezTo>
                    <a:pt x="2336" y="34"/>
                    <a:pt x="2202" y="34"/>
                    <a:pt x="206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3315050" y="2513075"/>
              <a:ext cx="324400" cy="228450"/>
            </a:xfrm>
            <a:custGeom>
              <a:avLst/>
              <a:gdLst/>
              <a:ahLst/>
              <a:cxnLst/>
              <a:rect l="l" t="t" r="r" b="b"/>
              <a:pathLst>
                <a:path w="12976" h="9138" extrusionOk="0">
                  <a:moveTo>
                    <a:pt x="6505" y="0"/>
                  </a:moveTo>
                  <a:lnTo>
                    <a:pt x="1635" y="501"/>
                  </a:lnTo>
                  <a:lnTo>
                    <a:pt x="0" y="6805"/>
                  </a:lnTo>
                  <a:lnTo>
                    <a:pt x="5004" y="7239"/>
                  </a:lnTo>
                  <a:cubicBezTo>
                    <a:pt x="5004" y="7239"/>
                    <a:pt x="6805" y="8840"/>
                    <a:pt x="7405" y="9107"/>
                  </a:cubicBezTo>
                  <a:cubicBezTo>
                    <a:pt x="7456" y="9128"/>
                    <a:pt x="7505" y="9137"/>
                    <a:pt x="7553" y="9137"/>
                  </a:cubicBezTo>
                  <a:cubicBezTo>
                    <a:pt x="8046" y="9137"/>
                    <a:pt x="8406" y="8140"/>
                    <a:pt x="8406" y="8140"/>
                  </a:cubicBezTo>
                  <a:lnTo>
                    <a:pt x="8840" y="8140"/>
                  </a:lnTo>
                  <a:cubicBezTo>
                    <a:pt x="8863" y="8142"/>
                    <a:pt x="8886" y="8143"/>
                    <a:pt x="8909" y="8143"/>
                  </a:cubicBezTo>
                  <a:cubicBezTo>
                    <a:pt x="9569" y="8143"/>
                    <a:pt x="9974" y="7239"/>
                    <a:pt x="9974" y="7239"/>
                  </a:cubicBezTo>
                  <a:cubicBezTo>
                    <a:pt x="11842" y="6805"/>
                    <a:pt x="10675" y="5405"/>
                    <a:pt x="10674" y="5404"/>
                  </a:cubicBezTo>
                  <a:lnTo>
                    <a:pt x="10674" y="5404"/>
                  </a:lnTo>
                  <a:cubicBezTo>
                    <a:pt x="10675" y="5405"/>
                    <a:pt x="11149" y="5834"/>
                    <a:pt x="11643" y="5834"/>
                  </a:cubicBezTo>
                  <a:cubicBezTo>
                    <a:pt x="11890" y="5834"/>
                    <a:pt x="12142" y="5727"/>
                    <a:pt x="12342" y="5404"/>
                  </a:cubicBezTo>
                  <a:cubicBezTo>
                    <a:pt x="12976" y="4404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3384250" y="2648800"/>
              <a:ext cx="71525" cy="74450"/>
            </a:xfrm>
            <a:custGeom>
              <a:avLst/>
              <a:gdLst/>
              <a:ahLst/>
              <a:cxnLst/>
              <a:rect l="l" t="t" r="r" b="b"/>
              <a:pathLst>
                <a:path w="2861" h="2978" extrusionOk="0">
                  <a:moveTo>
                    <a:pt x="2215" y="0"/>
                  </a:moveTo>
                  <a:cubicBezTo>
                    <a:pt x="2122" y="0"/>
                    <a:pt x="2018" y="23"/>
                    <a:pt x="1902" y="75"/>
                  </a:cubicBezTo>
                  <a:cubicBezTo>
                    <a:pt x="1902" y="75"/>
                    <a:pt x="668" y="576"/>
                    <a:pt x="401" y="1076"/>
                  </a:cubicBezTo>
                  <a:cubicBezTo>
                    <a:pt x="134" y="1576"/>
                    <a:pt x="1" y="2744"/>
                    <a:pt x="801" y="2977"/>
                  </a:cubicBezTo>
                  <a:cubicBezTo>
                    <a:pt x="1268" y="2977"/>
                    <a:pt x="1735" y="2977"/>
                    <a:pt x="2202" y="2911"/>
                  </a:cubicBezTo>
                  <a:lnTo>
                    <a:pt x="1902" y="1610"/>
                  </a:lnTo>
                  <a:cubicBezTo>
                    <a:pt x="2136" y="1343"/>
                    <a:pt x="2402" y="1076"/>
                    <a:pt x="2636" y="843"/>
                  </a:cubicBezTo>
                  <a:cubicBezTo>
                    <a:pt x="2861" y="646"/>
                    <a:pt x="2707" y="0"/>
                    <a:pt x="22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3421775" y="2665575"/>
              <a:ext cx="69525" cy="65725"/>
            </a:xfrm>
            <a:custGeom>
              <a:avLst/>
              <a:gdLst/>
              <a:ahLst/>
              <a:cxnLst/>
              <a:rect l="l" t="t" r="r" b="b"/>
              <a:pathLst>
                <a:path w="2781" h="2629" extrusionOk="0">
                  <a:moveTo>
                    <a:pt x="2077" y="0"/>
                  </a:moveTo>
                  <a:cubicBezTo>
                    <a:pt x="1988" y="0"/>
                    <a:pt x="1894" y="22"/>
                    <a:pt x="1802" y="72"/>
                  </a:cubicBezTo>
                  <a:cubicBezTo>
                    <a:pt x="1802" y="72"/>
                    <a:pt x="568" y="572"/>
                    <a:pt x="301" y="1072"/>
                  </a:cubicBezTo>
                  <a:cubicBezTo>
                    <a:pt x="1" y="1673"/>
                    <a:pt x="334" y="2440"/>
                    <a:pt x="1035" y="2607"/>
                  </a:cubicBezTo>
                  <a:cubicBezTo>
                    <a:pt x="1214" y="2621"/>
                    <a:pt x="1388" y="2629"/>
                    <a:pt x="1561" y="2629"/>
                  </a:cubicBezTo>
                  <a:cubicBezTo>
                    <a:pt x="1806" y="2629"/>
                    <a:pt x="2048" y="2612"/>
                    <a:pt x="2302" y="2573"/>
                  </a:cubicBezTo>
                  <a:lnTo>
                    <a:pt x="2169" y="2306"/>
                  </a:lnTo>
                  <a:cubicBezTo>
                    <a:pt x="1935" y="1839"/>
                    <a:pt x="1802" y="1439"/>
                    <a:pt x="2269" y="1106"/>
                  </a:cubicBezTo>
                  <a:cubicBezTo>
                    <a:pt x="2269" y="1106"/>
                    <a:pt x="2536" y="839"/>
                    <a:pt x="2536" y="839"/>
                  </a:cubicBezTo>
                  <a:cubicBezTo>
                    <a:pt x="2781" y="431"/>
                    <a:pt x="2471" y="0"/>
                    <a:pt x="207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3468475" y="2692825"/>
              <a:ext cx="39225" cy="42925"/>
            </a:xfrm>
            <a:custGeom>
              <a:avLst/>
              <a:gdLst/>
              <a:ahLst/>
              <a:cxnLst/>
              <a:rect l="l" t="t" r="r" b="b"/>
              <a:pathLst>
                <a:path w="1569" h="1717" extrusionOk="0">
                  <a:moveTo>
                    <a:pt x="1074" y="1"/>
                  </a:moveTo>
                  <a:cubicBezTo>
                    <a:pt x="1005" y="1"/>
                    <a:pt x="935" y="16"/>
                    <a:pt x="868" y="49"/>
                  </a:cubicBezTo>
                  <a:cubicBezTo>
                    <a:pt x="568" y="116"/>
                    <a:pt x="301" y="316"/>
                    <a:pt x="134" y="583"/>
                  </a:cubicBezTo>
                  <a:cubicBezTo>
                    <a:pt x="1" y="850"/>
                    <a:pt x="34" y="1216"/>
                    <a:pt x="234" y="1450"/>
                  </a:cubicBezTo>
                  <a:lnTo>
                    <a:pt x="168" y="1383"/>
                  </a:lnTo>
                  <a:lnTo>
                    <a:pt x="168" y="1383"/>
                  </a:lnTo>
                  <a:cubicBezTo>
                    <a:pt x="234" y="1550"/>
                    <a:pt x="401" y="1717"/>
                    <a:pt x="568" y="1717"/>
                  </a:cubicBezTo>
                  <a:cubicBezTo>
                    <a:pt x="768" y="1717"/>
                    <a:pt x="901" y="1583"/>
                    <a:pt x="1035" y="1417"/>
                  </a:cubicBezTo>
                  <a:cubicBezTo>
                    <a:pt x="1268" y="1183"/>
                    <a:pt x="1435" y="850"/>
                    <a:pt x="1535" y="516"/>
                  </a:cubicBezTo>
                  <a:cubicBezTo>
                    <a:pt x="1569" y="383"/>
                    <a:pt x="1535" y="249"/>
                    <a:pt x="1435" y="149"/>
                  </a:cubicBezTo>
                  <a:cubicBezTo>
                    <a:pt x="1346" y="60"/>
                    <a:pt x="1213" y="1"/>
                    <a:pt x="107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2798000" y="1735850"/>
              <a:ext cx="69250" cy="95100"/>
            </a:xfrm>
            <a:custGeom>
              <a:avLst/>
              <a:gdLst/>
              <a:ahLst/>
              <a:cxnLst/>
              <a:rect l="l" t="t" r="r" b="b"/>
              <a:pathLst>
                <a:path w="2770" h="3804" extrusionOk="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2825525" y="1823425"/>
              <a:ext cx="178475" cy="566250"/>
            </a:xfrm>
            <a:custGeom>
              <a:avLst/>
              <a:gdLst/>
              <a:ahLst/>
              <a:cxnLst/>
              <a:rect l="l" t="t" r="r" b="b"/>
              <a:pathLst>
                <a:path w="7139" h="22650" extrusionOk="0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603" y="18146"/>
                    <a:pt x="3970" y="19180"/>
                  </a:cubicBezTo>
                  <a:cubicBezTo>
                    <a:pt x="4404" y="20381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2798000" y="1735850"/>
              <a:ext cx="69250" cy="95100"/>
            </a:xfrm>
            <a:custGeom>
              <a:avLst/>
              <a:gdLst/>
              <a:ahLst/>
              <a:cxnLst/>
              <a:rect l="l" t="t" r="r" b="b"/>
              <a:pathLst>
                <a:path w="2770" h="3804" extrusionOk="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2825525" y="1823425"/>
              <a:ext cx="178475" cy="566250"/>
            </a:xfrm>
            <a:custGeom>
              <a:avLst/>
              <a:gdLst/>
              <a:ahLst/>
              <a:cxnLst/>
              <a:rect l="l" t="t" r="r" b="b"/>
              <a:pathLst>
                <a:path w="7139" h="22650" extrusionOk="0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736" y="18113"/>
                    <a:pt x="3970" y="19180"/>
                  </a:cubicBezTo>
                  <a:cubicBezTo>
                    <a:pt x="4137" y="19848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630375" y="1627450"/>
              <a:ext cx="186000" cy="216825"/>
            </a:xfrm>
            <a:custGeom>
              <a:avLst/>
              <a:gdLst/>
              <a:ahLst/>
              <a:cxnLst/>
              <a:rect l="l" t="t" r="r" b="b"/>
              <a:pathLst>
                <a:path w="7440" h="8673" extrusionOk="0">
                  <a:moveTo>
                    <a:pt x="835" y="0"/>
                  </a:moveTo>
                  <a:lnTo>
                    <a:pt x="1" y="2502"/>
                  </a:lnTo>
                  <a:lnTo>
                    <a:pt x="6005" y="8673"/>
                  </a:lnTo>
                  <a:lnTo>
                    <a:pt x="7439" y="473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843025" y="1633275"/>
              <a:ext cx="72575" cy="173475"/>
            </a:xfrm>
            <a:custGeom>
              <a:avLst/>
              <a:gdLst/>
              <a:ahLst/>
              <a:cxnLst/>
              <a:rect l="l" t="t" r="r" b="b"/>
              <a:pathLst>
                <a:path w="2903" h="6939" extrusionOk="0">
                  <a:moveTo>
                    <a:pt x="1836" y="1"/>
                  </a:moveTo>
                  <a:lnTo>
                    <a:pt x="1" y="4104"/>
                  </a:lnTo>
                  <a:lnTo>
                    <a:pt x="1435" y="6939"/>
                  </a:lnTo>
                  <a:lnTo>
                    <a:pt x="2903" y="340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634550" y="1681650"/>
              <a:ext cx="181825" cy="167650"/>
            </a:xfrm>
            <a:custGeom>
              <a:avLst/>
              <a:gdLst/>
              <a:ahLst/>
              <a:cxnLst/>
              <a:rect l="l" t="t" r="r" b="b"/>
              <a:pathLst>
                <a:path w="7273" h="6706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01" y="301"/>
                    <a:pt x="301" y="434"/>
                  </a:cubicBezTo>
                  <a:lnTo>
                    <a:pt x="1201" y="1468"/>
                  </a:lnTo>
                  <a:cubicBezTo>
                    <a:pt x="1969" y="2369"/>
                    <a:pt x="3036" y="3570"/>
                    <a:pt x="4237" y="4870"/>
                  </a:cubicBezTo>
                  <a:lnTo>
                    <a:pt x="5771" y="6572"/>
                  </a:lnTo>
                  <a:lnTo>
                    <a:pt x="5905" y="6705"/>
                  </a:lnTo>
                  <a:lnTo>
                    <a:pt x="5938" y="6538"/>
                  </a:lnTo>
                  <a:cubicBezTo>
                    <a:pt x="6372" y="5371"/>
                    <a:pt x="6705" y="4403"/>
                    <a:pt x="6939" y="3703"/>
                  </a:cubicBezTo>
                  <a:lnTo>
                    <a:pt x="7206" y="2869"/>
                  </a:lnTo>
                  <a:cubicBezTo>
                    <a:pt x="7239" y="2769"/>
                    <a:pt x="7272" y="2669"/>
                    <a:pt x="7272" y="2569"/>
                  </a:cubicBezTo>
                  <a:lnTo>
                    <a:pt x="7272" y="2569"/>
                  </a:lnTo>
                  <a:cubicBezTo>
                    <a:pt x="7206" y="2669"/>
                    <a:pt x="7172" y="2769"/>
                    <a:pt x="7139" y="2869"/>
                  </a:cubicBezTo>
                  <a:lnTo>
                    <a:pt x="6805" y="3670"/>
                  </a:lnTo>
                  <a:cubicBezTo>
                    <a:pt x="6550" y="4307"/>
                    <a:pt x="6204" y="5218"/>
                    <a:pt x="5825" y="6317"/>
                  </a:cubicBezTo>
                  <a:lnTo>
                    <a:pt x="5825" y="6317"/>
                  </a:lnTo>
                  <a:cubicBezTo>
                    <a:pt x="5362" y="5819"/>
                    <a:pt x="4897" y="5292"/>
                    <a:pt x="4404" y="4737"/>
                  </a:cubicBezTo>
                  <a:cubicBezTo>
                    <a:pt x="3203" y="3403"/>
                    <a:pt x="2135" y="2202"/>
                    <a:pt x="1335" y="1368"/>
                  </a:cubicBezTo>
                  <a:lnTo>
                    <a:pt x="368" y="367"/>
                  </a:lnTo>
                  <a:cubicBezTo>
                    <a:pt x="267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843875" y="1718350"/>
              <a:ext cx="71725" cy="96750"/>
            </a:xfrm>
            <a:custGeom>
              <a:avLst/>
              <a:gdLst/>
              <a:ahLst/>
              <a:cxnLst/>
              <a:rect l="l" t="t" r="r" b="b"/>
              <a:pathLst>
                <a:path w="2869" h="3870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2669" y="267"/>
                    <a:pt x="2535" y="600"/>
                    <a:pt x="2402" y="901"/>
                  </a:cubicBezTo>
                  <a:cubicBezTo>
                    <a:pt x="2168" y="1468"/>
                    <a:pt x="1835" y="2268"/>
                    <a:pt x="1468" y="3136"/>
                  </a:cubicBezTo>
                  <a:cubicBezTo>
                    <a:pt x="1445" y="3182"/>
                    <a:pt x="1426" y="3228"/>
                    <a:pt x="1408" y="3274"/>
                  </a:cubicBezTo>
                  <a:lnTo>
                    <a:pt x="1408" y="3274"/>
                  </a:lnTo>
                  <a:cubicBezTo>
                    <a:pt x="1183" y="2675"/>
                    <a:pt x="884" y="2122"/>
                    <a:pt x="534" y="1568"/>
                  </a:cubicBezTo>
                  <a:cubicBezTo>
                    <a:pt x="401" y="1334"/>
                    <a:pt x="200" y="1101"/>
                    <a:pt x="0" y="901"/>
                  </a:cubicBezTo>
                  <a:lnTo>
                    <a:pt x="0" y="901"/>
                  </a:lnTo>
                  <a:cubicBezTo>
                    <a:pt x="501" y="1768"/>
                    <a:pt x="934" y="2669"/>
                    <a:pt x="1301" y="3603"/>
                  </a:cubicBezTo>
                  <a:lnTo>
                    <a:pt x="1401" y="3869"/>
                  </a:lnTo>
                  <a:lnTo>
                    <a:pt x="1501" y="3603"/>
                  </a:lnTo>
                  <a:lnTo>
                    <a:pt x="1668" y="3202"/>
                  </a:lnTo>
                  <a:cubicBezTo>
                    <a:pt x="2035" y="2335"/>
                    <a:pt x="2335" y="1534"/>
                    <a:pt x="2535" y="967"/>
                  </a:cubicBezTo>
                  <a:cubicBezTo>
                    <a:pt x="2669" y="667"/>
                    <a:pt x="2802" y="334"/>
                    <a:pt x="2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4826950" y="4804725"/>
              <a:ext cx="356950" cy="476200"/>
            </a:xfrm>
            <a:custGeom>
              <a:avLst/>
              <a:gdLst/>
              <a:ahLst/>
              <a:cxnLst/>
              <a:rect l="l" t="t" r="r" b="b"/>
              <a:pathLst>
                <a:path w="14278" h="19048" extrusionOk="0">
                  <a:moveTo>
                    <a:pt x="7139" y="0"/>
                  </a:moveTo>
                  <a:lnTo>
                    <a:pt x="1" y="2835"/>
                  </a:lnTo>
                  <a:cubicBezTo>
                    <a:pt x="1" y="2835"/>
                    <a:pt x="3236" y="12409"/>
                    <a:pt x="3403" y="13276"/>
                  </a:cubicBezTo>
                  <a:cubicBezTo>
                    <a:pt x="3536" y="14010"/>
                    <a:pt x="10641" y="17880"/>
                    <a:pt x="12576" y="18947"/>
                  </a:cubicBezTo>
                  <a:cubicBezTo>
                    <a:pt x="12726" y="19014"/>
                    <a:pt x="12885" y="19047"/>
                    <a:pt x="13047" y="19047"/>
                  </a:cubicBezTo>
                  <a:cubicBezTo>
                    <a:pt x="13210" y="19047"/>
                    <a:pt x="13377" y="19014"/>
                    <a:pt x="13544" y="18947"/>
                  </a:cubicBezTo>
                  <a:cubicBezTo>
                    <a:pt x="14077" y="18647"/>
                    <a:pt x="14277" y="17980"/>
                    <a:pt x="13977" y="17446"/>
                  </a:cubicBezTo>
                  <a:lnTo>
                    <a:pt x="9674" y="10074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4907850" y="5119100"/>
              <a:ext cx="257700" cy="161600"/>
            </a:xfrm>
            <a:custGeom>
              <a:avLst/>
              <a:gdLst/>
              <a:ahLst/>
              <a:cxnLst/>
              <a:rect l="l" t="t" r="r" b="b"/>
              <a:pathLst>
                <a:path w="10308" h="6464" extrusionOk="0">
                  <a:moveTo>
                    <a:pt x="0" y="1"/>
                  </a:moveTo>
                  <a:lnTo>
                    <a:pt x="100" y="434"/>
                  </a:lnTo>
                  <a:cubicBezTo>
                    <a:pt x="200" y="801"/>
                    <a:pt x="434" y="1102"/>
                    <a:pt x="734" y="1335"/>
                  </a:cubicBezTo>
                  <a:cubicBezTo>
                    <a:pt x="1568" y="1902"/>
                    <a:pt x="3936" y="3403"/>
                    <a:pt x="9307" y="6339"/>
                  </a:cubicBezTo>
                  <a:cubicBezTo>
                    <a:pt x="9457" y="6422"/>
                    <a:pt x="9632" y="6464"/>
                    <a:pt x="9807" y="6464"/>
                  </a:cubicBezTo>
                  <a:cubicBezTo>
                    <a:pt x="9971" y="6464"/>
                    <a:pt x="10135" y="6427"/>
                    <a:pt x="10279" y="6354"/>
                  </a:cubicBezTo>
                  <a:lnTo>
                    <a:pt x="10279" y="6354"/>
                  </a:lnTo>
                  <a:lnTo>
                    <a:pt x="10308" y="6372"/>
                  </a:lnTo>
                  <a:lnTo>
                    <a:pt x="10308" y="6339"/>
                  </a:lnTo>
                  <a:cubicBezTo>
                    <a:pt x="10298" y="6344"/>
                    <a:pt x="10288" y="6349"/>
                    <a:pt x="10279" y="6354"/>
                  </a:cubicBezTo>
                  <a:lnTo>
                    <a:pt x="10279" y="6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914525" y="5023600"/>
              <a:ext cx="34200" cy="30375"/>
            </a:xfrm>
            <a:custGeom>
              <a:avLst/>
              <a:gdLst/>
              <a:ahLst/>
              <a:cxnLst/>
              <a:rect l="l" t="t" r="r" b="b"/>
              <a:pathLst>
                <a:path w="1368" h="1215" extrusionOk="0">
                  <a:moveTo>
                    <a:pt x="688" y="0"/>
                  </a:moveTo>
                  <a:cubicBezTo>
                    <a:pt x="445" y="0"/>
                    <a:pt x="199" y="138"/>
                    <a:pt x="100" y="385"/>
                  </a:cubicBezTo>
                  <a:cubicBezTo>
                    <a:pt x="0" y="719"/>
                    <a:pt x="200" y="1085"/>
                    <a:pt x="534" y="1186"/>
                  </a:cubicBezTo>
                  <a:cubicBezTo>
                    <a:pt x="592" y="1205"/>
                    <a:pt x="652" y="1214"/>
                    <a:pt x="711" y="1214"/>
                  </a:cubicBezTo>
                  <a:cubicBezTo>
                    <a:pt x="955" y="1214"/>
                    <a:pt x="1187" y="1054"/>
                    <a:pt x="1268" y="785"/>
                  </a:cubicBezTo>
                  <a:cubicBezTo>
                    <a:pt x="1368" y="485"/>
                    <a:pt x="1201" y="151"/>
                    <a:pt x="867" y="51"/>
                  </a:cubicBezTo>
                  <a:lnTo>
                    <a:pt x="934" y="51"/>
                  </a:lnTo>
                  <a:cubicBezTo>
                    <a:pt x="857" y="17"/>
                    <a:pt x="772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5077125" y="5144625"/>
              <a:ext cx="45050" cy="40375"/>
            </a:xfrm>
            <a:custGeom>
              <a:avLst/>
              <a:gdLst/>
              <a:ahLst/>
              <a:cxnLst/>
              <a:rect l="l" t="t" r="r" b="b"/>
              <a:pathLst>
                <a:path w="1802" h="1615" extrusionOk="0">
                  <a:moveTo>
                    <a:pt x="1602" y="0"/>
                  </a:moveTo>
                  <a:cubicBezTo>
                    <a:pt x="1547" y="0"/>
                    <a:pt x="1480" y="4"/>
                    <a:pt x="1402" y="14"/>
                  </a:cubicBezTo>
                  <a:cubicBezTo>
                    <a:pt x="768" y="114"/>
                    <a:pt x="234" y="581"/>
                    <a:pt x="67" y="1215"/>
                  </a:cubicBezTo>
                  <a:cubicBezTo>
                    <a:pt x="1" y="1448"/>
                    <a:pt x="34" y="1615"/>
                    <a:pt x="67" y="1615"/>
                  </a:cubicBezTo>
                  <a:cubicBezTo>
                    <a:pt x="201" y="1215"/>
                    <a:pt x="434" y="881"/>
                    <a:pt x="701" y="581"/>
                  </a:cubicBezTo>
                  <a:cubicBezTo>
                    <a:pt x="1035" y="347"/>
                    <a:pt x="1402" y="147"/>
                    <a:pt x="1802" y="47"/>
                  </a:cubicBezTo>
                  <a:cubicBezTo>
                    <a:pt x="1802" y="24"/>
                    <a:pt x="17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103825" y="5185150"/>
              <a:ext cx="44225" cy="28250"/>
            </a:xfrm>
            <a:custGeom>
              <a:avLst/>
              <a:gdLst/>
              <a:ahLst/>
              <a:cxnLst/>
              <a:rect l="l" t="t" r="r" b="b"/>
              <a:pathLst>
                <a:path w="1769" h="1130" extrusionOk="0">
                  <a:moveTo>
                    <a:pt x="1426" y="1"/>
                  </a:moveTo>
                  <a:cubicBezTo>
                    <a:pt x="1166" y="1"/>
                    <a:pt x="909" y="99"/>
                    <a:pt x="701" y="261"/>
                  </a:cubicBezTo>
                  <a:cubicBezTo>
                    <a:pt x="167" y="594"/>
                    <a:pt x="0" y="1095"/>
                    <a:pt x="67" y="1128"/>
                  </a:cubicBezTo>
                  <a:cubicBezTo>
                    <a:pt x="69" y="1129"/>
                    <a:pt x="72" y="1130"/>
                    <a:pt x="75" y="1130"/>
                  </a:cubicBezTo>
                  <a:cubicBezTo>
                    <a:pt x="151" y="1130"/>
                    <a:pt x="384" y="718"/>
                    <a:pt x="834" y="461"/>
                  </a:cubicBezTo>
                  <a:cubicBezTo>
                    <a:pt x="1134" y="294"/>
                    <a:pt x="1434" y="161"/>
                    <a:pt x="1768" y="61"/>
                  </a:cubicBezTo>
                  <a:cubicBezTo>
                    <a:pt x="1656" y="20"/>
                    <a:pt x="1541" y="1"/>
                    <a:pt x="1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032925" y="5104100"/>
              <a:ext cx="62575" cy="46725"/>
            </a:xfrm>
            <a:custGeom>
              <a:avLst/>
              <a:gdLst/>
              <a:ahLst/>
              <a:cxnLst/>
              <a:rect l="l" t="t" r="r" b="b"/>
              <a:pathLst>
                <a:path w="2503" h="1869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402" y="67"/>
                    <a:pt x="401" y="801"/>
                    <a:pt x="1" y="1868"/>
                  </a:cubicBezTo>
                  <a:cubicBezTo>
                    <a:pt x="635" y="1001"/>
                    <a:pt x="1502" y="367"/>
                    <a:pt x="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007925" y="5052575"/>
              <a:ext cx="64225" cy="23375"/>
            </a:xfrm>
            <a:custGeom>
              <a:avLst/>
              <a:gdLst/>
              <a:ahLst/>
              <a:cxnLst/>
              <a:rect l="l" t="t" r="r" b="b"/>
              <a:pathLst>
                <a:path w="2569" h="935" extrusionOk="0">
                  <a:moveTo>
                    <a:pt x="1928" y="0"/>
                  </a:moveTo>
                  <a:cubicBezTo>
                    <a:pt x="1665" y="0"/>
                    <a:pt x="1406" y="50"/>
                    <a:pt x="1168" y="160"/>
                  </a:cubicBezTo>
                  <a:cubicBezTo>
                    <a:pt x="701" y="260"/>
                    <a:pt x="267" y="560"/>
                    <a:pt x="0" y="927"/>
                  </a:cubicBezTo>
                  <a:cubicBezTo>
                    <a:pt x="3" y="932"/>
                    <a:pt x="8" y="935"/>
                    <a:pt x="15" y="935"/>
                  </a:cubicBezTo>
                  <a:cubicBezTo>
                    <a:pt x="105" y="935"/>
                    <a:pt x="556" y="579"/>
                    <a:pt x="1234" y="393"/>
                  </a:cubicBezTo>
                  <a:cubicBezTo>
                    <a:pt x="1968" y="160"/>
                    <a:pt x="2569" y="160"/>
                    <a:pt x="2569" y="93"/>
                  </a:cubicBezTo>
                  <a:cubicBezTo>
                    <a:pt x="2359" y="33"/>
                    <a:pt x="2142" y="0"/>
                    <a:pt x="1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4986225" y="4980250"/>
              <a:ext cx="68425" cy="22125"/>
            </a:xfrm>
            <a:custGeom>
              <a:avLst/>
              <a:gdLst/>
              <a:ahLst/>
              <a:cxnLst/>
              <a:rect l="l" t="t" r="r" b="b"/>
              <a:pathLst>
                <a:path w="2737" h="885" extrusionOk="0">
                  <a:moveTo>
                    <a:pt x="1781" y="1"/>
                  </a:moveTo>
                  <a:cubicBezTo>
                    <a:pt x="1602" y="1"/>
                    <a:pt x="1418" y="17"/>
                    <a:pt x="1235" y="51"/>
                  </a:cubicBezTo>
                  <a:cubicBezTo>
                    <a:pt x="901" y="151"/>
                    <a:pt x="568" y="318"/>
                    <a:pt x="301" y="551"/>
                  </a:cubicBezTo>
                  <a:cubicBezTo>
                    <a:pt x="101" y="718"/>
                    <a:pt x="1" y="885"/>
                    <a:pt x="34" y="885"/>
                  </a:cubicBezTo>
                  <a:cubicBezTo>
                    <a:pt x="434" y="618"/>
                    <a:pt x="868" y="418"/>
                    <a:pt x="1302" y="284"/>
                  </a:cubicBezTo>
                  <a:cubicBezTo>
                    <a:pt x="1590" y="243"/>
                    <a:pt x="1892" y="215"/>
                    <a:pt x="2190" y="215"/>
                  </a:cubicBezTo>
                  <a:cubicBezTo>
                    <a:pt x="2374" y="215"/>
                    <a:pt x="2558" y="225"/>
                    <a:pt x="2736" y="251"/>
                  </a:cubicBezTo>
                  <a:cubicBezTo>
                    <a:pt x="2736" y="218"/>
                    <a:pt x="2603" y="118"/>
                    <a:pt x="2302" y="51"/>
                  </a:cubicBezTo>
                  <a:cubicBezTo>
                    <a:pt x="2136" y="17"/>
                    <a:pt x="1961" y="1"/>
                    <a:pt x="1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968725" y="4923975"/>
              <a:ext cx="78400" cy="49600"/>
            </a:xfrm>
            <a:custGeom>
              <a:avLst/>
              <a:gdLst/>
              <a:ahLst/>
              <a:cxnLst/>
              <a:rect l="l" t="t" r="r" b="b"/>
              <a:pathLst>
                <a:path w="3136" h="1984" extrusionOk="0">
                  <a:moveTo>
                    <a:pt x="2691" y="212"/>
                  </a:moveTo>
                  <a:cubicBezTo>
                    <a:pt x="2746" y="212"/>
                    <a:pt x="2797" y="228"/>
                    <a:pt x="2836" y="267"/>
                  </a:cubicBezTo>
                  <a:cubicBezTo>
                    <a:pt x="2902" y="367"/>
                    <a:pt x="2902" y="501"/>
                    <a:pt x="2902" y="601"/>
                  </a:cubicBezTo>
                  <a:cubicBezTo>
                    <a:pt x="2752" y="1143"/>
                    <a:pt x="2328" y="1577"/>
                    <a:pt x="1805" y="1729"/>
                  </a:cubicBezTo>
                  <a:lnTo>
                    <a:pt x="1805" y="1729"/>
                  </a:lnTo>
                  <a:cubicBezTo>
                    <a:pt x="1794" y="1683"/>
                    <a:pt x="1781" y="1640"/>
                    <a:pt x="1768" y="1601"/>
                  </a:cubicBezTo>
                  <a:cubicBezTo>
                    <a:pt x="1736" y="1520"/>
                    <a:pt x="1699" y="1439"/>
                    <a:pt x="1659" y="1360"/>
                  </a:cubicBezTo>
                  <a:lnTo>
                    <a:pt x="1659" y="1360"/>
                  </a:lnTo>
                  <a:cubicBezTo>
                    <a:pt x="1777" y="1121"/>
                    <a:pt x="1917" y="894"/>
                    <a:pt x="2068" y="667"/>
                  </a:cubicBezTo>
                  <a:cubicBezTo>
                    <a:pt x="2202" y="501"/>
                    <a:pt x="2369" y="334"/>
                    <a:pt x="2569" y="234"/>
                  </a:cubicBezTo>
                  <a:cubicBezTo>
                    <a:pt x="2610" y="220"/>
                    <a:pt x="2652" y="212"/>
                    <a:pt x="2691" y="212"/>
                  </a:cubicBezTo>
                  <a:close/>
                  <a:moveTo>
                    <a:pt x="467" y="434"/>
                  </a:moveTo>
                  <a:cubicBezTo>
                    <a:pt x="701" y="501"/>
                    <a:pt x="901" y="634"/>
                    <a:pt x="1034" y="801"/>
                  </a:cubicBezTo>
                  <a:cubicBezTo>
                    <a:pt x="1214" y="980"/>
                    <a:pt x="1374" y="1179"/>
                    <a:pt x="1515" y="1392"/>
                  </a:cubicBezTo>
                  <a:lnTo>
                    <a:pt x="1515" y="1392"/>
                  </a:lnTo>
                  <a:cubicBezTo>
                    <a:pt x="1498" y="1439"/>
                    <a:pt x="1482" y="1487"/>
                    <a:pt x="1468" y="1535"/>
                  </a:cubicBezTo>
                  <a:cubicBezTo>
                    <a:pt x="1448" y="1615"/>
                    <a:pt x="1428" y="1695"/>
                    <a:pt x="1422" y="1775"/>
                  </a:cubicBezTo>
                  <a:lnTo>
                    <a:pt x="1422" y="1775"/>
                  </a:lnTo>
                  <a:cubicBezTo>
                    <a:pt x="898" y="1753"/>
                    <a:pt x="410" y="1434"/>
                    <a:pt x="234" y="934"/>
                  </a:cubicBezTo>
                  <a:cubicBezTo>
                    <a:pt x="200" y="801"/>
                    <a:pt x="200" y="701"/>
                    <a:pt x="234" y="567"/>
                  </a:cubicBezTo>
                  <a:cubicBezTo>
                    <a:pt x="267" y="501"/>
                    <a:pt x="367" y="434"/>
                    <a:pt x="467" y="434"/>
                  </a:cubicBezTo>
                  <a:close/>
                  <a:moveTo>
                    <a:pt x="1589" y="1509"/>
                  </a:moveTo>
                  <a:cubicBezTo>
                    <a:pt x="1638" y="1588"/>
                    <a:pt x="1684" y="1668"/>
                    <a:pt x="1727" y="1750"/>
                  </a:cubicBezTo>
                  <a:lnTo>
                    <a:pt x="1727" y="1750"/>
                  </a:lnTo>
                  <a:cubicBezTo>
                    <a:pt x="1696" y="1757"/>
                    <a:pt x="1666" y="1763"/>
                    <a:pt x="1635" y="1768"/>
                  </a:cubicBezTo>
                  <a:cubicBezTo>
                    <a:pt x="1585" y="1774"/>
                    <a:pt x="1534" y="1776"/>
                    <a:pt x="1484" y="1777"/>
                  </a:cubicBezTo>
                  <a:lnTo>
                    <a:pt x="1484" y="1777"/>
                  </a:lnTo>
                  <a:cubicBezTo>
                    <a:pt x="1516" y="1685"/>
                    <a:pt x="1551" y="1596"/>
                    <a:pt x="1589" y="1509"/>
                  </a:cubicBezTo>
                  <a:close/>
                  <a:moveTo>
                    <a:pt x="2676" y="0"/>
                  </a:moveTo>
                  <a:cubicBezTo>
                    <a:pt x="2617" y="0"/>
                    <a:pt x="2558" y="11"/>
                    <a:pt x="2502" y="34"/>
                  </a:cubicBezTo>
                  <a:cubicBezTo>
                    <a:pt x="2269" y="167"/>
                    <a:pt x="2068" y="334"/>
                    <a:pt x="1935" y="567"/>
                  </a:cubicBezTo>
                  <a:cubicBezTo>
                    <a:pt x="1798" y="772"/>
                    <a:pt x="1677" y="993"/>
                    <a:pt x="1582" y="1218"/>
                  </a:cubicBezTo>
                  <a:lnTo>
                    <a:pt x="1582" y="1218"/>
                  </a:lnTo>
                  <a:cubicBezTo>
                    <a:pt x="1469" y="1024"/>
                    <a:pt x="1331" y="843"/>
                    <a:pt x="1168" y="701"/>
                  </a:cubicBezTo>
                  <a:cubicBezTo>
                    <a:pt x="1001" y="467"/>
                    <a:pt x="767" y="334"/>
                    <a:pt x="534" y="267"/>
                  </a:cubicBezTo>
                  <a:cubicBezTo>
                    <a:pt x="508" y="263"/>
                    <a:pt x="483" y="261"/>
                    <a:pt x="458" y="261"/>
                  </a:cubicBezTo>
                  <a:cubicBezTo>
                    <a:pt x="292" y="261"/>
                    <a:pt x="158" y="355"/>
                    <a:pt x="100" y="501"/>
                  </a:cubicBezTo>
                  <a:cubicBezTo>
                    <a:pt x="0" y="634"/>
                    <a:pt x="0" y="834"/>
                    <a:pt x="67" y="968"/>
                  </a:cubicBezTo>
                  <a:cubicBezTo>
                    <a:pt x="277" y="1597"/>
                    <a:pt x="836" y="1983"/>
                    <a:pt x="1479" y="1983"/>
                  </a:cubicBezTo>
                  <a:cubicBezTo>
                    <a:pt x="1552" y="1983"/>
                    <a:pt x="1627" y="1978"/>
                    <a:pt x="1701" y="1968"/>
                  </a:cubicBezTo>
                  <a:cubicBezTo>
                    <a:pt x="1743" y="1962"/>
                    <a:pt x="1784" y="1955"/>
                    <a:pt x="1825" y="1946"/>
                  </a:cubicBezTo>
                  <a:lnTo>
                    <a:pt x="1825" y="1946"/>
                  </a:lnTo>
                  <a:cubicBezTo>
                    <a:pt x="1828" y="1953"/>
                    <a:pt x="1831" y="1961"/>
                    <a:pt x="1835" y="1968"/>
                  </a:cubicBezTo>
                  <a:cubicBezTo>
                    <a:pt x="1835" y="1960"/>
                    <a:pt x="1835" y="1952"/>
                    <a:pt x="1835" y="1944"/>
                  </a:cubicBezTo>
                  <a:lnTo>
                    <a:pt x="1835" y="1944"/>
                  </a:lnTo>
                  <a:cubicBezTo>
                    <a:pt x="2469" y="1799"/>
                    <a:pt x="2946" y="1289"/>
                    <a:pt x="3102" y="634"/>
                  </a:cubicBezTo>
                  <a:cubicBezTo>
                    <a:pt x="3136" y="467"/>
                    <a:pt x="3102" y="267"/>
                    <a:pt x="3002" y="134"/>
                  </a:cubicBezTo>
                  <a:cubicBezTo>
                    <a:pt x="2913" y="45"/>
                    <a:pt x="2795" y="0"/>
                    <a:pt x="2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039725" y="4844750"/>
              <a:ext cx="376950" cy="315250"/>
            </a:xfrm>
            <a:custGeom>
              <a:avLst/>
              <a:gdLst/>
              <a:ahLst/>
              <a:cxnLst/>
              <a:rect l="l" t="t" r="r" b="b"/>
              <a:pathLst>
                <a:path w="15078" h="12610" extrusionOk="0">
                  <a:moveTo>
                    <a:pt x="14744" y="0"/>
                  </a:moveTo>
                  <a:lnTo>
                    <a:pt x="7206" y="267"/>
                  </a:lnTo>
                  <a:lnTo>
                    <a:pt x="7739" y="8039"/>
                  </a:lnTo>
                  <a:cubicBezTo>
                    <a:pt x="7739" y="8039"/>
                    <a:pt x="34" y="11175"/>
                    <a:pt x="0" y="12609"/>
                  </a:cubicBezTo>
                  <a:lnTo>
                    <a:pt x="15078" y="12142"/>
                  </a:lnTo>
                  <a:lnTo>
                    <a:pt x="1474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4329925" y="5025050"/>
              <a:ext cx="31725" cy="29350"/>
            </a:xfrm>
            <a:custGeom>
              <a:avLst/>
              <a:gdLst/>
              <a:ahLst/>
              <a:cxnLst/>
              <a:rect l="l" t="t" r="r" b="b"/>
              <a:pathLst>
                <a:path w="1269" h="1174" extrusionOk="0">
                  <a:moveTo>
                    <a:pt x="659" y="1"/>
                  </a:moveTo>
                  <a:cubicBezTo>
                    <a:pt x="390" y="1"/>
                    <a:pt x="150" y="180"/>
                    <a:pt x="67" y="427"/>
                  </a:cubicBezTo>
                  <a:cubicBezTo>
                    <a:pt x="1" y="761"/>
                    <a:pt x="234" y="1061"/>
                    <a:pt x="534" y="1161"/>
                  </a:cubicBezTo>
                  <a:cubicBezTo>
                    <a:pt x="577" y="1170"/>
                    <a:pt x="620" y="1174"/>
                    <a:pt x="662" y="1174"/>
                  </a:cubicBezTo>
                  <a:cubicBezTo>
                    <a:pt x="942" y="1174"/>
                    <a:pt x="1177" y="984"/>
                    <a:pt x="1235" y="694"/>
                  </a:cubicBezTo>
                  <a:cubicBezTo>
                    <a:pt x="1268" y="394"/>
                    <a:pt x="1068" y="93"/>
                    <a:pt x="768" y="27"/>
                  </a:cubicBezTo>
                  <a:lnTo>
                    <a:pt x="835" y="27"/>
                  </a:lnTo>
                  <a:cubicBezTo>
                    <a:pt x="776" y="9"/>
                    <a:pt x="716" y="1"/>
                    <a:pt x="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037225" y="5117450"/>
              <a:ext cx="379450" cy="43375"/>
            </a:xfrm>
            <a:custGeom>
              <a:avLst/>
              <a:gdLst/>
              <a:ahLst/>
              <a:cxnLst/>
              <a:rect l="l" t="t" r="r" b="b"/>
              <a:pathLst>
                <a:path w="15178" h="1735" extrusionOk="0">
                  <a:moveTo>
                    <a:pt x="15111" y="0"/>
                  </a:moveTo>
                  <a:lnTo>
                    <a:pt x="667" y="934"/>
                  </a:lnTo>
                  <a:cubicBezTo>
                    <a:pt x="667" y="934"/>
                    <a:pt x="0" y="1268"/>
                    <a:pt x="100" y="1735"/>
                  </a:cubicBezTo>
                  <a:lnTo>
                    <a:pt x="15178" y="1234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4226900" y="5041725"/>
              <a:ext cx="36350" cy="22425"/>
            </a:xfrm>
            <a:custGeom>
              <a:avLst/>
              <a:gdLst/>
              <a:ahLst/>
              <a:cxnLst/>
              <a:rect l="l" t="t" r="r" b="b"/>
              <a:pathLst>
                <a:path w="1454" h="897" extrusionOk="0">
                  <a:moveTo>
                    <a:pt x="312" y="1"/>
                  </a:moveTo>
                  <a:cubicBezTo>
                    <a:pt x="122" y="1"/>
                    <a:pt x="1" y="57"/>
                    <a:pt x="19" y="94"/>
                  </a:cubicBezTo>
                  <a:cubicBezTo>
                    <a:pt x="19" y="160"/>
                    <a:pt x="386" y="160"/>
                    <a:pt x="753" y="394"/>
                  </a:cubicBezTo>
                  <a:cubicBezTo>
                    <a:pt x="1101" y="615"/>
                    <a:pt x="1299" y="897"/>
                    <a:pt x="1375" y="897"/>
                  </a:cubicBezTo>
                  <a:cubicBezTo>
                    <a:pt x="1379" y="897"/>
                    <a:pt x="1383" y="896"/>
                    <a:pt x="1386" y="894"/>
                  </a:cubicBezTo>
                  <a:cubicBezTo>
                    <a:pt x="1453" y="861"/>
                    <a:pt x="1320" y="427"/>
                    <a:pt x="886" y="160"/>
                  </a:cubicBezTo>
                  <a:cubicBezTo>
                    <a:pt x="674" y="39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4188150" y="5060725"/>
              <a:ext cx="27550" cy="28450"/>
            </a:xfrm>
            <a:custGeom>
              <a:avLst/>
              <a:gdLst/>
              <a:ahLst/>
              <a:cxnLst/>
              <a:rect l="l" t="t" r="r" b="b"/>
              <a:pathLst>
                <a:path w="1102" h="1138" extrusionOk="0">
                  <a:moveTo>
                    <a:pt x="103" y="0"/>
                  </a:moveTo>
                  <a:cubicBezTo>
                    <a:pt x="40" y="0"/>
                    <a:pt x="1" y="14"/>
                    <a:pt x="1" y="34"/>
                  </a:cubicBezTo>
                  <a:cubicBezTo>
                    <a:pt x="1" y="101"/>
                    <a:pt x="301" y="234"/>
                    <a:pt x="568" y="534"/>
                  </a:cubicBezTo>
                  <a:cubicBezTo>
                    <a:pt x="822" y="821"/>
                    <a:pt x="895" y="1137"/>
                    <a:pt x="959" y="1137"/>
                  </a:cubicBezTo>
                  <a:cubicBezTo>
                    <a:pt x="962" y="1137"/>
                    <a:pt x="965" y="1136"/>
                    <a:pt x="968" y="1135"/>
                  </a:cubicBezTo>
                  <a:cubicBezTo>
                    <a:pt x="1068" y="1135"/>
                    <a:pt x="1102" y="735"/>
                    <a:pt x="768" y="334"/>
                  </a:cubicBezTo>
                  <a:cubicBezTo>
                    <a:pt x="534" y="77"/>
                    <a:pt x="251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4150625" y="5078125"/>
              <a:ext cx="20050" cy="31825"/>
            </a:xfrm>
            <a:custGeom>
              <a:avLst/>
              <a:gdLst/>
              <a:ahLst/>
              <a:cxnLst/>
              <a:rect l="l" t="t" r="r" b="b"/>
              <a:pathLst>
                <a:path w="802" h="1273" extrusionOk="0">
                  <a:moveTo>
                    <a:pt x="52" y="0"/>
                  </a:moveTo>
                  <a:cubicBezTo>
                    <a:pt x="44" y="0"/>
                    <a:pt x="38" y="2"/>
                    <a:pt x="34" y="5"/>
                  </a:cubicBezTo>
                  <a:cubicBezTo>
                    <a:pt x="1" y="72"/>
                    <a:pt x="234" y="305"/>
                    <a:pt x="401" y="606"/>
                  </a:cubicBezTo>
                  <a:cubicBezTo>
                    <a:pt x="568" y="939"/>
                    <a:pt x="601" y="1239"/>
                    <a:pt x="668" y="1273"/>
                  </a:cubicBezTo>
                  <a:cubicBezTo>
                    <a:pt x="735" y="1273"/>
                    <a:pt x="801" y="906"/>
                    <a:pt x="601" y="506"/>
                  </a:cubicBezTo>
                  <a:cubicBezTo>
                    <a:pt x="421" y="144"/>
                    <a:pt x="131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4228250" y="4992275"/>
              <a:ext cx="40825" cy="8600"/>
            </a:xfrm>
            <a:custGeom>
              <a:avLst/>
              <a:gdLst/>
              <a:ahLst/>
              <a:cxnLst/>
              <a:rect l="l" t="t" r="r" b="b"/>
              <a:pathLst>
                <a:path w="1633" h="344" extrusionOk="0">
                  <a:moveTo>
                    <a:pt x="718" y="1"/>
                  </a:moveTo>
                  <a:cubicBezTo>
                    <a:pt x="294" y="1"/>
                    <a:pt x="0" y="239"/>
                    <a:pt x="31" y="270"/>
                  </a:cubicBezTo>
                  <a:cubicBezTo>
                    <a:pt x="40" y="287"/>
                    <a:pt x="67" y="293"/>
                    <a:pt x="109" y="293"/>
                  </a:cubicBezTo>
                  <a:cubicBezTo>
                    <a:pt x="236" y="293"/>
                    <a:pt x="498" y="237"/>
                    <a:pt x="799" y="237"/>
                  </a:cubicBezTo>
                  <a:cubicBezTo>
                    <a:pt x="1172" y="266"/>
                    <a:pt x="1471" y="344"/>
                    <a:pt x="1568" y="344"/>
                  </a:cubicBezTo>
                  <a:cubicBezTo>
                    <a:pt x="1584" y="344"/>
                    <a:pt x="1595" y="342"/>
                    <a:pt x="1599" y="337"/>
                  </a:cubicBezTo>
                  <a:cubicBezTo>
                    <a:pt x="1633" y="270"/>
                    <a:pt x="1299" y="3"/>
                    <a:pt x="799" y="3"/>
                  </a:cubicBezTo>
                  <a:cubicBezTo>
                    <a:pt x="771" y="2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4227200" y="4928125"/>
              <a:ext cx="56900" cy="33475"/>
            </a:xfrm>
            <a:custGeom>
              <a:avLst/>
              <a:gdLst/>
              <a:ahLst/>
              <a:cxnLst/>
              <a:rect l="l" t="t" r="r" b="b"/>
              <a:pathLst>
                <a:path w="2276" h="1339" extrusionOk="0">
                  <a:moveTo>
                    <a:pt x="1858" y="251"/>
                  </a:moveTo>
                  <a:cubicBezTo>
                    <a:pt x="1916" y="251"/>
                    <a:pt x="1958" y="268"/>
                    <a:pt x="1975" y="301"/>
                  </a:cubicBezTo>
                  <a:cubicBezTo>
                    <a:pt x="2008" y="335"/>
                    <a:pt x="1975" y="335"/>
                    <a:pt x="1975" y="368"/>
                  </a:cubicBezTo>
                  <a:cubicBezTo>
                    <a:pt x="1941" y="435"/>
                    <a:pt x="1875" y="468"/>
                    <a:pt x="1808" y="501"/>
                  </a:cubicBezTo>
                  <a:cubicBezTo>
                    <a:pt x="1675" y="601"/>
                    <a:pt x="1541" y="668"/>
                    <a:pt x="1408" y="735"/>
                  </a:cubicBezTo>
                  <a:cubicBezTo>
                    <a:pt x="1174" y="868"/>
                    <a:pt x="941" y="968"/>
                    <a:pt x="707" y="1068"/>
                  </a:cubicBezTo>
                  <a:cubicBezTo>
                    <a:pt x="495" y="1095"/>
                    <a:pt x="305" y="1163"/>
                    <a:pt x="135" y="1241"/>
                  </a:cubicBezTo>
                  <a:lnTo>
                    <a:pt x="135" y="1241"/>
                  </a:lnTo>
                  <a:cubicBezTo>
                    <a:pt x="226" y="1149"/>
                    <a:pt x="369" y="1003"/>
                    <a:pt x="574" y="835"/>
                  </a:cubicBezTo>
                  <a:cubicBezTo>
                    <a:pt x="774" y="668"/>
                    <a:pt x="974" y="535"/>
                    <a:pt x="1208" y="435"/>
                  </a:cubicBezTo>
                  <a:cubicBezTo>
                    <a:pt x="1341" y="368"/>
                    <a:pt x="1508" y="335"/>
                    <a:pt x="1641" y="301"/>
                  </a:cubicBezTo>
                  <a:cubicBezTo>
                    <a:pt x="1725" y="268"/>
                    <a:pt x="1800" y="251"/>
                    <a:pt x="1858" y="251"/>
                  </a:cubicBezTo>
                  <a:close/>
                  <a:moveTo>
                    <a:pt x="1875" y="1"/>
                  </a:moveTo>
                  <a:cubicBezTo>
                    <a:pt x="1775" y="1"/>
                    <a:pt x="1675" y="34"/>
                    <a:pt x="1575" y="68"/>
                  </a:cubicBezTo>
                  <a:cubicBezTo>
                    <a:pt x="1408" y="101"/>
                    <a:pt x="1274" y="168"/>
                    <a:pt x="1108" y="234"/>
                  </a:cubicBezTo>
                  <a:cubicBezTo>
                    <a:pt x="874" y="368"/>
                    <a:pt x="641" y="501"/>
                    <a:pt x="440" y="701"/>
                  </a:cubicBezTo>
                  <a:cubicBezTo>
                    <a:pt x="173" y="969"/>
                    <a:pt x="34" y="1215"/>
                    <a:pt x="7" y="1302"/>
                  </a:cubicBezTo>
                  <a:lnTo>
                    <a:pt x="7" y="1302"/>
                  </a:lnTo>
                  <a:cubicBezTo>
                    <a:pt x="7" y="1302"/>
                    <a:pt x="7" y="1302"/>
                    <a:pt x="7" y="1302"/>
                  </a:cubicBezTo>
                  <a:cubicBezTo>
                    <a:pt x="7" y="1302"/>
                    <a:pt x="7" y="1302"/>
                    <a:pt x="7" y="1302"/>
                  </a:cubicBezTo>
                  <a:lnTo>
                    <a:pt x="7" y="1302"/>
                  </a:lnTo>
                  <a:cubicBezTo>
                    <a:pt x="0" y="1323"/>
                    <a:pt x="0" y="1335"/>
                    <a:pt x="7" y="1335"/>
                  </a:cubicBezTo>
                  <a:cubicBezTo>
                    <a:pt x="9" y="1337"/>
                    <a:pt x="12" y="1338"/>
                    <a:pt x="15" y="1338"/>
                  </a:cubicBezTo>
                  <a:cubicBezTo>
                    <a:pt x="25" y="1338"/>
                    <a:pt x="41" y="1328"/>
                    <a:pt x="63" y="1309"/>
                  </a:cubicBezTo>
                  <a:lnTo>
                    <a:pt x="63" y="1309"/>
                  </a:lnTo>
                  <a:cubicBezTo>
                    <a:pt x="143" y="1319"/>
                    <a:pt x="226" y="1324"/>
                    <a:pt x="309" y="1324"/>
                  </a:cubicBezTo>
                  <a:cubicBezTo>
                    <a:pt x="456" y="1324"/>
                    <a:pt x="604" y="1308"/>
                    <a:pt x="741" y="1269"/>
                  </a:cubicBezTo>
                  <a:cubicBezTo>
                    <a:pt x="1007" y="1202"/>
                    <a:pt x="1274" y="1102"/>
                    <a:pt x="1541" y="1002"/>
                  </a:cubicBezTo>
                  <a:cubicBezTo>
                    <a:pt x="1675" y="902"/>
                    <a:pt x="1808" y="835"/>
                    <a:pt x="1941" y="735"/>
                  </a:cubicBezTo>
                  <a:cubicBezTo>
                    <a:pt x="2042" y="701"/>
                    <a:pt x="2108" y="635"/>
                    <a:pt x="2175" y="568"/>
                  </a:cubicBezTo>
                  <a:cubicBezTo>
                    <a:pt x="2275" y="435"/>
                    <a:pt x="2275" y="268"/>
                    <a:pt x="2175" y="168"/>
                  </a:cubicBezTo>
                  <a:cubicBezTo>
                    <a:pt x="2108" y="68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4203175" y="4903125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7" y="0"/>
                    <a:pt x="134" y="100"/>
                    <a:pt x="100" y="234"/>
                  </a:cubicBezTo>
                  <a:cubicBezTo>
                    <a:pt x="34" y="300"/>
                    <a:pt x="34" y="401"/>
                    <a:pt x="0" y="501"/>
                  </a:cubicBezTo>
                  <a:cubicBezTo>
                    <a:pt x="0" y="667"/>
                    <a:pt x="0" y="834"/>
                    <a:pt x="0" y="1001"/>
                  </a:cubicBezTo>
                  <a:cubicBezTo>
                    <a:pt x="67" y="1301"/>
                    <a:pt x="201" y="1568"/>
                    <a:pt x="367" y="1768"/>
                  </a:cubicBezTo>
                  <a:cubicBezTo>
                    <a:pt x="625" y="2111"/>
                    <a:pt x="882" y="2209"/>
                    <a:pt x="950" y="2209"/>
                  </a:cubicBezTo>
                  <a:cubicBezTo>
                    <a:pt x="962" y="2209"/>
                    <a:pt x="968" y="2207"/>
                    <a:pt x="968" y="2202"/>
                  </a:cubicBezTo>
                  <a:cubicBezTo>
                    <a:pt x="1001" y="2168"/>
                    <a:pt x="734" y="2035"/>
                    <a:pt x="501" y="1668"/>
                  </a:cubicBezTo>
                  <a:cubicBezTo>
                    <a:pt x="367" y="1435"/>
                    <a:pt x="267" y="1201"/>
                    <a:pt x="234" y="968"/>
                  </a:cubicBezTo>
                  <a:cubicBezTo>
                    <a:pt x="234" y="801"/>
                    <a:pt x="234" y="667"/>
                    <a:pt x="234" y="501"/>
                  </a:cubicBezTo>
                  <a:cubicBezTo>
                    <a:pt x="234" y="367"/>
                    <a:pt x="334" y="234"/>
                    <a:pt x="367" y="234"/>
                  </a:cubicBezTo>
                  <a:cubicBezTo>
                    <a:pt x="434" y="267"/>
                    <a:pt x="601" y="367"/>
                    <a:pt x="668" y="467"/>
                  </a:cubicBezTo>
                  <a:cubicBezTo>
                    <a:pt x="734" y="601"/>
                    <a:pt x="801" y="734"/>
                    <a:pt x="868" y="901"/>
                  </a:cubicBezTo>
                  <a:cubicBezTo>
                    <a:pt x="934" y="1134"/>
                    <a:pt x="1001" y="1401"/>
                    <a:pt x="1034" y="1635"/>
                  </a:cubicBezTo>
                  <a:cubicBezTo>
                    <a:pt x="1068" y="2102"/>
                    <a:pt x="1001" y="2369"/>
                    <a:pt x="1034" y="2369"/>
                  </a:cubicBezTo>
                  <a:cubicBezTo>
                    <a:pt x="1068" y="2369"/>
                    <a:pt x="1201" y="2135"/>
                    <a:pt x="1235" y="1635"/>
                  </a:cubicBezTo>
                  <a:cubicBezTo>
                    <a:pt x="1235" y="1368"/>
                    <a:pt x="1168" y="1068"/>
                    <a:pt x="1101" y="801"/>
                  </a:cubicBezTo>
                  <a:cubicBezTo>
                    <a:pt x="1034" y="667"/>
                    <a:pt x="968" y="501"/>
                    <a:pt x="901" y="367"/>
                  </a:cubicBezTo>
                  <a:cubicBezTo>
                    <a:pt x="801" y="167"/>
                    <a:pt x="601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4117275" y="2741575"/>
              <a:ext cx="982400" cy="2302500"/>
            </a:xfrm>
            <a:custGeom>
              <a:avLst/>
              <a:gdLst/>
              <a:ahLst/>
              <a:cxnLst/>
              <a:rect l="l" t="t" r="r" b="b"/>
              <a:pathLst>
                <a:path w="39296" h="92100" extrusionOk="0">
                  <a:moveTo>
                    <a:pt x="1" y="0"/>
                  </a:moveTo>
                  <a:lnTo>
                    <a:pt x="2402" y="90298"/>
                  </a:lnTo>
                  <a:lnTo>
                    <a:pt x="14311" y="89931"/>
                  </a:lnTo>
                  <a:lnTo>
                    <a:pt x="13410" y="12443"/>
                  </a:lnTo>
                  <a:lnTo>
                    <a:pt x="28554" y="92100"/>
                  </a:lnTo>
                  <a:lnTo>
                    <a:pt x="39295" y="89298"/>
                  </a:lnTo>
                  <a:lnTo>
                    <a:pt x="25419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4277400" y="2911700"/>
              <a:ext cx="5025" cy="2090675"/>
            </a:xfrm>
            <a:custGeom>
              <a:avLst/>
              <a:gdLst/>
              <a:ahLst/>
              <a:cxnLst/>
              <a:rect l="l" t="t" r="r" b="b"/>
              <a:pathLst>
                <a:path w="201" h="83627" extrusionOk="0">
                  <a:moveTo>
                    <a:pt x="100" y="0"/>
                  </a:moveTo>
                  <a:cubicBezTo>
                    <a:pt x="34" y="0"/>
                    <a:pt x="0" y="18714"/>
                    <a:pt x="0" y="41797"/>
                  </a:cubicBezTo>
                  <a:cubicBezTo>
                    <a:pt x="0" y="64880"/>
                    <a:pt x="34" y="83627"/>
                    <a:pt x="100" y="83627"/>
                  </a:cubicBezTo>
                  <a:cubicBezTo>
                    <a:pt x="167" y="83627"/>
                    <a:pt x="200" y="64913"/>
                    <a:pt x="200" y="41797"/>
                  </a:cubicBezTo>
                  <a:cubicBezTo>
                    <a:pt x="200" y="1871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4609300" y="3038450"/>
              <a:ext cx="308575" cy="2004800"/>
            </a:xfrm>
            <a:custGeom>
              <a:avLst/>
              <a:gdLst/>
              <a:ahLst/>
              <a:cxnLst/>
              <a:rect l="l" t="t" r="r" b="b"/>
              <a:pathLst>
                <a:path w="12343" h="80192" extrusionOk="0">
                  <a:moveTo>
                    <a:pt x="67" y="1"/>
                  </a:moveTo>
                  <a:cubicBezTo>
                    <a:pt x="0" y="1"/>
                    <a:pt x="2702" y="17947"/>
                    <a:pt x="6071" y="40096"/>
                  </a:cubicBezTo>
                  <a:cubicBezTo>
                    <a:pt x="9440" y="62245"/>
                    <a:pt x="12209" y="80191"/>
                    <a:pt x="12276" y="80191"/>
                  </a:cubicBezTo>
                  <a:cubicBezTo>
                    <a:pt x="12342" y="80191"/>
                    <a:pt x="9641" y="62245"/>
                    <a:pt x="6271" y="40063"/>
                  </a:cubicBezTo>
                  <a:cubicBezTo>
                    <a:pt x="2902" y="17913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4130625" y="1050975"/>
              <a:ext cx="447000" cy="278775"/>
            </a:xfrm>
            <a:custGeom>
              <a:avLst/>
              <a:gdLst/>
              <a:ahLst/>
              <a:cxnLst/>
              <a:rect l="l" t="t" r="r" b="b"/>
              <a:pathLst>
                <a:path w="17880" h="11151" extrusionOk="0">
                  <a:moveTo>
                    <a:pt x="8673" y="1"/>
                  </a:moveTo>
                  <a:cubicBezTo>
                    <a:pt x="8229" y="1"/>
                    <a:pt x="7789" y="70"/>
                    <a:pt x="7372" y="209"/>
                  </a:cubicBezTo>
                  <a:cubicBezTo>
                    <a:pt x="6939" y="443"/>
                    <a:pt x="6605" y="776"/>
                    <a:pt x="6438" y="1243"/>
                  </a:cubicBezTo>
                  <a:cubicBezTo>
                    <a:pt x="5828" y="814"/>
                    <a:pt x="5110" y="584"/>
                    <a:pt x="4389" y="584"/>
                  </a:cubicBezTo>
                  <a:cubicBezTo>
                    <a:pt x="4046" y="584"/>
                    <a:pt x="3703" y="636"/>
                    <a:pt x="3369" y="743"/>
                  </a:cubicBezTo>
                  <a:cubicBezTo>
                    <a:pt x="2202" y="1043"/>
                    <a:pt x="901" y="1677"/>
                    <a:pt x="401" y="2745"/>
                  </a:cubicBezTo>
                  <a:cubicBezTo>
                    <a:pt x="34" y="3545"/>
                    <a:pt x="0" y="4479"/>
                    <a:pt x="301" y="5313"/>
                  </a:cubicBezTo>
                  <a:cubicBezTo>
                    <a:pt x="510" y="5940"/>
                    <a:pt x="1120" y="6888"/>
                    <a:pt x="1748" y="6888"/>
                  </a:cubicBezTo>
                  <a:cubicBezTo>
                    <a:pt x="1821" y="6888"/>
                    <a:pt x="1895" y="6875"/>
                    <a:pt x="1968" y="6848"/>
                  </a:cubicBezTo>
                  <a:lnTo>
                    <a:pt x="16512" y="11151"/>
                  </a:lnTo>
                  <a:cubicBezTo>
                    <a:pt x="16912" y="10217"/>
                    <a:pt x="17246" y="9249"/>
                    <a:pt x="17513" y="8282"/>
                  </a:cubicBezTo>
                  <a:cubicBezTo>
                    <a:pt x="17646" y="7515"/>
                    <a:pt x="17880" y="6414"/>
                    <a:pt x="17580" y="5713"/>
                  </a:cubicBezTo>
                  <a:cubicBezTo>
                    <a:pt x="17311" y="5087"/>
                    <a:pt x="16695" y="4487"/>
                    <a:pt x="15900" y="4487"/>
                  </a:cubicBezTo>
                  <a:cubicBezTo>
                    <a:pt x="15806" y="4487"/>
                    <a:pt x="15710" y="4495"/>
                    <a:pt x="15611" y="4513"/>
                  </a:cubicBezTo>
                  <a:cubicBezTo>
                    <a:pt x="15445" y="3011"/>
                    <a:pt x="14477" y="1744"/>
                    <a:pt x="13110" y="1110"/>
                  </a:cubicBezTo>
                  <a:cubicBezTo>
                    <a:pt x="11809" y="476"/>
                    <a:pt x="10374" y="109"/>
                    <a:pt x="8940" y="9"/>
                  </a:cubicBezTo>
                  <a:cubicBezTo>
                    <a:pt x="8851" y="4"/>
                    <a:pt x="8762" y="1"/>
                    <a:pt x="8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4169825" y="1152425"/>
              <a:ext cx="368600" cy="664375"/>
            </a:xfrm>
            <a:custGeom>
              <a:avLst/>
              <a:gdLst/>
              <a:ahLst/>
              <a:cxnLst/>
              <a:rect l="l" t="t" r="r" b="b"/>
              <a:pathLst>
                <a:path w="14744" h="26575" extrusionOk="0">
                  <a:moveTo>
                    <a:pt x="6106" y="0"/>
                  </a:moveTo>
                  <a:cubicBezTo>
                    <a:pt x="4189" y="0"/>
                    <a:pt x="2266" y="403"/>
                    <a:pt x="467" y="1222"/>
                  </a:cubicBezTo>
                  <a:cubicBezTo>
                    <a:pt x="467" y="1222"/>
                    <a:pt x="0" y="10228"/>
                    <a:pt x="167" y="14131"/>
                  </a:cubicBezTo>
                  <a:cubicBezTo>
                    <a:pt x="300" y="18034"/>
                    <a:pt x="4236" y="18534"/>
                    <a:pt x="4236" y="18534"/>
                  </a:cubicBezTo>
                  <a:cubicBezTo>
                    <a:pt x="4236" y="18534"/>
                    <a:pt x="4170" y="19702"/>
                    <a:pt x="4103" y="21136"/>
                  </a:cubicBezTo>
                  <a:cubicBezTo>
                    <a:pt x="3936" y="24038"/>
                    <a:pt x="6238" y="26506"/>
                    <a:pt x="9140" y="26573"/>
                  </a:cubicBezTo>
                  <a:cubicBezTo>
                    <a:pt x="9181" y="26574"/>
                    <a:pt x="9221" y="26575"/>
                    <a:pt x="9262" y="26575"/>
                  </a:cubicBezTo>
                  <a:cubicBezTo>
                    <a:pt x="12043" y="26575"/>
                    <a:pt x="14344" y="24330"/>
                    <a:pt x="14377" y="21503"/>
                  </a:cubicBezTo>
                  <a:lnTo>
                    <a:pt x="14744" y="3056"/>
                  </a:lnTo>
                  <a:lnTo>
                    <a:pt x="14177" y="2623"/>
                  </a:lnTo>
                  <a:cubicBezTo>
                    <a:pt x="11785" y="888"/>
                    <a:pt x="8952" y="0"/>
                    <a:pt x="610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4274050" y="1575725"/>
              <a:ext cx="128450" cy="69675"/>
            </a:xfrm>
            <a:custGeom>
              <a:avLst/>
              <a:gdLst/>
              <a:ahLst/>
              <a:cxnLst/>
              <a:rect l="l" t="t" r="r" b="b"/>
              <a:pathLst>
                <a:path w="5138" h="2787" extrusionOk="0">
                  <a:moveTo>
                    <a:pt x="5138" y="1"/>
                  </a:moveTo>
                  <a:lnTo>
                    <a:pt x="5138" y="1"/>
                  </a:lnTo>
                  <a:cubicBezTo>
                    <a:pt x="3637" y="1002"/>
                    <a:pt x="1869" y="1569"/>
                    <a:pt x="67" y="1569"/>
                  </a:cubicBezTo>
                  <a:lnTo>
                    <a:pt x="1" y="2770"/>
                  </a:lnTo>
                  <a:cubicBezTo>
                    <a:pt x="166" y="2781"/>
                    <a:pt x="327" y="2786"/>
                    <a:pt x="484" y="2786"/>
                  </a:cubicBezTo>
                  <a:cubicBezTo>
                    <a:pt x="4036" y="2786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4527575" y="1326650"/>
              <a:ext cx="68075" cy="102225"/>
            </a:xfrm>
            <a:custGeom>
              <a:avLst/>
              <a:gdLst/>
              <a:ahLst/>
              <a:cxnLst/>
              <a:rect l="l" t="t" r="r" b="b"/>
              <a:pathLst>
                <a:path w="2723" h="4089" extrusionOk="0">
                  <a:moveTo>
                    <a:pt x="975" y="0"/>
                  </a:moveTo>
                  <a:cubicBezTo>
                    <a:pt x="493" y="0"/>
                    <a:pt x="93" y="124"/>
                    <a:pt x="67" y="124"/>
                  </a:cubicBezTo>
                  <a:cubicBezTo>
                    <a:pt x="67" y="124"/>
                    <a:pt x="0" y="3893"/>
                    <a:pt x="0" y="3993"/>
                  </a:cubicBezTo>
                  <a:cubicBezTo>
                    <a:pt x="0" y="4015"/>
                    <a:pt x="282" y="4088"/>
                    <a:pt x="664" y="4088"/>
                  </a:cubicBezTo>
                  <a:cubicBezTo>
                    <a:pt x="1464" y="4088"/>
                    <a:pt x="2702" y="3765"/>
                    <a:pt x="2702" y="1958"/>
                  </a:cubicBezTo>
                  <a:cubicBezTo>
                    <a:pt x="2723" y="316"/>
                    <a:pt x="1745" y="0"/>
                    <a:pt x="97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548425" y="1347750"/>
              <a:ext cx="30875" cy="58225"/>
            </a:xfrm>
            <a:custGeom>
              <a:avLst/>
              <a:gdLst/>
              <a:ahLst/>
              <a:cxnLst/>
              <a:rect l="l" t="t" r="r" b="b"/>
              <a:pathLst>
                <a:path w="1235" h="2329" extrusionOk="0">
                  <a:moveTo>
                    <a:pt x="488" y="0"/>
                  </a:moveTo>
                  <a:cubicBezTo>
                    <a:pt x="416" y="0"/>
                    <a:pt x="349" y="31"/>
                    <a:pt x="300" y="80"/>
                  </a:cubicBezTo>
                  <a:cubicBezTo>
                    <a:pt x="234" y="114"/>
                    <a:pt x="200" y="180"/>
                    <a:pt x="200" y="247"/>
                  </a:cubicBezTo>
                  <a:cubicBezTo>
                    <a:pt x="173" y="329"/>
                    <a:pt x="213" y="389"/>
                    <a:pt x="228" y="389"/>
                  </a:cubicBezTo>
                  <a:cubicBezTo>
                    <a:pt x="232" y="389"/>
                    <a:pt x="234" y="386"/>
                    <a:pt x="234" y="380"/>
                  </a:cubicBezTo>
                  <a:cubicBezTo>
                    <a:pt x="234" y="380"/>
                    <a:pt x="234" y="347"/>
                    <a:pt x="267" y="280"/>
                  </a:cubicBezTo>
                  <a:cubicBezTo>
                    <a:pt x="293" y="178"/>
                    <a:pt x="376" y="135"/>
                    <a:pt x="459" y="135"/>
                  </a:cubicBezTo>
                  <a:cubicBezTo>
                    <a:pt x="485" y="135"/>
                    <a:pt x="510" y="139"/>
                    <a:pt x="534" y="147"/>
                  </a:cubicBezTo>
                  <a:cubicBezTo>
                    <a:pt x="701" y="180"/>
                    <a:pt x="834" y="314"/>
                    <a:pt x="868" y="514"/>
                  </a:cubicBezTo>
                  <a:cubicBezTo>
                    <a:pt x="968" y="714"/>
                    <a:pt x="1034" y="947"/>
                    <a:pt x="1001" y="1181"/>
                  </a:cubicBezTo>
                  <a:cubicBezTo>
                    <a:pt x="1034" y="1581"/>
                    <a:pt x="834" y="1982"/>
                    <a:pt x="467" y="2182"/>
                  </a:cubicBezTo>
                  <a:cubicBezTo>
                    <a:pt x="417" y="2215"/>
                    <a:pt x="359" y="2232"/>
                    <a:pt x="300" y="2232"/>
                  </a:cubicBezTo>
                  <a:cubicBezTo>
                    <a:pt x="242" y="2232"/>
                    <a:pt x="184" y="2215"/>
                    <a:pt x="134" y="2182"/>
                  </a:cubicBezTo>
                  <a:cubicBezTo>
                    <a:pt x="34" y="2148"/>
                    <a:pt x="0" y="2115"/>
                    <a:pt x="0" y="2115"/>
                  </a:cubicBezTo>
                  <a:lnTo>
                    <a:pt x="0" y="2115"/>
                  </a:lnTo>
                  <a:cubicBezTo>
                    <a:pt x="0" y="2148"/>
                    <a:pt x="0" y="2182"/>
                    <a:pt x="100" y="2248"/>
                  </a:cubicBezTo>
                  <a:cubicBezTo>
                    <a:pt x="174" y="2297"/>
                    <a:pt x="283" y="2328"/>
                    <a:pt x="388" y="2328"/>
                  </a:cubicBezTo>
                  <a:cubicBezTo>
                    <a:pt x="427" y="2328"/>
                    <a:pt x="465" y="2324"/>
                    <a:pt x="501" y="2315"/>
                  </a:cubicBezTo>
                  <a:cubicBezTo>
                    <a:pt x="934" y="2115"/>
                    <a:pt x="1234" y="1648"/>
                    <a:pt x="1201" y="1181"/>
                  </a:cubicBezTo>
                  <a:cubicBezTo>
                    <a:pt x="1201" y="914"/>
                    <a:pt x="1168" y="647"/>
                    <a:pt x="1034" y="414"/>
                  </a:cubicBezTo>
                  <a:cubicBezTo>
                    <a:pt x="968" y="214"/>
                    <a:pt x="767" y="47"/>
                    <a:pt x="567" y="13"/>
                  </a:cubicBezTo>
                  <a:cubicBezTo>
                    <a:pt x="541" y="5"/>
                    <a:pt x="514" y="0"/>
                    <a:pt x="48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4206500" y="1323050"/>
              <a:ext cx="28375" cy="26725"/>
            </a:xfrm>
            <a:custGeom>
              <a:avLst/>
              <a:gdLst/>
              <a:ahLst/>
              <a:cxnLst/>
              <a:rect l="l" t="t" r="r" b="b"/>
              <a:pathLst>
                <a:path w="1135" h="1069" extrusionOk="0">
                  <a:moveTo>
                    <a:pt x="568" y="1"/>
                  </a:moveTo>
                  <a:cubicBezTo>
                    <a:pt x="268" y="1"/>
                    <a:pt x="34" y="234"/>
                    <a:pt x="1" y="534"/>
                  </a:cubicBezTo>
                  <a:cubicBezTo>
                    <a:pt x="34" y="835"/>
                    <a:pt x="268" y="1068"/>
                    <a:pt x="568" y="1068"/>
                  </a:cubicBezTo>
                  <a:cubicBezTo>
                    <a:pt x="868" y="1068"/>
                    <a:pt x="1135" y="835"/>
                    <a:pt x="1135" y="568"/>
                  </a:cubicBezTo>
                  <a:cubicBezTo>
                    <a:pt x="1135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4203175" y="1304700"/>
              <a:ext cx="56725" cy="16100"/>
            </a:xfrm>
            <a:custGeom>
              <a:avLst/>
              <a:gdLst/>
              <a:ahLst/>
              <a:cxnLst/>
              <a:rect l="l" t="t" r="r" b="b"/>
              <a:pathLst>
                <a:path w="2269" h="644" extrusionOk="0">
                  <a:moveTo>
                    <a:pt x="1068" y="1"/>
                  </a:moveTo>
                  <a:cubicBezTo>
                    <a:pt x="768" y="34"/>
                    <a:pt x="467" y="134"/>
                    <a:pt x="234" y="334"/>
                  </a:cubicBezTo>
                  <a:cubicBezTo>
                    <a:pt x="34" y="468"/>
                    <a:pt x="0" y="601"/>
                    <a:pt x="0" y="635"/>
                  </a:cubicBezTo>
                  <a:cubicBezTo>
                    <a:pt x="6" y="641"/>
                    <a:pt x="16" y="643"/>
                    <a:pt x="28" y="643"/>
                  </a:cubicBezTo>
                  <a:cubicBezTo>
                    <a:pt x="147" y="643"/>
                    <a:pt x="555" y="368"/>
                    <a:pt x="1101" y="368"/>
                  </a:cubicBezTo>
                  <a:cubicBezTo>
                    <a:pt x="1635" y="368"/>
                    <a:pt x="2037" y="579"/>
                    <a:pt x="2166" y="579"/>
                  </a:cubicBezTo>
                  <a:cubicBezTo>
                    <a:pt x="2183" y="579"/>
                    <a:pt x="2195" y="575"/>
                    <a:pt x="2202" y="568"/>
                  </a:cubicBezTo>
                  <a:cubicBezTo>
                    <a:pt x="2269" y="501"/>
                    <a:pt x="2169" y="401"/>
                    <a:pt x="1968" y="268"/>
                  </a:cubicBezTo>
                  <a:cubicBezTo>
                    <a:pt x="1702" y="101"/>
                    <a:pt x="1401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4354125" y="1322975"/>
              <a:ext cx="27525" cy="26800"/>
            </a:xfrm>
            <a:custGeom>
              <a:avLst/>
              <a:gdLst/>
              <a:ahLst/>
              <a:cxnLst/>
              <a:rect l="l" t="t" r="r" b="b"/>
              <a:pathLst>
                <a:path w="1101" h="1072" extrusionOk="0">
                  <a:moveTo>
                    <a:pt x="510" y="1"/>
                  </a:moveTo>
                  <a:cubicBezTo>
                    <a:pt x="234" y="1"/>
                    <a:pt x="0" y="223"/>
                    <a:pt x="0" y="504"/>
                  </a:cubicBezTo>
                  <a:cubicBezTo>
                    <a:pt x="0" y="804"/>
                    <a:pt x="234" y="1071"/>
                    <a:pt x="534" y="1071"/>
                  </a:cubicBezTo>
                  <a:cubicBezTo>
                    <a:pt x="867" y="1071"/>
                    <a:pt x="1101" y="838"/>
                    <a:pt x="1101" y="537"/>
                  </a:cubicBezTo>
                  <a:cubicBezTo>
                    <a:pt x="1101" y="237"/>
                    <a:pt x="867" y="4"/>
                    <a:pt x="567" y="4"/>
                  </a:cubicBezTo>
                  <a:cubicBezTo>
                    <a:pt x="548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4349950" y="1303875"/>
              <a:ext cx="57550" cy="16100"/>
            </a:xfrm>
            <a:custGeom>
              <a:avLst/>
              <a:gdLst/>
              <a:ahLst/>
              <a:cxnLst/>
              <a:rect l="l" t="t" r="r" b="b"/>
              <a:pathLst>
                <a:path w="2302" h="644" extrusionOk="0">
                  <a:moveTo>
                    <a:pt x="1134" y="1"/>
                  </a:moveTo>
                  <a:cubicBezTo>
                    <a:pt x="801" y="1"/>
                    <a:pt x="501" y="134"/>
                    <a:pt x="267" y="301"/>
                  </a:cubicBezTo>
                  <a:cubicBezTo>
                    <a:pt x="67" y="468"/>
                    <a:pt x="0" y="601"/>
                    <a:pt x="34" y="634"/>
                  </a:cubicBezTo>
                  <a:cubicBezTo>
                    <a:pt x="43" y="640"/>
                    <a:pt x="54" y="643"/>
                    <a:pt x="68" y="643"/>
                  </a:cubicBezTo>
                  <a:cubicBezTo>
                    <a:pt x="208" y="643"/>
                    <a:pt x="589" y="367"/>
                    <a:pt x="1134" y="367"/>
                  </a:cubicBezTo>
                  <a:cubicBezTo>
                    <a:pt x="1166" y="366"/>
                    <a:pt x="1198" y="365"/>
                    <a:pt x="1229" y="365"/>
                  </a:cubicBezTo>
                  <a:cubicBezTo>
                    <a:pt x="1724" y="365"/>
                    <a:pt x="2113" y="577"/>
                    <a:pt x="2212" y="577"/>
                  </a:cubicBezTo>
                  <a:cubicBezTo>
                    <a:pt x="2224" y="577"/>
                    <a:pt x="2232" y="574"/>
                    <a:pt x="2235" y="568"/>
                  </a:cubicBezTo>
                  <a:cubicBezTo>
                    <a:pt x="2302" y="501"/>
                    <a:pt x="2202" y="401"/>
                    <a:pt x="2002" y="267"/>
                  </a:cubicBezTo>
                  <a:cubicBezTo>
                    <a:pt x="1735" y="101"/>
                    <a:pt x="14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4259875" y="1307200"/>
              <a:ext cx="45050" cy="126500"/>
            </a:xfrm>
            <a:custGeom>
              <a:avLst/>
              <a:gdLst/>
              <a:ahLst/>
              <a:cxnLst/>
              <a:rect l="l" t="t" r="r" b="b"/>
              <a:pathLst>
                <a:path w="1802" h="5060" extrusionOk="0">
                  <a:moveTo>
                    <a:pt x="1733" y="0"/>
                  </a:moveTo>
                  <a:cubicBezTo>
                    <a:pt x="1655" y="0"/>
                    <a:pt x="1127" y="1323"/>
                    <a:pt x="534" y="3003"/>
                  </a:cubicBezTo>
                  <a:lnTo>
                    <a:pt x="101" y="4171"/>
                  </a:lnTo>
                  <a:cubicBezTo>
                    <a:pt x="34" y="4371"/>
                    <a:pt x="1" y="4571"/>
                    <a:pt x="34" y="4771"/>
                  </a:cubicBezTo>
                  <a:cubicBezTo>
                    <a:pt x="101" y="4871"/>
                    <a:pt x="201" y="4971"/>
                    <a:pt x="301" y="5005"/>
                  </a:cubicBezTo>
                  <a:cubicBezTo>
                    <a:pt x="401" y="5005"/>
                    <a:pt x="468" y="5038"/>
                    <a:pt x="568" y="5038"/>
                  </a:cubicBezTo>
                  <a:cubicBezTo>
                    <a:pt x="706" y="5052"/>
                    <a:pt x="844" y="5060"/>
                    <a:pt x="982" y="5060"/>
                  </a:cubicBezTo>
                  <a:cubicBezTo>
                    <a:pt x="1178" y="5060"/>
                    <a:pt x="1373" y="5044"/>
                    <a:pt x="1568" y="5005"/>
                  </a:cubicBezTo>
                  <a:cubicBezTo>
                    <a:pt x="1268" y="4904"/>
                    <a:pt x="935" y="4871"/>
                    <a:pt x="601" y="4838"/>
                  </a:cubicBezTo>
                  <a:cubicBezTo>
                    <a:pt x="434" y="4838"/>
                    <a:pt x="301" y="4804"/>
                    <a:pt x="268" y="4704"/>
                  </a:cubicBezTo>
                  <a:cubicBezTo>
                    <a:pt x="268" y="4538"/>
                    <a:pt x="301" y="4404"/>
                    <a:pt x="368" y="4237"/>
                  </a:cubicBezTo>
                  <a:cubicBezTo>
                    <a:pt x="501" y="3870"/>
                    <a:pt x="634" y="3470"/>
                    <a:pt x="768" y="3070"/>
                  </a:cubicBezTo>
                  <a:cubicBezTo>
                    <a:pt x="1368" y="1402"/>
                    <a:pt x="1802" y="1"/>
                    <a:pt x="1735" y="1"/>
                  </a:cubicBezTo>
                  <a:cubicBezTo>
                    <a:pt x="1734" y="1"/>
                    <a:pt x="1734" y="0"/>
                    <a:pt x="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4296575" y="1441475"/>
              <a:ext cx="50050" cy="44225"/>
            </a:xfrm>
            <a:custGeom>
              <a:avLst/>
              <a:gdLst/>
              <a:ahLst/>
              <a:cxnLst/>
              <a:rect l="l" t="t" r="r" b="b"/>
              <a:pathLst>
                <a:path w="2002" h="1769" extrusionOk="0">
                  <a:moveTo>
                    <a:pt x="1902" y="0"/>
                  </a:moveTo>
                  <a:cubicBezTo>
                    <a:pt x="1802" y="0"/>
                    <a:pt x="1802" y="668"/>
                    <a:pt x="1268" y="1135"/>
                  </a:cubicBezTo>
                  <a:cubicBezTo>
                    <a:pt x="734" y="1602"/>
                    <a:pt x="0" y="1535"/>
                    <a:pt x="0" y="1635"/>
                  </a:cubicBezTo>
                  <a:cubicBezTo>
                    <a:pt x="0" y="1735"/>
                    <a:pt x="167" y="1768"/>
                    <a:pt x="467" y="1768"/>
                  </a:cubicBezTo>
                  <a:cubicBezTo>
                    <a:pt x="834" y="1768"/>
                    <a:pt x="1201" y="1635"/>
                    <a:pt x="1501" y="1368"/>
                  </a:cubicBezTo>
                  <a:cubicBezTo>
                    <a:pt x="1768" y="1135"/>
                    <a:pt x="1968" y="801"/>
                    <a:pt x="2002" y="434"/>
                  </a:cubicBezTo>
                  <a:cubicBezTo>
                    <a:pt x="2002" y="167"/>
                    <a:pt x="1935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4344950" y="1248625"/>
              <a:ext cx="70075" cy="19375"/>
            </a:xfrm>
            <a:custGeom>
              <a:avLst/>
              <a:gdLst/>
              <a:ahLst/>
              <a:cxnLst/>
              <a:rect l="l" t="t" r="r" b="b"/>
              <a:pathLst>
                <a:path w="2803" h="775" extrusionOk="0">
                  <a:moveTo>
                    <a:pt x="1279" y="0"/>
                  </a:moveTo>
                  <a:cubicBezTo>
                    <a:pt x="976" y="0"/>
                    <a:pt x="677" y="65"/>
                    <a:pt x="400" y="176"/>
                  </a:cubicBezTo>
                  <a:cubicBezTo>
                    <a:pt x="167" y="276"/>
                    <a:pt x="0" y="409"/>
                    <a:pt x="33" y="476"/>
                  </a:cubicBezTo>
                  <a:cubicBezTo>
                    <a:pt x="100" y="643"/>
                    <a:pt x="701" y="543"/>
                    <a:pt x="1401" y="609"/>
                  </a:cubicBezTo>
                  <a:cubicBezTo>
                    <a:pt x="1905" y="657"/>
                    <a:pt x="2356" y="774"/>
                    <a:pt x="2596" y="774"/>
                  </a:cubicBezTo>
                  <a:cubicBezTo>
                    <a:pt x="2689" y="774"/>
                    <a:pt x="2750" y="756"/>
                    <a:pt x="2769" y="709"/>
                  </a:cubicBezTo>
                  <a:cubicBezTo>
                    <a:pt x="2802" y="643"/>
                    <a:pt x="2702" y="476"/>
                    <a:pt x="2469" y="343"/>
                  </a:cubicBezTo>
                  <a:cubicBezTo>
                    <a:pt x="2168" y="142"/>
                    <a:pt x="1801" y="42"/>
                    <a:pt x="1468" y="9"/>
                  </a:cubicBezTo>
                  <a:cubicBezTo>
                    <a:pt x="1405" y="3"/>
                    <a:pt x="1342" y="0"/>
                    <a:pt x="1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4206500" y="1260450"/>
              <a:ext cx="53400" cy="18200"/>
            </a:xfrm>
            <a:custGeom>
              <a:avLst/>
              <a:gdLst/>
              <a:ahLst/>
              <a:cxnLst/>
              <a:rect l="l" t="t" r="r" b="b"/>
              <a:pathLst>
                <a:path w="2136" h="728" extrusionOk="0">
                  <a:moveTo>
                    <a:pt x="1125" y="0"/>
                  </a:moveTo>
                  <a:cubicBezTo>
                    <a:pt x="809" y="0"/>
                    <a:pt x="491" y="101"/>
                    <a:pt x="234" y="303"/>
                  </a:cubicBezTo>
                  <a:cubicBezTo>
                    <a:pt x="68" y="437"/>
                    <a:pt x="1" y="603"/>
                    <a:pt x="68" y="670"/>
                  </a:cubicBezTo>
                  <a:cubicBezTo>
                    <a:pt x="99" y="711"/>
                    <a:pt x="158" y="727"/>
                    <a:pt x="241" y="727"/>
                  </a:cubicBezTo>
                  <a:cubicBezTo>
                    <a:pt x="426" y="727"/>
                    <a:pt x="723" y="649"/>
                    <a:pt x="1068" y="603"/>
                  </a:cubicBezTo>
                  <a:cubicBezTo>
                    <a:pt x="1148" y="598"/>
                    <a:pt x="1227" y="596"/>
                    <a:pt x="1303" y="596"/>
                  </a:cubicBezTo>
                  <a:cubicBezTo>
                    <a:pt x="1495" y="596"/>
                    <a:pt x="1668" y="608"/>
                    <a:pt x="1806" y="608"/>
                  </a:cubicBezTo>
                  <a:cubicBezTo>
                    <a:pt x="1953" y="608"/>
                    <a:pt x="2059" y="594"/>
                    <a:pt x="2102" y="537"/>
                  </a:cubicBezTo>
                  <a:cubicBezTo>
                    <a:pt x="2136" y="470"/>
                    <a:pt x="2069" y="337"/>
                    <a:pt x="1869" y="203"/>
                  </a:cubicBezTo>
                  <a:cubicBezTo>
                    <a:pt x="1644" y="68"/>
                    <a:pt x="1385" y="0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4145625" y="1128250"/>
              <a:ext cx="404350" cy="240725"/>
            </a:xfrm>
            <a:custGeom>
              <a:avLst/>
              <a:gdLst/>
              <a:ahLst/>
              <a:cxnLst/>
              <a:rect l="l" t="t" r="r" b="b"/>
              <a:pathLst>
                <a:path w="16174" h="9629" extrusionOk="0">
                  <a:moveTo>
                    <a:pt x="15945" y="4324"/>
                  </a:moveTo>
                  <a:lnTo>
                    <a:pt x="15945" y="4324"/>
                  </a:lnTo>
                  <a:cubicBezTo>
                    <a:pt x="15944" y="4358"/>
                    <a:pt x="15944" y="4393"/>
                    <a:pt x="15943" y="4427"/>
                  </a:cubicBezTo>
                  <a:lnTo>
                    <a:pt x="15943" y="4427"/>
                  </a:lnTo>
                  <a:cubicBezTo>
                    <a:pt x="15944" y="4437"/>
                    <a:pt x="15945" y="4447"/>
                    <a:pt x="15945" y="4457"/>
                  </a:cubicBezTo>
                  <a:lnTo>
                    <a:pt x="15945" y="4324"/>
                  </a:lnTo>
                  <a:close/>
                  <a:moveTo>
                    <a:pt x="6068" y="0"/>
                  </a:moveTo>
                  <a:cubicBezTo>
                    <a:pt x="4817" y="0"/>
                    <a:pt x="3570" y="175"/>
                    <a:pt x="2369" y="554"/>
                  </a:cubicBezTo>
                  <a:cubicBezTo>
                    <a:pt x="1435" y="854"/>
                    <a:pt x="434" y="1422"/>
                    <a:pt x="168" y="2356"/>
                  </a:cubicBezTo>
                  <a:cubicBezTo>
                    <a:pt x="1" y="3023"/>
                    <a:pt x="301" y="3723"/>
                    <a:pt x="868" y="4090"/>
                  </a:cubicBezTo>
                  <a:cubicBezTo>
                    <a:pt x="1066" y="4200"/>
                    <a:pt x="1278" y="4252"/>
                    <a:pt x="1488" y="4252"/>
                  </a:cubicBezTo>
                  <a:cubicBezTo>
                    <a:pt x="1916" y="4252"/>
                    <a:pt x="2334" y="4037"/>
                    <a:pt x="2603" y="3656"/>
                  </a:cubicBezTo>
                  <a:cubicBezTo>
                    <a:pt x="3205" y="4218"/>
                    <a:pt x="3965" y="4487"/>
                    <a:pt x="4720" y="4487"/>
                  </a:cubicBezTo>
                  <a:cubicBezTo>
                    <a:pt x="5806" y="4487"/>
                    <a:pt x="6883" y="3932"/>
                    <a:pt x="7473" y="2889"/>
                  </a:cubicBezTo>
                  <a:cubicBezTo>
                    <a:pt x="8006" y="3790"/>
                    <a:pt x="9007" y="4324"/>
                    <a:pt x="10041" y="4324"/>
                  </a:cubicBezTo>
                  <a:cubicBezTo>
                    <a:pt x="11075" y="4324"/>
                    <a:pt x="12109" y="4057"/>
                    <a:pt x="13010" y="3556"/>
                  </a:cubicBezTo>
                  <a:lnTo>
                    <a:pt x="13811" y="7159"/>
                  </a:lnTo>
                  <a:cubicBezTo>
                    <a:pt x="13877" y="7593"/>
                    <a:pt x="14077" y="8660"/>
                    <a:pt x="14311" y="9060"/>
                  </a:cubicBezTo>
                  <a:cubicBezTo>
                    <a:pt x="14549" y="9457"/>
                    <a:pt x="14755" y="9628"/>
                    <a:pt x="14933" y="9628"/>
                  </a:cubicBezTo>
                  <a:cubicBezTo>
                    <a:pt x="15202" y="9628"/>
                    <a:pt x="15404" y="9231"/>
                    <a:pt x="15545" y="8627"/>
                  </a:cubicBezTo>
                  <a:cubicBezTo>
                    <a:pt x="15579" y="8460"/>
                    <a:pt x="15979" y="8026"/>
                    <a:pt x="16012" y="7826"/>
                  </a:cubicBezTo>
                  <a:cubicBezTo>
                    <a:pt x="16174" y="6759"/>
                    <a:pt x="15928" y="5535"/>
                    <a:pt x="15943" y="4427"/>
                  </a:cubicBezTo>
                  <a:lnTo>
                    <a:pt x="15943" y="4427"/>
                  </a:lnTo>
                  <a:cubicBezTo>
                    <a:pt x="15892" y="3874"/>
                    <a:pt x="15339" y="3415"/>
                    <a:pt x="14978" y="2989"/>
                  </a:cubicBezTo>
                  <a:cubicBezTo>
                    <a:pt x="14578" y="2589"/>
                    <a:pt x="14111" y="2255"/>
                    <a:pt x="13577" y="2022"/>
                  </a:cubicBezTo>
                  <a:cubicBezTo>
                    <a:pt x="11301" y="760"/>
                    <a:pt x="8675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4473575" y="1226000"/>
              <a:ext cx="96550" cy="41625"/>
            </a:xfrm>
            <a:custGeom>
              <a:avLst/>
              <a:gdLst/>
              <a:ahLst/>
              <a:cxnLst/>
              <a:rect l="l" t="t" r="r" b="b"/>
              <a:pathLst>
                <a:path w="3862" h="1665" extrusionOk="0">
                  <a:moveTo>
                    <a:pt x="373" y="1"/>
                  </a:moveTo>
                  <a:cubicBezTo>
                    <a:pt x="126" y="1"/>
                    <a:pt x="0" y="113"/>
                    <a:pt x="25" y="113"/>
                  </a:cubicBezTo>
                  <a:cubicBezTo>
                    <a:pt x="79" y="104"/>
                    <a:pt x="133" y="100"/>
                    <a:pt x="186" y="100"/>
                  </a:cubicBezTo>
                  <a:cubicBezTo>
                    <a:pt x="333" y="100"/>
                    <a:pt x="479" y="131"/>
                    <a:pt x="626" y="180"/>
                  </a:cubicBezTo>
                  <a:cubicBezTo>
                    <a:pt x="826" y="280"/>
                    <a:pt x="993" y="414"/>
                    <a:pt x="1160" y="547"/>
                  </a:cubicBezTo>
                  <a:cubicBezTo>
                    <a:pt x="1360" y="714"/>
                    <a:pt x="1560" y="947"/>
                    <a:pt x="1793" y="1147"/>
                  </a:cubicBezTo>
                  <a:cubicBezTo>
                    <a:pt x="1994" y="1348"/>
                    <a:pt x="2260" y="1514"/>
                    <a:pt x="2527" y="1614"/>
                  </a:cubicBezTo>
                  <a:cubicBezTo>
                    <a:pt x="2661" y="1648"/>
                    <a:pt x="2786" y="1664"/>
                    <a:pt x="2911" y="1664"/>
                  </a:cubicBezTo>
                  <a:cubicBezTo>
                    <a:pt x="3036" y="1664"/>
                    <a:pt x="3161" y="1648"/>
                    <a:pt x="3294" y="1614"/>
                  </a:cubicBezTo>
                  <a:cubicBezTo>
                    <a:pt x="3695" y="1514"/>
                    <a:pt x="3862" y="1281"/>
                    <a:pt x="3828" y="1281"/>
                  </a:cubicBezTo>
                  <a:lnTo>
                    <a:pt x="3828" y="1281"/>
                  </a:lnTo>
                  <a:cubicBezTo>
                    <a:pt x="3661" y="1348"/>
                    <a:pt x="3461" y="1414"/>
                    <a:pt x="3261" y="1481"/>
                  </a:cubicBezTo>
                  <a:cubicBezTo>
                    <a:pt x="3199" y="1490"/>
                    <a:pt x="3138" y="1494"/>
                    <a:pt x="3079" y="1494"/>
                  </a:cubicBezTo>
                  <a:cubicBezTo>
                    <a:pt x="2918" y="1494"/>
                    <a:pt x="2765" y="1463"/>
                    <a:pt x="2594" y="1414"/>
                  </a:cubicBezTo>
                  <a:cubicBezTo>
                    <a:pt x="2360" y="1314"/>
                    <a:pt x="2127" y="1181"/>
                    <a:pt x="1927" y="981"/>
                  </a:cubicBezTo>
                  <a:cubicBezTo>
                    <a:pt x="1727" y="781"/>
                    <a:pt x="1527" y="547"/>
                    <a:pt x="1293" y="380"/>
                  </a:cubicBezTo>
                  <a:cubicBezTo>
                    <a:pt x="1126" y="213"/>
                    <a:pt x="893" y="113"/>
                    <a:pt x="659" y="47"/>
                  </a:cubicBezTo>
                  <a:cubicBezTo>
                    <a:pt x="551" y="13"/>
                    <a:pt x="455" y="1"/>
                    <a:pt x="3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4484550" y="1256500"/>
              <a:ext cx="74725" cy="34250"/>
            </a:xfrm>
            <a:custGeom>
              <a:avLst/>
              <a:gdLst/>
              <a:ahLst/>
              <a:cxnLst/>
              <a:rect l="l" t="t" r="r" b="b"/>
              <a:pathLst>
                <a:path w="2989" h="1370" extrusionOk="0">
                  <a:moveTo>
                    <a:pt x="189" y="1"/>
                  </a:moveTo>
                  <a:cubicBezTo>
                    <a:pt x="70" y="1"/>
                    <a:pt x="1" y="42"/>
                    <a:pt x="20" y="61"/>
                  </a:cubicBezTo>
                  <a:cubicBezTo>
                    <a:pt x="20" y="94"/>
                    <a:pt x="220" y="61"/>
                    <a:pt x="420" y="228"/>
                  </a:cubicBezTo>
                  <a:cubicBezTo>
                    <a:pt x="554" y="361"/>
                    <a:pt x="687" y="495"/>
                    <a:pt x="787" y="628"/>
                  </a:cubicBezTo>
                  <a:cubicBezTo>
                    <a:pt x="921" y="795"/>
                    <a:pt x="1088" y="962"/>
                    <a:pt x="1288" y="1095"/>
                  </a:cubicBezTo>
                  <a:cubicBezTo>
                    <a:pt x="1597" y="1291"/>
                    <a:pt x="1953" y="1370"/>
                    <a:pt x="2296" y="1370"/>
                  </a:cubicBezTo>
                  <a:cubicBezTo>
                    <a:pt x="2361" y="1370"/>
                    <a:pt x="2425" y="1367"/>
                    <a:pt x="2489" y="1362"/>
                  </a:cubicBezTo>
                  <a:cubicBezTo>
                    <a:pt x="2822" y="1295"/>
                    <a:pt x="2989" y="1195"/>
                    <a:pt x="2989" y="1162"/>
                  </a:cubicBezTo>
                  <a:cubicBezTo>
                    <a:pt x="2982" y="1155"/>
                    <a:pt x="2970" y="1152"/>
                    <a:pt x="2953" y="1152"/>
                  </a:cubicBezTo>
                  <a:cubicBezTo>
                    <a:pt x="2884" y="1152"/>
                    <a:pt x="2729" y="1195"/>
                    <a:pt x="2489" y="1195"/>
                  </a:cubicBezTo>
                  <a:cubicBezTo>
                    <a:pt x="2088" y="1195"/>
                    <a:pt x="1721" y="1095"/>
                    <a:pt x="1421" y="895"/>
                  </a:cubicBezTo>
                  <a:cubicBezTo>
                    <a:pt x="1021" y="695"/>
                    <a:pt x="821" y="261"/>
                    <a:pt x="520" y="94"/>
                  </a:cubicBezTo>
                  <a:cubicBezTo>
                    <a:pt x="393" y="23"/>
                    <a:pt x="277" y="1"/>
                    <a:pt x="1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4184825" y="1067675"/>
              <a:ext cx="87600" cy="159500"/>
            </a:xfrm>
            <a:custGeom>
              <a:avLst/>
              <a:gdLst/>
              <a:ahLst/>
              <a:cxnLst/>
              <a:rect l="l" t="t" r="r" b="b"/>
              <a:pathLst>
                <a:path w="3504" h="6380" extrusionOk="0">
                  <a:moveTo>
                    <a:pt x="1606" y="0"/>
                  </a:moveTo>
                  <a:cubicBezTo>
                    <a:pt x="1543" y="0"/>
                    <a:pt x="1452" y="8"/>
                    <a:pt x="1335" y="42"/>
                  </a:cubicBezTo>
                  <a:cubicBezTo>
                    <a:pt x="1035" y="142"/>
                    <a:pt x="768" y="342"/>
                    <a:pt x="601" y="609"/>
                  </a:cubicBezTo>
                  <a:cubicBezTo>
                    <a:pt x="134" y="1276"/>
                    <a:pt x="1" y="2444"/>
                    <a:pt x="367" y="3611"/>
                  </a:cubicBezTo>
                  <a:cubicBezTo>
                    <a:pt x="701" y="4612"/>
                    <a:pt x="1402" y="5446"/>
                    <a:pt x="2302" y="5979"/>
                  </a:cubicBezTo>
                  <a:cubicBezTo>
                    <a:pt x="2569" y="6113"/>
                    <a:pt x="2836" y="6246"/>
                    <a:pt x="3136" y="6313"/>
                  </a:cubicBezTo>
                  <a:cubicBezTo>
                    <a:pt x="3270" y="6380"/>
                    <a:pt x="3370" y="6380"/>
                    <a:pt x="3503" y="6380"/>
                  </a:cubicBezTo>
                  <a:cubicBezTo>
                    <a:pt x="3103" y="6213"/>
                    <a:pt x="2736" y="6013"/>
                    <a:pt x="2402" y="5813"/>
                  </a:cubicBezTo>
                  <a:cubicBezTo>
                    <a:pt x="1535" y="5279"/>
                    <a:pt x="901" y="4478"/>
                    <a:pt x="601" y="3544"/>
                  </a:cubicBezTo>
                  <a:cubicBezTo>
                    <a:pt x="267" y="2444"/>
                    <a:pt x="334" y="1309"/>
                    <a:pt x="734" y="676"/>
                  </a:cubicBezTo>
                  <a:cubicBezTo>
                    <a:pt x="901" y="442"/>
                    <a:pt x="1135" y="242"/>
                    <a:pt x="1402" y="108"/>
                  </a:cubicBezTo>
                  <a:cubicBezTo>
                    <a:pt x="1568" y="8"/>
                    <a:pt x="1702" y="8"/>
                    <a:pt x="1702" y="8"/>
                  </a:cubicBezTo>
                  <a:cubicBezTo>
                    <a:pt x="1702" y="8"/>
                    <a:pt x="1668" y="0"/>
                    <a:pt x="16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4144800" y="1107900"/>
              <a:ext cx="68400" cy="101775"/>
            </a:xfrm>
            <a:custGeom>
              <a:avLst/>
              <a:gdLst/>
              <a:ahLst/>
              <a:cxnLst/>
              <a:rect l="l" t="t" r="r" b="b"/>
              <a:pathLst>
                <a:path w="2736" h="4071" extrusionOk="0">
                  <a:moveTo>
                    <a:pt x="67" y="1"/>
                  </a:moveTo>
                  <a:cubicBezTo>
                    <a:pt x="0" y="267"/>
                    <a:pt x="34" y="501"/>
                    <a:pt x="100" y="768"/>
                  </a:cubicBezTo>
                  <a:cubicBezTo>
                    <a:pt x="334" y="1969"/>
                    <a:pt x="1034" y="3036"/>
                    <a:pt x="2069" y="3737"/>
                  </a:cubicBezTo>
                  <a:cubicBezTo>
                    <a:pt x="2269" y="3903"/>
                    <a:pt x="2502" y="4003"/>
                    <a:pt x="2736" y="4070"/>
                  </a:cubicBezTo>
                  <a:cubicBezTo>
                    <a:pt x="2069" y="3570"/>
                    <a:pt x="1468" y="3003"/>
                    <a:pt x="968" y="2336"/>
                  </a:cubicBezTo>
                  <a:cubicBezTo>
                    <a:pt x="201" y="1168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3431800" y="2470550"/>
              <a:ext cx="236850" cy="168475"/>
            </a:xfrm>
            <a:custGeom>
              <a:avLst/>
              <a:gdLst/>
              <a:ahLst/>
              <a:cxnLst/>
              <a:rect l="l" t="t" r="r" b="b"/>
              <a:pathLst>
                <a:path w="9474" h="6739" extrusionOk="0">
                  <a:moveTo>
                    <a:pt x="7005" y="0"/>
                  </a:moveTo>
                  <a:lnTo>
                    <a:pt x="1301" y="267"/>
                  </a:lnTo>
                  <a:cubicBezTo>
                    <a:pt x="567" y="334"/>
                    <a:pt x="0" y="934"/>
                    <a:pt x="0" y="1668"/>
                  </a:cubicBezTo>
                  <a:cubicBezTo>
                    <a:pt x="32" y="2902"/>
                    <a:pt x="243" y="4586"/>
                    <a:pt x="1119" y="4586"/>
                  </a:cubicBezTo>
                  <a:cubicBezTo>
                    <a:pt x="1166" y="4586"/>
                    <a:pt x="1216" y="4581"/>
                    <a:pt x="1268" y="4570"/>
                  </a:cubicBezTo>
                  <a:lnTo>
                    <a:pt x="1901" y="1735"/>
                  </a:lnTo>
                  <a:lnTo>
                    <a:pt x="6671" y="5904"/>
                  </a:lnTo>
                  <a:cubicBezTo>
                    <a:pt x="7138" y="6338"/>
                    <a:pt x="7739" y="6605"/>
                    <a:pt x="8373" y="6738"/>
                  </a:cubicBezTo>
                  <a:lnTo>
                    <a:pt x="9473" y="660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4179000" y="1678300"/>
              <a:ext cx="464500" cy="1272625"/>
            </a:xfrm>
            <a:custGeom>
              <a:avLst/>
              <a:gdLst/>
              <a:ahLst/>
              <a:cxnLst/>
              <a:rect l="l" t="t" r="r" b="b"/>
              <a:pathLst>
                <a:path w="18580" h="50905" extrusionOk="0">
                  <a:moveTo>
                    <a:pt x="14577" y="1"/>
                  </a:moveTo>
                  <a:lnTo>
                    <a:pt x="4470" y="1035"/>
                  </a:lnTo>
                  <a:lnTo>
                    <a:pt x="1501" y="2036"/>
                  </a:lnTo>
                  <a:lnTo>
                    <a:pt x="0" y="26853"/>
                  </a:lnTo>
                  <a:lnTo>
                    <a:pt x="0" y="48903"/>
                  </a:lnTo>
                  <a:lnTo>
                    <a:pt x="18380" y="50904"/>
                  </a:lnTo>
                  <a:lnTo>
                    <a:pt x="18580" y="19148"/>
                  </a:lnTo>
                  <a:lnTo>
                    <a:pt x="17412" y="3337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268225" y="1635775"/>
              <a:ext cx="272725" cy="252700"/>
            </a:xfrm>
            <a:custGeom>
              <a:avLst/>
              <a:gdLst/>
              <a:ahLst/>
              <a:cxnLst/>
              <a:rect l="l" t="t" r="r" b="b"/>
              <a:pathLst>
                <a:path w="10909" h="10108" extrusionOk="0">
                  <a:moveTo>
                    <a:pt x="10908" y="1"/>
                  </a:moveTo>
                  <a:lnTo>
                    <a:pt x="0" y="1535"/>
                  </a:lnTo>
                  <a:lnTo>
                    <a:pt x="0" y="3937"/>
                  </a:lnTo>
                  <a:lnTo>
                    <a:pt x="901" y="8307"/>
                  </a:lnTo>
                  <a:lnTo>
                    <a:pt x="3870" y="10108"/>
                  </a:lnTo>
                  <a:lnTo>
                    <a:pt x="7973" y="9908"/>
                  </a:lnTo>
                  <a:lnTo>
                    <a:pt x="10474" y="5538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4289900" y="1672475"/>
              <a:ext cx="7525" cy="54225"/>
            </a:xfrm>
            <a:custGeom>
              <a:avLst/>
              <a:gdLst/>
              <a:ahLst/>
              <a:cxnLst/>
              <a:rect l="l" t="t" r="r" b="b"/>
              <a:pathLst>
                <a:path w="301" h="2169" extrusionOk="0">
                  <a:moveTo>
                    <a:pt x="201" y="0"/>
                  </a:moveTo>
                  <a:cubicBezTo>
                    <a:pt x="67" y="334"/>
                    <a:pt x="34" y="701"/>
                    <a:pt x="34" y="1068"/>
                  </a:cubicBezTo>
                  <a:cubicBezTo>
                    <a:pt x="1" y="1435"/>
                    <a:pt x="1" y="1835"/>
                    <a:pt x="101" y="2169"/>
                  </a:cubicBezTo>
                  <a:cubicBezTo>
                    <a:pt x="234" y="1835"/>
                    <a:pt x="267" y="1468"/>
                    <a:pt x="267" y="1101"/>
                  </a:cubicBezTo>
                  <a:cubicBezTo>
                    <a:pt x="301" y="734"/>
                    <a:pt x="301" y="3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4358275" y="1660800"/>
              <a:ext cx="8375" cy="60900"/>
            </a:xfrm>
            <a:custGeom>
              <a:avLst/>
              <a:gdLst/>
              <a:ahLst/>
              <a:cxnLst/>
              <a:rect l="l" t="t" r="r" b="b"/>
              <a:pathLst>
                <a:path w="335" h="2436" extrusionOk="0">
                  <a:moveTo>
                    <a:pt x="234" y="0"/>
                  </a:moveTo>
                  <a:cubicBezTo>
                    <a:pt x="101" y="401"/>
                    <a:pt x="34" y="801"/>
                    <a:pt x="68" y="1235"/>
                  </a:cubicBezTo>
                  <a:cubicBezTo>
                    <a:pt x="1" y="1635"/>
                    <a:pt x="1" y="2035"/>
                    <a:pt x="101" y="2435"/>
                  </a:cubicBezTo>
                  <a:cubicBezTo>
                    <a:pt x="234" y="2069"/>
                    <a:pt x="301" y="1668"/>
                    <a:pt x="268" y="1268"/>
                  </a:cubicBezTo>
                  <a:cubicBezTo>
                    <a:pt x="334" y="834"/>
                    <a:pt x="334" y="401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4425000" y="1650800"/>
              <a:ext cx="8350" cy="64225"/>
            </a:xfrm>
            <a:custGeom>
              <a:avLst/>
              <a:gdLst/>
              <a:ahLst/>
              <a:cxnLst/>
              <a:rect l="l" t="t" r="r" b="b"/>
              <a:pathLst>
                <a:path w="334" h="2569" extrusionOk="0">
                  <a:moveTo>
                    <a:pt x="267" y="0"/>
                  </a:moveTo>
                  <a:cubicBezTo>
                    <a:pt x="134" y="400"/>
                    <a:pt x="67" y="834"/>
                    <a:pt x="67" y="1268"/>
                  </a:cubicBezTo>
                  <a:cubicBezTo>
                    <a:pt x="0" y="1701"/>
                    <a:pt x="0" y="2135"/>
                    <a:pt x="67" y="2569"/>
                  </a:cubicBezTo>
                  <a:cubicBezTo>
                    <a:pt x="201" y="2168"/>
                    <a:pt x="267" y="1735"/>
                    <a:pt x="267" y="1301"/>
                  </a:cubicBezTo>
                  <a:cubicBezTo>
                    <a:pt x="334" y="867"/>
                    <a:pt x="334" y="4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4485875" y="1643275"/>
              <a:ext cx="8375" cy="61750"/>
            </a:xfrm>
            <a:custGeom>
              <a:avLst/>
              <a:gdLst/>
              <a:ahLst/>
              <a:cxnLst/>
              <a:rect l="l" t="t" r="r" b="b"/>
              <a:pathLst>
                <a:path w="335" h="2470" extrusionOk="0">
                  <a:moveTo>
                    <a:pt x="267" y="1"/>
                  </a:moveTo>
                  <a:cubicBezTo>
                    <a:pt x="34" y="801"/>
                    <a:pt x="0" y="1635"/>
                    <a:pt x="167" y="2469"/>
                  </a:cubicBezTo>
                  <a:cubicBezTo>
                    <a:pt x="267" y="2069"/>
                    <a:pt x="301" y="1635"/>
                    <a:pt x="267" y="1235"/>
                  </a:cubicBezTo>
                  <a:cubicBezTo>
                    <a:pt x="334" y="835"/>
                    <a:pt x="334" y="4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4319925" y="1966850"/>
              <a:ext cx="140125" cy="236025"/>
            </a:xfrm>
            <a:custGeom>
              <a:avLst/>
              <a:gdLst/>
              <a:ahLst/>
              <a:cxnLst/>
              <a:rect l="l" t="t" r="r" b="b"/>
              <a:pathLst>
                <a:path w="5605" h="9441" extrusionOk="0">
                  <a:moveTo>
                    <a:pt x="5604" y="1"/>
                  </a:moveTo>
                  <a:lnTo>
                    <a:pt x="5604" y="1"/>
                  </a:lnTo>
                  <a:cubicBezTo>
                    <a:pt x="5304" y="468"/>
                    <a:pt x="5071" y="935"/>
                    <a:pt x="4837" y="1435"/>
                  </a:cubicBezTo>
                  <a:cubicBezTo>
                    <a:pt x="4370" y="2302"/>
                    <a:pt x="3736" y="3503"/>
                    <a:pt x="2969" y="4804"/>
                  </a:cubicBezTo>
                  <a:cubicBezTo>
                    <a:pt x="2169" y="6105"/>
                    <a:pt x="1435" y="7239"/>
                    <a:pt x="868" y="8073"/>
                  </a:cubicBezTo>
                  <a:cubicBezTo>
                    <a:pt x="567" y="8507"/>
                    <a:pt x="267" y="8974"/>
                    <a:pt x="0" y="9441"/>
                  </a:cubicBezTo>
                  <a:cubicBezTo>
                    <a:pt x="100" y="9341"/>
                    <a:pt x="201" y="9207"/>
                    <a:pt x="301" y="9107"/>
                  </a:cubicBezTo>
                  <a:cubicBezTo>
                    <a:pt x="467" y="8874"/>
                    <a:pt x="701" y="8573"/>
                    <a:pt x="1001" y="8173"/>
                  </a:cubicBezTo>
                  <a:cubicBezTo>
                    <a:pt x="1602" y="7372"/>
                    <a:pt x="2369" y="6238"/>
                    <a:pt x="3136" y="4937"/>
                  </a:cubicBezTo>
                  <a:cubicBezTo>
                    <a:pt x="3903" y="3636"/>
                    <a:pt x="4537" y="2402"/>
                    <a:pt x="4971" y="1502"/>
                  </a:cubicBezTo>
                  <a:cubicBezTo>
                    <a:pt x="5171" y="1068"/>
                    <a:pt x="5338" y="701"/>
                    <a:pt x="5438" y="434"/>
                  </a:cubicBezTo>
                  <a:cubicBezTo>
                    <a:pt x="5504" y="301"/>
                    <a:pt x="5571" y="167"/>
                    <a:pt x="5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4496725" y="1668300"/>
              <a:ext cx="375275" cy="1353500"/>
            </a:xfrm>
            <a:custGeom>
              <a:avLst/>
              <a:gdLst/>
              <a:ahLst/>
              <a:cxnLst/>
              <a:rect l="l" t="t" r="r" b="b"/>
              <a:pathLst>
                <a:path w="15011" h="54140" extrusionOk="0">
                  <a:moveTo>
                    <a:pt x="1835" y="1"/>
                  </a:moveTo>
                  <a:lnTo>
                    <a:pt x="0" y="21950"/>
                  </a:lnTo>
                  <a:lnTo>
                    <a:pt x="0" y="45300"/>
                  </a:lnTo>
                  <a:lnTo>
                    <a:pt x="834" y="53706"/>
                  </a:lnTo>
                  <a:lnTo>
                    <a:pt x="15011" y="54139"/>
                  </a:lnTo>
                  <a:lnTo>
                    <a:pt x="15011" y="54139"/>
                  </a:lnTo>
                  <a:lnTo>
                    <a:pt x="11408" y="31490"/>
                  </a:lnTo>
                  <a:lnTo>
                    <a:pt x="14410" y="8140"/>
                  </a:lnTo>
                  <a:cubicBezTo>
                    <a:pt x="14744" y="5605"/>
                    <a:pt x="13009" y="3270"/>
                    <a:pt x="10508" y="2836"/>
                  </a:cubicBezTo>
                  <a:lnTo>
                    <a:pt x="4804" y="1435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4496725" y="1677475"/>
              <a:ext cx="113425" cy="673850"/>
            </a:xfrm>
            <a:custGeom>
              <a:avLst/>
              <a:gdLst/>
              <a:ahLst/>
              <a:cxnLst/>
              <a:rect l="l" t="t" r="r" b="b"/>
              <a:pathLst>
                <a:path w="4537" h="26954" extrusionOk="0">
                  <a:moveTo>
                    <a:pt x="1868" y="1"/>
                  </a:moveTo>
                  <a:lnTo>
                    <a:pt x="1868" y="1"/>
                  </a:lnTo>
                  <a:cubicBezTo>
                    <a:pt x="1935" y="134"/>
                    <a:pt x="1968" y="301"/>
                    <a:pt x="2035" y="434"/>
                  </a:cubicBezTo>
                  <a:cubicBezTo>
                    <a:pt x="2168" y="768"/>
                    <a:pt x="2335" y="1168"/>
                    <a:pt x="2535" y="1702"/>
                  </a:cubicBezTo>
                  <a:lnTo>
                    <a:pt x="4345" y="6045"/>
                  </a:lnTo>
                  <a:lnTo>
                    <a:pt x="2702" y="8740"/>
                  </a:lnTo>
                  <a:lnTo>
                    <a:pt x="2669" y="8807"/>
                  </a:lnTo>
                  <a:lnTo>
                    <a:pt x="2702" y="8874"/>
                  </a:lnTo>
                  <a:lnTo>
                    <a:pt x="3659" y="9862"/>
                  </a:lnTo>
                  <a:lnTo>
                    <a:pt x="3659" y="9862"/>
                  </a:lnTo>
                  <a:cubicBezTo>
                    <a:pt x="3461" y="10846"/>
                    <a:pt x="3232" y="11862"/>
                    <a:pt x="3002" y="12910"/>
                  </a:cubicBezTo>
                  <a:lnTo>
                    <a:pt x="834" y="22817"/>
                  </a:lnTo>
                  <a:lnTo>
                    <a:pt x="200" y="25819"/>
                  </a:lnTo>
                  <a:cubicBezTo>
                    <a:pt x="134" y="26186"/>
                    <a:pt x="67" y="26453"/>
                    <a:pt x="33" y="26653"/>
                  </a:cubicBezTo>
                  <a:cubicBezTo>
                    <a:pt x="0" y="26753"/>
                    <a:pt x="0" y="26853"/>
                    <a:pt x="0" y="26953"/>
                  </a:cubicBezTo>
                  <a:cubicBezTo>
                    <a:pt x="33" y="26853"/>
                    <a:pt x="67" y="26753"/>
                    <a:pt x="100" y="26653"/>
                  </a:cubicBezTo>
                  <a:lnTo>
                    <a:pt x="300" y="25852"/>
                  </a:lnTo>
                  <a:cubicBezTo>
                    <a:pt x="467" y="25119"/>
                    <a:pt x="701" y="24118"/>
                    <a:pt x="1001" y="22850"/>
                  </a:cubicBezTo>
                  <a:cubicBezTo>
                    <a:pt x="1535" y="20315"/>
                    <a:pt x="2335" y="16813"/>
                    <a:pt x="3202" y="12943"/>
                  </a:cubicBezTo>
                  <a:cubicBezTo>
                    <a:pt x="3436" y="11909"/>
                    <a:pt x="3669" y="10875"/>
                    <a:pt x="3903" y="9874"/>
                  </a:cubicBezTo>
                  <a:lnTo>
                    <a:pt x="3903" y="9808"/>
                  </a:lnTo>
                  <a:lnTo>
                    <a:pt x="3870" y="9774"/>
                  </a:lnTo>
                  <a:lnTo>
                    <a:pt x="2918" y="8790"/>
                  </a:lnTo>
                  <a:lnTo>
                    <a:pt x="2918" y="8790"/>
                  </a:lnTo>
                  <a:cubicBezTo>
                    <a:pt x="3468" y="7851"/>
                    <a:pt x="4017" y="6915"/>
                    <a:pt x="4503" y="6105"/>
                  </a:cubicBezTo>
                  <a:lnTo>
                    <a:pt x="4537" y="6072"/>
                  </a:lnTo>
                  <a:lnTo>
                    <a:pt x="4503" y="6038"/>
                  </a:lnTo>
                  <a:lnTo>
                    <a:pt x="2635" y="1635"/>
                  </a:lnTo>
                  <a:lnTo>
                    <a:pt x="2102" y="401"/>
                  </a:lnTo>
                  <a:cubicBezTo>
                    <a:pt x="2035" y="267"/>
                    <a:pt x="1968" y="134"/>
                    <a:pt x="1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3613575" y="1719175"/>
              <a:ext cx="634650" cy="1334300"/>
            </a:xfrm>
            <a:custGeom>
              <a:avLst/>
              <a:gdLst/>
              <a:ahLst/>
              <a:cxnLst/>
              <a:rect l="l" t="t" r="r" b="b"/>
              <a:pathLst>
                <a:path w="25386" h="53372" extrusionOk="0">
                  <a:moveTo>
                    <a:pt x="25085" y="0"/>
                  </a:moveTo>
                  <a:lnTo>
                    <a:pt x="23484" y="668"/>
                  </a:lnTo>
                  <a:cubicBezTo>
                    <a:pt x="21216" y="1602"/>
                    <a:pt x="19448" y="3436"/>
                    <a:pt x="18614" y="5704"/>
                  </a:cubicBezTo>
                  <a:lnTo>
                    <a:pt x="12543" y="22116"/>
                  </a:lnTo>
                  <a:lnTo>
                    <a:pt x="1" y="29121"/>
                  </a:lnTo>
                  <a:lnTo>
                    <a:pt x="3570" y="36493"/>
                  </a:lnTo>
                  <a:lnTo>
                    <a:pt x="16579" y="29722"/>
                  </a:lnTo>
                  <a:cubicBezTo>
                    <a:pt x="18147" y="28821"/>
                    <a:pt x="19248" y="27320"/>
                    <a:pt x="19682" y="25552"/>
                  </a:cubicBezTo>
                  <a:lnTo>
                    <a:pt x="20882" y="20682"/>
                  </a:lnTo>
                  <a:lnTo>
                    <a:pt x="22083" y="30789"/>
                  </a:lnTo>
                  <a:lnTo>
                    <a:pt x="18614" y="51337"/>
                  </a:lnTo>
                  <a:lnTo>
                    <a:pt x="25386" y="53372"/>
                  </a:lnTo>
                  <a:lnTo>
                    <a:pt x="25085" y="43131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3590225" y="2454700"/>
              <a:ext cx="109275" cy="185150"/>
            </a:xfrm>
            <a:custGeom>
              <a:avLst/>
              <a:gdLst/>
              <a:ahLst/>
              <a:cxnLst/>
              <a:rect l="l" t="t" r="r" b="b"/>
              <a:pathLst>
                <a:path w="4371" h="7406" extrusionOk="0">
                  <a:moveTo>
                    <a:pt x="1068" y="0"/>
                  </a:moveTo>
                  <a:lnTo>
                    <a:pt x="1" y="334"/>
                  </a:lnTo>
                  <a:lnTo>
                    <a:pt x="2970" y="7406"/>
                  </a:lnTo>
                  <a:lnTo>
                    <a:pt x="4371" y="687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3925475" y="2274575"/>
              <a:ext cx="58400" cy="70075"/>
            </a:xfrm>
            <a:custGeom>
              <a:avLst/>
              <a:gdLst/>
              <a:ahLst/>
              <a:cxnLst/>
              <a:rect l="l" t="t" r="r" b="b"/>
              <a:pathLst>
                <a:path w="2336" h="280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367"/>
                    <a:pt x="968" y="768"/>
                    <a:pt x="1401" y="1235"/>
                  </a:cubicBezTo>
                  <a:cubicBezTo>
                    <a:pt x="1768" y="1702"/>
                    <a:pt x="2069" y="2235"/>
                    <a:pt x="2335" y="2802"/>
                  </a:cubicBezTo>
                  <a:cubicBezTo>
                    <a:pt x="2135" y="1501"/>
                    <a:pt x="1235" y="4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3643150" y="2447275"/>
              <a:ext cx="20500" cy="18000"/>
            </a:xfrm>
            <a:custGeom>
              <a:avLst/>
              <a:gdLst/>
              <a:ahLst/>
              <a:cxnLst/>
              <a:rect l="l" t="t" r="r" b="b"/>
              <a:pathLst>
                <a:path w="820" h="720" extrusionOk="0">
                  <a:moveTo>
                    <a:pt x="484" y="1"/>
                  </a:moveTo>
                  <a:cubicBezTo>
                    <a:pt x="426" y="1"/>
                    <a:pt x="386" y="27"/>
                    <a:pt x="386" y="64"/>
                  </a:cubicBezTo>
                  <a:cubicBezTo>
                    <a:pt x="386" y="97"/>
                    <a:pt x="486" y="97"/>
                    <a:pt x="552" y="197"/>
                  </a:cubicBezTo>
                  <a:cubicBezTo>
                    <a:pt x="653" y="297"/>
                    <a:pt x="619" y="464"/>
                    <a:pt x="486" y="498"/>
                  </a:cubicBezTo>
                  <a:cubicBezTo>
                    <a:pt x="468" y="501"/>
                    <a:pt x="451" y="503"/>
                    <a:pt x="435" y="503"/>
                  </a:cubicBezTo>
                  <a:cubicBezTo>
                    <a:pt x="299" y="503"/>
                    <a:pt x="222" y="383"/>
                    <a:pt x="252" y="264"/>
                  </a:cubicBezTo>
                  <a:cubicBezTo>
                    <a:pt x="252" y="164"/>
                    <a:pt x="319" y="97"/>
                    <a:pt x="319" y="64"/>
                  </a:cubicBezTo>
                  <a:cubicBezTo>
                    <a:pt x="311" y="56"/>
                    <a:pt x="299" y="52"/>
                    <a:pt x="283" y="52"/>
                  </a:cubicBezTo>
                  <a:cubicBezTo>
                    <a:pt x="229" y="52"/>
                    <a:pt x="137" y="101"/>
                    <a:pt x="85" y="231"/>
                  </a:cubicBezTo>
                  <a:cubicBezTo>
                    <a:pt x="0" y="487"/>
                    <a:pt x="182" y="719"/>
                    <a:pt x="424" y="719"/>
                  </a:cubicBezTo>
                  <a:cubicBezTo>
                    <a:pt x="465" y="719"/>
                    <a:pt x="509" y="712"/>
                    <a:pt x="552" y="698"/>
                  </a:cubicBezTo>
                  <a:cubicBezTo>
                    <a:pt x="686" y="664"/>
                    <a:pt x="786" y="531"/>
                    <a:pt x="819" y="364"/>
                  </a:cubicBezTo>
                  <a:cubicBezTo>
                    <a:pt x="819" y="264"/>
                    <a:pt x="753" y="131"/>
                    <a:pt x="653" y="64"/>
                  </a:cubicBezTo>
                  <a:cubicBezTo>
                    <a:pt x="592" y="19"/>
                    <a:pt x="53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3669450" y="2436850"/>
              <a:ext cx="19225" cy="17725"/>
            </a:xfrm>
            <a:custGeom>
              <a:avLst/>
              <a:gdLst/>
              <a:ahLst/>
              <a:cxnLst/>
              <a:rect l="l" t="t" r="r" b="b"/>
              <a:pathLst>
                <a:path w="769" h="709" extrusionOk="0">
                  <a:moveTo>
                    <a:pt x="438" y="1"/>
                  </a:moveTo>
                  <a:cubicBezTo>
                    <a:pt x="374" y="1"/>
                    <a:pt x="334" y="29"/>
                    <a:pt x="334" y="47"/>
                  </a:cubicBezTo>
                  <a:cubicBezTo>
                    <a:pt x="368" y="81"/>
                    <a:pt x="434" y="81"/>
                    <a:pt x="535" y="181"/>
                  </a:cubicBezTo>
                  <a:cubicBezTo>
                    <a:pt x="635" y="281"/>
                    <a:pt x="568" y="448"/>
                    <a:pt x="434" y="481"/>
                  </a:cubicBezTo>
                  <a:cubicBezTo>
                    <a:pt x="408" y="492"/>
                    <a:pt x="384" y="496"/>
                    <a:pt x="362" y="496"/>
                  </a:cubicBezTo>
                  <a:cubicBezTo>
                    <a:pt x="248" y="496"/>
                    <a:pt x="201" y="365"/>
                    <a:pt x="201" y="281"/>
                  </a:cubicBezTo>
                  <a:cubicBezTo>
                    <a:pt x="201" y="147"/>
                    <a:pt x="268" y="81"/>
                    <a:pt x="268" y="81"/>
                  </a:cubicBezTo>
                  <a:cubicBezTo>
                    <a:pt x="268" y="71"/>
                    <a:pt x="256" y="64"/>
                    <a:pt x="238" y="64"/>
                  </a:cubicBezTo>
                  <a:cubicBezTo>
                    <a:pt x="193" y="64"/>
                    <a:pt x="105" y="105"/>
                    <a:pt x="34" y="247"/>
                  </a:cubicBezTo>
                  <a:cubicBezTo>
                    <a:pt x="1" y="348"/>
                    <a:pt x="34" y="481"/>
                    <a:pt x="101" y="581"/>
                  </a:cubicBezTo>
                  <a:cubicBezTo>
                    <a:pt x="175" y="668"/>
                    <a:pt x="281" y="708"/>
                    <a:pt x="387" y="708"/>
                  </a:cubicBezTo>
                  <a:cubicBezTo>
                    <a:pt x="567" y="708"/>
                    <a:pt x="747" y="591"/>
                    <a:pt x="768" y="381"/>
                  </a:cubicBezTo>
                  <a:cubicBezTo>
                    <a:pt x="768" y="247"/>
                    <a:pt x="735" y="147"/>
                    <a:pt x="635" y="81"/>
                  </a:cubicBezTo>
                  <a:cubicBezTo>
                    <a:pt x="559" y="20"/>
                    <a:pt x="490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4192325" y="1718350"/>
              <a:ext cx="48400" cy="649650"/>
            </a:xfrm>
            <a:custGeom>
              <a:avLst/>
              <a:gdLst/>
              <a:ahLst/>
              <a:cxnLst/>
              <a:rect l="l" t="t" r="r" b="b"/>
              <a:pathLst>
                <a:path w="1936" h="25986" extrusionOk="0">
                  <a:moveTo>
                    <a:pt x="1935" y="0"/>
                  </a:moveTo>
                  <a:cubicBezTo>
                    <a:pt x="1869" y="167"/>
                    <a:pt x="1802" y="334"/>
                    <a:pt x="1769" y="500"/>
                  </a:cubicBezTo>
                  <a:cubicBezTo>
                    <a:pt x="1669" y="834"/>
                    <a:pt x="1535" y="1301"/>
                    <a:pt x="1368" y="1868"/>
                  </a:cubicBezTo>
                  <a:cubicBezTo>
                    <a:pt x="1035" y="3069"/>
                    <a:pt x="568" y="4770"/>
                    <a:pt x="1" y="6772"/>
                  </a:cubicBezTo>
                  <a:lnTo>
                    <a:pt x="1" y="6805"/>
                  </a:lnTo>
                  <a:lnTo>
                    <a:pt x="1" y="6838"/>
                  </a:lnTo>
                  <a:cubicBezTo>
                    <a:pt x="295" y="7491"/>
                    <a:pt x="589" y="8176"/>
                    <a:pt x="914" y="8893"/>
                  </a:cubicBezTo>
                  <a:lnTo>
                    <a:pt x="914" y="8893"/>
                  </a:lnTo>
                  <a:cubicBezTo>
                    <a:pt x="621" y="9643"/>
                    <a:pt x="327" y="10393"/>
                    <a:pt x="1" y="11175"/>
                  </a:cubicBezTo>
                  <a:lnTo>
                    <a:pt x="1" y="11208"/>
                  </a:lnTo>
                  <a:lnTo>
                    <a:pt x="1" y="11241"/>
                  </a:lnTo>
                  <a:cubicBezTo>
                    <a:pt x="67" y="11742"/>
                    <a:pt x="134" y="12242"/>
                    <a:pt x="201" y="12743"/>
                  </a:cubicBezTo>
                  <a:cubicBezTo>
                    <a:pt x="668" y="16412"/>
                    <a:pt x="1068" y="19681"/>
                    <a:pt x="1368" y="22116"/>
                  </a:cubicBezTo>
                  <a:cubicBezTo>
                    <a:pt x="1535" y="23283"/>
                    <a:pt x="1669" y="24251"/>
                    <a:pt x="1769" y="24951"/>
                  </a:cubicBezTo>
                  <a:cubicBezTo>
                    <a:pt x="1802" y="25251"/>
                    <a:pt x="1835" y="25518"/>
                    <a:pt x="1869" y="25718"/>
                  </a:cubicBezTo>
                  <a:cubicBezTo>
                    <a:pt x="1869" y="25819"/>
                    <a:pt x="1902" y="25885"/>
                    <a:pt x="1935" y="25985"/>
                  </a:cubicBezTo>
                  <a:cubicBezTo>
                    <a:pt x="1935" y="25885"/>
                    <a:pt x="1935" y="25785"/>
                    <a:pt x="1902" y="25718"/>
                  </a:cubicBezTo>
                  <a:lnTo>
                    <a:pt x="1835" y="24951"/>
                  </a:lnTo>
                  <a:cubicBezTo>
                    <a:pt x="1769" y="24251"/>
                    <a:pt x="1669" y="23283"/>
                    <a:pt x="1535" y="22083"/>
                  </a:cubicBezTo>
                  <a:cubicBezTo>
                    <a:pt x="1235" y="19681"/>
                    <a:pt x="801" y="16378"/>
                    <a:pt x="401" y="12743"/>
                  </a:cubicBezTo>
                  <a:cubicBezTo>
                    <a:pt x="337" y="12227"/>
                    <a:pt x="272" y="11742"/>
                    <a:pt x="208" y="11258"/>
                  </a:cubicBezTo>
                  <a:lnTo>
                    <a:pt x="208" y="11258"/>
                  </a:lnTo>
                  <a:lnTo>
                    <a:pt x="1135" y="8906"/>
                  </a:lnTo>
                  <a:lnTo>
                    <a:pt x="1135" y="8873"/>
                  </a:lnTo>
                  <a:lnTo>
                    <a:pt x="1135" y="8840"/>
                  </a:lnTo>
                  <a:lnTo>
                    <a:pt x="212" y="6796"/>
                  </a:lnTo>
                  <a:lnTo>
                    <a:pt x="212" y="6796"/>
                  </a:lnTo>
                  <a:cubicBezTo>
                    <a:pt x="741" y="4780"/>
                    <a:pt x="1170" y="3094"/>
                    <a:pt x="1468" y="1901"/>
                  </a:cubicBezTo>
                  <a:cubicBezTo>
                    <a:pt x="1635" y="1301"/>
                    <a:pt x="1735" y="834"/>
                    <a:pt x="1835" y="500"/>
                  </a:cubicBezTo>
                  <a:cubicBezTo>
                    <a:pt x="1869" y="334"/>
                    <a:pt x="1902" y="167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4097275" y="1986025"/>
              <a:ext cx="68400" cy="505400"/>
            </a:xfrm>
            <a:custGeom>
              <a:avLst/>
              <a:gdLst/>
              <a:ahLst/>
              <a:cxnLst/>
              <a:rect l="l" t="t" r="r" b="b"/>
              <a:pathLst>
                <a:path w="2736" h="20216" extrusionOk="0">
                  <a:moveTo>
                    <a:pt x="0" y="1"/>
                  </a:moveTo>
                  <a:cubicBezTo>
                    <a:pt x="0" y="67"/>
                    <a:pt x="0" y="134"/>
                    <a:pt x="0" y="201"/>
                  </a:cubicBezTo>
                  <a:cubicBezTo>
                    <a:pt x="33" y="368"/>
                    <a:pt x="67" y="568"/>
                    <a:pt x="100" y="801"/>
                  </a:cubicBezTo>
                  <a:cubicBezTo>
                    <a:pt x="167" y="1335"/>
                    <a:pt x="267" y="2069"/>
                    <a:pt x="400" y="2970"/>
                  </a:cubicBezTo>
                  <a:cubicBezTo>
                    <a:pt x="667" y="4771"/>
                    <a:pt x="1034" y="7306"/>
                    <a:pt x="1401" y="10108"/>
                  </a:cubicBezTo>
                  <a:cubicBezTo>
                    <a:pt x="1801" y="12910"/>
                    <a:pt x="2102" y="15412"/>
                    <a:pt x="2335" y="17280"/>
                  </a:cubicBezTo>
                  <a:cubicBezTo>
                    <a:pt x="2435" y="18147"/>
                    <a:pt x="2535" y="18881"/>
                    <a:pt x="2602" y="19448"/>
                  </a:cubicBezTo>
                  <a:cubicBezTo>
                    <a:pt x="2635" y="19681"/>
                    <a:pt x="2635" y="19882"/>
                    <a:pt x="2669" y="20015"/>
                  </a:cubicBezTo>
                  <a:cubicBezTo>
                    <a:pt x="2669" y="20082"/>
                    <a:pt x="2702" y="20148"/>
                    <a:pt x="2702" y="20215"/>
                  </a:cubicBezTo>
                  <a:cubicBezTo>
                    <a:pt x="2735" y="20148"/>
                    <a:pt x="2735" y="20082"/>
                    <a:pt x="2702" y="20015"/>
                  </a:cubicBezTo>
                  <a:cubicBezTo>
                    <a:pt x="2702" y="19848"/>
                    <a:pt x="2669" y="19648"/>
                    <a:pt x="2669" y="19415"/>
                  </a:cubicBezTo>
                  <a:cubicBezTo>
                    <a:pt x="2635" y="18914"/>
                    <a:pt x="2569" y="18147"/>
                    <a:pt x="2468" y="17246"/>
                  </a:cubicBezTo>
                  <a:cubicBezTo>
                    <a:pt x="2302" y="15412"/>
                    <a:pt x="2001" y="12877"/>
                    <a:pt x="1635" y="10075"/>
                  </a:cubicBezTo>
                  <a:cubicBezTo>
                    <a:pt x="1268" y="7273"/>
                    <a:pt x="867" y="4771"/>
                    <a:pt x="567" y="2936"/>
                  </a:cubicBezTo>
                  <a:cubicBezTo>
                    <a:pt x="400" y="2036"/>
                    <a:pt x="267" y="1302"/>
                    <a:pt x="167" y="768"/>
                  </a:cubicBezTo>
                  <a:cubicBezTo>
                    <a:pt x="133" y="534"/>
                    <a:pt x="100" y="368"/>
                    <a:pt x="67" y="201"/>
                  </a:cubicBezTo>
                  <a:cubicBezTo>
                    <a:pt x="67" y="134"/>
                    <a:pt x="33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4121450" y="2678200"/>
              <a:ext cx="84250" cy="217275"/>
            </a:xfrm>
            <a:custGeom>
              <a:avLst/>
              <a:gdLst/>
              <a:ahLst/>
              <a:cxnLst/>
              <a:rect l="l" t="t" r="r" b="b"/>
              <a:pathLst>
                <a:path w="3370" h="8691" extrusionOk="0">
                  <a:moveTo>
                    <a:pt x="601" y="0"/>
                  </a:moveTo>
                  <a:lnTo>
                    <a:pt x="601" y="0"/>
                  </a:lnTo>
                  <a:cubicBezTo>
                    <a:pt x="634" y="134"/>
                    <a:pt x="734" y="300"/>
                    <a:pt x="801" y="400"/>
                  </a:cubicBezTo>
                  <a:cubicBezTo>
                    <a:pt x="1068" y="767"/>
                    <a:pt x="1368" y="1068"/>
                    <a:pt x="1668" y="1368"/>
                  </a:cubicBezTo>
                  <a:cubicBezTo>
                    <a:pt x="2169" y="1735"/>
                    <a:pt x="2569" y="2235"/>
                    <a:pt x="2836" y="2802"/>
                  </a:cubicBezTo>
                  <a:cubicBezTo>
                    <a:pt x="3069" y="3503"/>
                    <a:pt x="3136" y="4270"/>
                    <a:pt x="3069" y="5037"/>
                  </a:cubicBezTo>
                  <a:cubicBezTo>
                    <a:pt x="3036" y="5804"/>
                    <a:pt x="2936" y="6538"/>
                    <a:pt x="2702" y="7272"/>
                  </a:cubicBezTo>
                  <a:cubicBezTo>
                    <a:pt x="2502" y="7873"/>
                    <a:pt x="2035" y="8306"/>
                    <a:pt x="1468" y="8506"/>
                  </a:cubicBezTo>
                  <a:cubicBezTo>
                    <a:pt x="1357" y="8532"/>
                    <a:pt x="1249" y="8544"/>
                    <a:pt x="1143" y="8544"/>
                  </a:cubicBezTo>
                  <a:cubicBezTo>
                    <a:pt x="834" y="8544"/>
                    <a:pt x="549" y="8438"/>
                    <a:pt x="301" y="8239"/>
                  </a:cubicBezTo>
                  <a:cubicBezTo>
                    <a:pt x="201" y="8139"/>
                    <a:pt x="100" y="8006"/>
                    <a:pt x="34" y="7906"/>
                  </a:cubicBezTo>
                  <a:cubicBezTo>
                    <a:pt x="0" y="7906"/>
                    <a:pt x="34" y="7939"/>
                    <a:pt x="34" y="8006"/>
                  </a:cubicBezTo>
                  <a:cubicBezTo>
                    <a:pt x="100" y="8139"/>
                    <a:pt x="167" y="8239"/>
                    <a:pt x="234" y="8306"/>
                  </a:cubicBezTo>
                  <a:cubicBezTo>
                    <a:pt x="481" y="8554"/>
                    <a:pt x="802" y="8691"/>
                    <a:pt x="1142" y="8691"/>
                  </a:cubicBezTo>
                  <a:cubicBezTo>
                    <a:pt x="1260" y="8691"/>
                    <a:pt x="1381" y="8674"/>
                    <a:pt x="1501" y="8640"/>
                  </a:cubicBezTo>
                  <a:cubicBezTo>
                    <a:pt x="2135" y="8473"/>
                    <a:pt x="2669" y="8006"/>
                    <a:pt x="2902" y="7372"/>
                  </a:cubicBezTo>
                  <a:cubicBezTo>
                    <a:pt x="3136" y="6605"/>
                    <a:pt x="3269" y="5838"/>
                    <a:pt x="3269" y="5070"/>
                  </a:cubicBezTo>
                  <a:cubicBezTo>
                    <a:pt x="3369" y="4270"/>
                    <a:pt x="3269" y="3469"/>
                    <a:pt x="3003" y="2735"/>
                  </a:cubicBezTo>
                  <a:cubicBezTo>
                    <a:pt x="2736" y="2135"/>
                    <a:pt x="2302" y="1635"/>
                    <a:pt x="1802" y="1268"/>
                  </a:cubicBezTo>
                  <a:cubicBezTo>
                    <a:pt x="1468" y="1001"/>
                    <a:pt x="1168" y="701"/>
                    <a:pt x="868" y="367"/>
                  </a:cubicBezTo>
                  <a:cubicBezTo>
                    <a:pt x="701" y="1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4005525" y="2339625"/>
              <a:ext cx="106775" cy="130950"/>
            </a:xfrm>
            <a:custGeom>
              <a:avLst/>
              <a:gdLst/>
              <a:ahLst/>
              <a:cxnLst/>
              <a:rect l="l" t="t" r="r" b="b"/>
              <a:pathLst>
                <a:path w="4271" h="5238" extrusionOk="0">
                  <a:moveTo>
                    <a:pt x="4204" y="0"/>
                  </a:moveTo>
                  <a:lnTo>
                    <a:pt x="4204" y="0"/>
                  </a:lnTo>
                  <a:cubicBezTo>
                    <a:pt x="401" y="434"/>
                    <a:pt x="1" y="5237"/>
                    <a:pt x="1" y="5237"/>
                  </a:cubicBezTo>
                  <a:cubicBezTo>
                    <a:pt x="4270" y="3936"/>
                    <a:pt x="4204" y="0"/>
                    <a:pt x="4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4512550" y="2470550"/>
              <a:ext cx="321925" cy="627975"/>
            </a:xfrm>
            <a:custGeom>
              <a:avLst/>
              <a:gdLst/>
              <a:ahLst/>
              <a:cxnLst/>
              <a:rect l="l" t="t" r="r" b="b"/>
              <a:pathLst>
                <a:path w="12877" h="25119" extrusionOk="0">
                  <a:moveTo>
                    <a:pt x="2369" y="0"/>
                  </a:moveTo>
                  <a:lnTo>
                    <a:pt x="935" y="501"/>
                  </a:lnTo>
                  <a:lnTo>
                    <a:pt x="1" y="17913"/>
                  </a:lnTo>
                  <a:lnTo>
                    <a:pt x="11042" y="25118"/>
                  </a:lnTo>
                  <a:lnTo>
                    <a:pt x="12276" y="24118"/>
                  </a:lnTo>
                  <a:lnTo>
                    <a:pt x="12877" y="7939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4521725" y="2476375"/>
              <a:ext cx="57575" cy="437000"/>
            </a:xfrm>
            <a:custGeom>
              <a:avLst/>
              <a:gdLst/>
              <a:ahLst/>
              <a:cxnLst/>
              <a:rect l="l" t="t" r="r" b="b"/>
              <a:pathLst>
                <a:path w="2303" h="17480" extrusionOk="0">
                  <a:moveTo>
                    <a:pt x="1902" y="1"/>
                  </a:moveTo>
                  <a:lnTo>
                    <a:pt x="768" y="334"/>
                  </a:lnTo>
                  <a:lnTo>
                    <a:pt x="1" y="17480"/>
                  </a:lnTo>
                  <a:lnTo>
                    <a:pt x="2302" y="17480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4583450" y="2814950"/>
              <a:ext cx="261875" cy="238525"/>
            </a:xfrm>
            <a:custGeom>
              <a:avLst/>
              <a:gdLst/>
              <a:ahLst/>
              <a:cxnLst/>
              <a:rect l="l" t="t" r="r" b="b"/>
              <a:pathLst>
                <a:path w="10475" h="9541" extrusionOk="0">
                  <a:moveTo>
                    <a:pt x="6405" y="1"/>
                  </a:moveTo>
                  <a:lnTo>
                    <a:pt x="1201" y="1635"/>
                  </a:lnTo>
                  <a:cubicBezTo>
                    <a:pt x="1201" y="1735"/>
                    <a:pt x="0" y="6639"/>
                    <a:pt x="0" y="6639"/>
                  </a:cubicBezTo>
                  <a:cubicBezTo>
                    <a:pt x="89" y="6659"/>
                    <a:pt x="178" y="6668"/>
                    <a:pt x="267" y="6668"/>
                  </a:cubicBezTo>
                  <a:cubicBezTo>
                    <a:pt x="778" y="6668"/>
                    <a:pt x="1264" y="6350"/>
                    <a:pt x="1435" y="5838"/>
                  </a:cubicBezTo>
                  <a:cubicBezTo>
                    <a:pt x="1701" y="5271"/>
                    <a:pt x="2035" y="4671"/>
                    <a:pt x="2369" y="4137"/>
                  </a:cubicBezTo>
                  <a:lnTo>
                    <a:pt x="2769" y="6339"/>
                  </a:lnTo>
                  <a:lnTo>
                    <a:pt x="1268" y="6839"/>
                  </a:lnTo>
                  <a:cubicBezTo>
                    <a:pt x="1168" y="7339"/>
                    <a:pt x="1435" y="7806"/>
                    <a:pt x="1902" y="7973"/>
                  </a:cubicBezTo>
                  <a:lnTo>
                    <a:pt x="2902" y="7973"/>
                  </a:lnTo>
                  <a:cubicBezTo>
                    <a:pt x="3102" y="8474"/>
                    <a:pt x="3603" y="8807"/>
                    <a:pt x="4137" y="8807"/>
                  </a:cubicBezTo>
                  <a:cubicBezTo>
                    <a:pt x="4170" y="8807"/>
                    <a:pt x="4203" y="8840"/>
                    <a:pt x="4237" y="8874"/>
                  </a:cubicBezTo>
                  <a:cubicBezTo>
                    <a:pt x="4437" y="9274"/>
                    <a:pt x="4837" y="9508"/>
                    <a:pt x="5271" y="9541"/>
                  </a:cubicBezTo>
                  <a:cubicBezTo>
                    <a:pt x="5704" y="9508"/>
                    <a:pt x="6105" y="9408"/>
                    <a:pt x="6472" y="9174"/>
                  </a:cubicBezTo>
                  <a:cubicBezTo>
                    <a:pt x="7039" y="8840"/>
                    <a:pt x="8073" y="6539"/>
                    <a:pt x="8073" y="6539"/>
                  </a:cubicBezTo>
                  <a:lnTo>
                    <a:pt x="10474" y="1102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4701850" y="1795050"/>
              <a:ext cx="395325" cy="1079150"/>
            </a:xfrm>
            <a:custGeom>
              <a:avLst/>
              <a:gdLst/>
              <a:ahLst/>
              <a:cxnLst/>
              <a:rect l="l" t="t" r="r" b="b"/>
              <a:pathLst>
                <a:path w="15813" h="43166" extrusionOk="0">
                  <a:moveTo>
                    <a:pt x="5605" y="1"/>
                  </a:moveTo>
                  <a:lnTo>
                    <a:pt x="1" y="10709"/>
                  </a:lnTo>
                  <a:lnTo>
                    <a:pt x="6806" y="23251"/>
                  </a:lnTo>
                  <a:lnTo>
                    <a:pt x="1235" y="39696"/>
                  </a:lnTo>
                  <a:lnTo>
                    <a:pt x="7406" y="43165"/>
                  </a:lnTo>
                  <a:lnTo>
                    <a:pt x="15245" y="24885"/>
                  </a:lnTo>
                  <a:cubicBezTo>
                    <a:pt x="15812" y="23518"/>
                    <a:pt x="15812" y="21983"/>
                    <a:pt x="15178" y="20649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4718550" y="2787425"/>
              <a:ext cx="160975" cy="110125"/>
            </a:xfrm>
            <a:custGeom>
              <a:avLst/>
              <a:gdLst/>
              <a:ahLst/>
              <a:cxnLst/>
              <a:rect l="l" t="t" r="r" b="b"/>
              <a:pathLst>
                <a:path w="6439" h="4405" extrusionOk="0">
                  <a:moveTo>
                    <a:pt x="601" y="1"/>
                  </a:moveTo>
                  <a:lnTo>
                    <a:pt x="0" y="1269"/>
                  </a:lnTo>
                  <a:lnTo>
                    <a:pt x="5838" y="4404"/>
                  </a:lnTo>
                  <a:lnTo>
                    <a:pt x="6438" y="330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4651000" y="1783375"/>
              <a:ext cx="222675" cy="1004075"/>
            </a:xfrm>
            <a:custGeom>
              <a:avLst/>
              <a:gdLst/>
              <a:ahLst/>
              <a:cxnLst/>
              <a:rect l="l" t="t" r="r" b="b"/>
              <a:pathLst>
                <a:path w="8907" h="40163" extrusionOk="0">
                  <a:moveTo>
                    <a:pt x="3369" y="1"/>
                  </a:moveTo>
                  <a:lnTo>
                    <a:pt x="3369" y="1"/>
                  </a:lnTo>
                  <a:cubicBezTo>
                    <a:pt x="3236" y="34"/>
                    <a:pt x="3102" y="101"/>
                    <a:pt x="2969" y="168"/>
                  </a:cubicBezTo>
                  <a:cubicBezTo>
                    <a:pt x="2569" y="334"/>
                    <a:pt x="2202" y="568"/>
                    <a:pt x="1868" y="868"/>
                  </a:cubicBezTo>
                  <a:cubicBezTo>
                    <a:pt x="1368" y="1335"/>
                    <a:pt x="968" y="1902"/>
                    <a:pt x="667" y="2536"/>
                  </a:cubicBezTo>
                  <a:cubicBezTo>
                    <a:pt x="300" y="3370"/>
                    <a:pt x="100" y="4271"/>
                    <a:pt x="67" y="5205"/>
                  </a:cubicBezTo>
                  <a:cubicBezTo>
                    <a:pt x="0" y="6305"/>
                    <a:pt x="167" y="7440"/>
                    <a:pt x="634" y="8440"/>
                  </a:cubicBezTo>
                  <a:cubicBezTo>
                    <a:pt x="1101" y="9541"/>
                    <a:pt x="1635" y="10675"/>
                    <a:pt x="2235" y="11876"/>
                  </a:cubicBezTo>
                  <a:cubicBezTo>
                    <a:pt x="3403" y="14278"/>
                    <a:pt x="4770" y="16846"/>
                    <a:pt x="6271" y="19548"/>
                  </a:cubicBezTo>
                  <a:cubicBezTo>
                    <a:pt x="7098" y="21003"/>
                    <a:pt x="7892" y="22392"/>
                    <a:pt x="8685" y="23748"/>
                  </a:cubicBezTo>
                  <a:lnTo>
                    <a:pt x="8685" y="23748"/>
                  </a:lnTo>
                  <a:cubicBezTo>
                    <a:pt x="7126" y="28425"/>
                    <a:pt x="5766" y="32504"/>
                    <a:pt x="4770" y="35460"/>
                  </a:cubicBezTo>
                  <a:cubicBezTo>
                    <a:pt x="4303" y="36927"/>
                    <a:pt x="3936" y="38095"/>
                    <a:pt x="3669" y="38929"/>
                  </a:cubicBezTo>
                  <a:lnTo>
                    <a:pt x="3369" y="39829"/>
                  </a:lnTo>
                  <a:cubicBezTo>
                    <a:pt x="3336" y="39929"/>
                    <a:pt x="3303" y="40030"/>
                    <a:pt x="3303" y="40096"/>
                  </a:cubicBezTo>
                  <a:lnTo>
                    <a:pt x="3303" y="40163"/>
                  </a:lnTo>
                  <a:cubicBezTo>
                    <a:pt x="3303" y="40130"/>
                    <a:pt x="3303" y="40130"/>
                    <a:pt x="3336" y="40096"/>
                  </a:cubicBezTo>
                  <a:lnTo>
                    <a:pt x="3436" y="39863"/>
                  </a:lnTo>
                  <a:cubicBezTo>
                    <a:pt x="3503" y="39629"/>
                    <a:pt x="3603" y="39329"/>
                    <a:pt x="3770" y="38929"/>
                  </a:cubicBezTo>
                  <a:lnTo>
                    <a:pt x="4904" y="35526"/>
                  </a:lnTo>
                  <a:cubicBezTo>
                    <a:pt x="5904" y="32558"/>
                    <a:pt x="7305" y="28455"/>
                    <a:pt x="8907" y="23751"/>
                  </a:cubicBezTo>
                  <a:lnTo>
                    <a:pt x="8907" y="23718"/>
                  </a:lnTo>
                  <a:lnTo>
                    <a:pt x="8873" y="23685"/>
                  </a:lnTo>
                  <a:cubicBezTo>
                    <a:pt x="8073" y="22317"/>
                    <a:pt x="7305" y="20916"/>
                    <a:pt x="6471" y="19448"/>
                  </a:cubicBezTo>
                  <a:cubicBezTo>
                    <a:pt x="4970" y="16780"/>
                    <a:pt x="3569" y="14178"/>
                    <a:pt x="2402" y="11809"/>
                  </a:cubicBezTo>
                  <a:cubicBezTo>
                    <a:pt x="1801" y="10609"/>
                    <a:pt x="1268" y="9474"/>
                    <a:pt x="801" y="8374"/>
                  </a:cubicBezTo>
                  <a:cubicBezTo>
                    <a:pt x="334" y="7406"/>
                    <a:pt x="134" y="6305"/>
                    <a:pt x="200" y="5205"/>
                  </a:cubicBezTo>
                  <a:cubicBezTo>
                    <a:pt x="234" y="4304"/>
                    <a:pt x="434" y="3437"/>
                    <a:pt x="767" y="2603"/>
                  </a:cubicBezTo>
                  <a:cubicBezTo>
                    <a:pt x="1034" y="1969"/>
                    <a:pt x="1435" y="1402"/>
                    <a:pt x="1935" y="935"/>
                  </a:cubicBezTo>
                  <a:cubicBezTo>
                    <a:pt x="2335" y="535"/>
                    <a:pt x="2836" y="2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4871150" y="2356150"/>
              <a:ext cx="115950" cy="21025"/>
            </a:xfrm>
            <a:custGeom>
              <a:avLst/>
              <a:gdLst/>
              <a:ahLst/>
              <a:cxnLst/>
              <a:rect l="l" t="t" r="r" b="b"/>
              <a:pathLst>
                <a:path w="4638" h="841" extrusionOk="0">
                  <a:moveTo>
                    <a:pt x="2516" y="0"/>
                  </a:moveTo>
                  <a:cubicBezTo>
                    <a:pt x="2444" y="0"/>
                    <a:pt x="2373" y="2"/>
                    <a:pt x="2302" y="6"/>
                  </a:cubicBezTo>
                  <a:cubicBezTo>
                    <a:pt x="1702" y="6"/>
                    <a:pt x="1101" y="173"/>
                    <a:pt x="601" y="407"/>
                  </a:cubicBezTo>
                  <a:cubicBezTo>
                    <a:pt x="367" y="507"/>
                    <a:pt x="167" y="640"/>
                    <a:pt x="0" y="840"/>
                  </a:cubicBezTo>
                  <a:cubicBezTo>
                    <a:pt x="201" y="774"/>
                    <a:pt x="434" y="673"/>
                    <a:pt x="634" y="573"/>
                  </a:cubicBezTo>
                  <a:cubicBezTo>
                    <a:pt x="1226" y="333"/>
                    <a:pt x="1849" y="216"/>
                    <a:pt x="2474" y="216"/>
                  </a:cubicBezTo>
                  <a:cubicBezTo>
                    <a:pt x="2976" y="216"/>
                    <a:pt x="3480" y="291"/>
                    <a:pt x="3970" y="440"/>
                  </a:cubicBezTo>
                  <a:cubicBezTo>
                    <a:pt x="4170" y="540"/>
                    <a:pt x="4404" y="640"/>
                    <a:pt x="4637" y="707"/>
                  </a:cubicBezTo>
                  <a:cubicBezTo>
                    <a:pt x="4437" y="507"/>
                    <a:pt x="4237" y="407"/>
                    <a:pt x="4003" y="307"/>
                  </a:cubicBezTo>
                  <a:cubicBezTo>
                    <a:pt x="3536" y="102"/>
                    <a:pt x="3018" y="0"/>
                    <a:pt x="25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4667675" y="1988525"/>
              <a:ext cx="139275" cy="409500"/>
            </a:xfrm>
            <a:custGeom>
              <a:avLst/>
              <a:gdLst/>
              <a:ahLst/>
              <a:cxnLst/>
              <a:rect l="l" t="t" r="r" b="b"/>
              <a:pathLst>
                <a:path w="5571" h="16380" extrusionOk="0">
                  <a:moveTo>
                    <a:pt x="0" y="1"/>
                  </a:moveTo>
                  <a:lnTo>
                    <a:pt x="4870" y="16379"/>
                  </a:lnTo>
                  <a:lnTo>
                    <a:pt x="5571" y="109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4862800" y="2791050"/>
              <a:ext cx="20050" cy="17925"/>
            </a:xfrm>
            <a:custGeom>
              <a:avLst/>
              <a:gdLst/>
              <a:ahLst/>
              <a:cxnLst/>
              <a:rect l="l" t="t" r="r" b="b"/>
              <a:pathLst>
                <a:path w="802" h="717" extrusionOk="0">
                  <a:moveTo>
                    <a:pt x="460" y="1"/>
                  </a:moveTo>
                  <a:cubicBezTo>
                    <a:pt x="401" y="1"/>
                    <a:pt x="368" y="23"/>
                    <a:pt x="368" y="23"/>
                  </a:cubicBezTo>
                  <a:cubicBezTo>
                    <a:pt x="368" y="56"/>
                    <a:pt x="468" y="89"/>
                    <a:pt x="535" y="156"/>
                  </a:cubicBezTo>
                  <a:cubicBezTo>
                    <a:pt x="635" y="256"/>
                    <a:pt x="601" y="456"/>
                    <a:pt x="468" y="490"/>
                  </a:cubicBezTo>
                  <a:cubicBezTo>
                    <a:pt x="450" y="493"/>
                    <a:pt x="433" y="495"/>
                    <a:pt x="417" y="495"/>
                  </a:cubicBezTo>
                  <a:cubicBezTo>
                    <a:pt x="281" y="495"/>
                    <a:pt x="205" y="376"/>
                    <a:pt x="234" y="256"/>
                  </a:cubicBezTo>
                  <a:cubicBezTo>
                    <a:pt x="234" y="156"/>
                    <a:pt x="301" y="89"/>
                    <a:pt x="301" y="56"/>
                  </a:cubicBezTo>
                  <a:lnTo>
                    <a:pt x="301" y="56"/>
                  </a:lnTo>
                  <a:cubicBezTo>
                    <a:pt x="301" y="56"/>
                    <a:pt x="134" y="56"/>
                    <a:pt x="68" y="223"/>
                  </a:cubicBezTo>
                  <a:cubicBezTo>
                    <a:pt x="1" y="356"/>
                    <a:pt x="34" y="456"/>
                    <a:pt x="101" y="556"/>
                  </a:cubicBezTo>
                  <a:cubicBezTo>
                    <a:pt x="174" y="654"/>
                    <a:pt x="283" y="716"/>
                    <a:pt x="389" y="716"/>
                  </a:cubicBezTo>
                  <a:cubicBezTo>
                    <a:pt x="427" y="716"/>
                    <a:pt x="466" y="708"/>
                    <a:pt x="501" y="690"/>
                  </a:cubicBezTo>
                  <a:cubicBezTo>
                    <a:pt x="668" y="657"/>
                    <a:pt x="768" y="523"/>
                    <a:pt x="801" y="356"/>
                  </a:cubicBezTo>
                  <a:cubicBezTo>
                    <a:pt x="801" y="256"/>
                    <a:pt x="735" y="123"/>
                    <a:pt x="635" y="56"/>
                  </a:cubicBezTo>
                  <a:cubicBezTo>
                    <a:pt x="563" y="13"/>
                    <a:pt x="504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4874200" y="2761250"/>
              <a:ext cx="20325" cy="15925"/>
            </a:xfrm>
            <a:custGeom>
              <a:avLst/>
              <a:gdLst/>
              <a:ahLst/>
              <a:cxnLst/>
              <a:rect l="l" t="t" r="r" b="b"/>
              <a:pathLst>
                <a:path w="813" h="637" extrusionOk="0">
                  <a:moveTo>
                    <a:pt x="477" y="1"/>
                  </a:moveTo>
                  <a:cubicBezTo>
                    <a:pt x="419" y="1"/>
                    <a:pt x="379" y="29"/>
                    <a:pt x="379" y="47"/>
                  </a:cubicBezTo>
                  <a:cubicBezTo>
                    <a:pt x="379" y="81"/>
                    <a:pt x="479" y="81"/>
                    <a:pt x="546" y="181"/>
                  </a:cubicBezTo>
                  <a:cubicBezTo>
                    <a:pt x="650" y="307"/>
                    <a:pt x="478" y="419"/>
                    <a:pt x="353" y="419"/>
                  </a:cubicBezTo>
                  <a:cubicBezTo>
                    <a:pt x="279" y="419"/>
                    <a:pt x="221" y="380"/>
                    <a:pt x="245" y="281"/>
                  </a:cubicBezTo>
                  <a:cubicBezTo>
                    <a:pt x="245" y="147"/>
                    <a:pt x="312" y="114"/>
                    <a:pt x="312" y="81"/>
                  </a:cubicBezTo>
                  <a:cubicBezTo>
                    <a:pt x="312" y="71"/>
                    <a:pt x="298" y="64"/>
                    <a:pt x="277" y="64"/>
                  </a:cubicBezTo>
                  <a:cubicBezTo>
                    <a:pt x="224" y="64"/>
                    <a:pt x="126" y="105"/>
                    <a:pt x="79" y="247"/>
                  </a:cubicBezTo>
                  <a:cubicBezTo>
                    <a:pt x="0" y="482"/>
                    <a:pt x="255" y="637"/>
                    <a:pt x="486" y="637"/>
                  </a:cubicBezTo>
                  <a:cubicBezTo>
                    <a:pt x="648" y="637"/>
                    <a:pt x="799" y="560"/>
                    <a:pt x="812" y="381"/>
                  </a:cubicBezTo>
                  <a:cubicBezTo>
                    <a:pt x="812" y="247"/>
                    <a:pt x="746" y="147"/>
                    <a:pt x="646" y="81"/>
                  </a:cubicBezTo>
                  <a:cubicBezTo>
                    <a:pt x="585" y="20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023750" y="2242050"/>
              <a:ext cx="77600" cy="226200"/>
            </a:xfrm>
            <a:custGeom>
              <a:avLst/>
              <a:gdLst/>
              <a:ahLst/>
              <a:cxnLst/>
              <a:rect l="l" t="t" r="r" b="b"/>
              <a:pathLst>
                <a:path w="3104" h="9048" extrusionOk="0">
                  <a:moveTo>
                    <a:pt x="1002" y="0"/>
                  </a:moveTo>
                  <a:cubicBezTo>
                    <a:pt x="268" y="367"/>
                    <a:pt x="34" y="1435"/>
                    <a:pt x="101" y="2269"/>
                  </a:cubicBezTo>
                  <a:cubicBezTo>
                    <a:pt x="201" y="3103"/>
                    <a:pt x="501" y="3903"/>
                    <a:pt x="468" y="4704"/>
                  </a:cubicBezTo>
                  <a:cubicBezTo>
                    <a:pt x="434" y="5304"/>
                    <a:pt x="301" y="5871"/>
                    <a:pt x="168" y="6438"/>
                  </a:cubicBezTo>
                  <a:cubicBezTo>
                    <a:pt x="1" y="7005"/>
                    <a:pt x="34" y="7639"/>
                    <a:pt x="201" y="8173"/>
                  </a:cubicBezTo>
                  <a:cubicBezTo>
                    <a:pt x="416" y="8695"/>
                    <a:pt x="914" y="9048"/>
                    <a:pt x="1461" y="9048"/>
                  </a:cubicBezTo>
                  <a:cubicBezTo>
                    <a:pt x="1508" y="9048"/>
                    <a:pt x="1555" y="9045"/>
                    <a:pt x="1602" y="9040"/>
                  </a:cubicBezTo>
                  <a:lnTo>
                    <a:pt x="2169" y="7873"/>
                  </a:lnTo>
                  <a:cubicBezTo>
                    <a:pt x="3103" y="6038"/>
                    <a:pt x="3070" y="3870"/>
                    <a:pt x="2102" y="2035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916900" y="4207025"/>
              <a:ext cx="383625" cy="234950"/>
            </a:xfrm>
            <a:custGeom>
              <a:avLst/>
              <a:gdLst/>
              <a:ahLst/>
              <a:cxnLst/>
              <a:rect l="l" t="t" r="r" b="b"/>
              <a:pathLst>
                <a:path w="15345" h="9398" extrusionOk="0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5916900" y="4207025"/>
              <a:ext cx="383625" cy="234950"/>
            </a:xfrm>
            <a:custGeom>
              <a:avLst/>
              <a:gdLst/>
              <a:ahLst/>
              <a:cxnLst/>
              <a:rect l="l" t="t" r="r" b="b"/>
              <a:pathLst>
                <a:path w="15345" h="9398" extrusionOk="0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5611675" y="4179750"/>
              <a:ext cx="572100" cy="421000"/>
            </a:xfrm>
            <a:custGeom>
              <a:avLst/>
              <a:gdLst/>
              <a:ahLst/>
              <a:cxnLst/>
              <a:rect l="l" t="t" r="r" b="b"/>
              <a:pathLst>
                <a:path w="22884" h="16840" extrusionOk="0">
                  <a:moveTo>
                    <a:pt x="15418" y="1"/>
                  </a:moveTo>
                  <a:cubicBezTo>
                    <a:pt x="12489" y="1"/>
                    <a:pt x="9568" y="704"/>
                    <a:pt x="6906" y="2116"/>
                  </a:cubicBezTo>
                  <a:cubicBezTo>
                    <a:pt x="4404" y="3450"/>
                    <a:pt x="2169" y="5485"/>
                    <a:pt x="1135" y="8120"/>
                  </a:cubicBezTo>
                  <a:cubicBezTo>
                    <a:pt x="101" y="10789"/>
                    <a:pt x="1" y="14191"/>
                    <a:pt x="2069" y="16126"/>
                  </a:cubicBezTo>
                  <a:cubicBezTo>
                    <a:pt x="3261" y="16610"/>
                    <a:pt x="4493" y="16839"/>
                    <a:pt x="5705" y="16839"/>
                  </a:cubicBezTo>
                  <a:cubicBezTo>
                    <a:pt x="9341" y="16839"/>
                    <a:pt x="12793" y="14775"/>
                    <a:pt x="14444" y="11323"/>
                  </a:cubicBezTo>
                  <a:cubicBezTo>
                    <a:pt x="15378" y="9355"/>
                    <a:pt x="15612" y="7053"/>
                    <a:pt x="16746" y="5185"/>
                  </a:cubicBezTo>
                  <a:cubicBezTo>
                    <a:pt x="18080" y="3050"/>
                    <a:pt x="20349" y="1682"/>
                    <a:pt x="22884" y="1582"/>
                  </a:cubicBezTo>
                  <a:cubicBezTo>
                    <a:pt x="20499" y="529"/>
                    <a:pt x="17955" y="1"/>
                    <a:pt x="1541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555800" y="3441450"/>
              <a:ext cx="373625" cy="847925"/>
            </a:xfrm>
            <a:custGeom>
              <a:avLst/>
              <a:gdLst/>
              <a:ahLst/>
              <a:cxnLst/>
              <a:rect l="l" t="t" r="r" b="b"/>
              <a:pathLst>
                <a:path w="14945" h="33917" extrusionOk="0">
                  <a:moveTo>
                    <a:pt x="4915" y="0"/>
                  </a:moveTo>
                  <a:cubicBezTo>
                    <a:pt x="3847" y="0"/>
                    <a:pt x="2805" y="306"/>
                    <a:pt x="1969" y="993"/>
                  </a:cubicBezTo>
                  <a:cubicBezTo>
                    <a:pt x="368" y="2327"/>
                    <a:pt x="1" y="4662"/>
                    <a:pt x="268" y="6730"/>
                  </a:cubicBezTo>
                  <a:cubicBezTo>
                    <a:pt x="534" y="8832"/>
                    <a:pt x="1335" y="10800"/>
                    <a:pt x="1669" y="12868"/>
                  </a:cubicBezTo>
                  <a:cubicBezTo>
                    <a:pt x="2202" y="16337"/>
                    <a:pt x="1402" y="19873"/>
                    <a:pt x="1068" y="23375"/>
                  </a:cubicBezTo>
                  <a:cubicBezTo>
                    <a:pt x="735" y="26911"/>
                    <a:pt x="1035" y="31214"/>
                    <a:pt x="3303" y="33916"/>
                  </a:cubicBezTo>
                  <a:lnTo>
                    <a:pt x="3503" y="33916"/>
                  </a:lnTo>
                  <a:cubicBezTo>
                    <a:pt x="8573" y="32382"/>
                    <a:pt x="12009" y="27845"/>
                    <a:pt x="13477" y="22775"/>
                  </a:cubicBezTo>
                  <a:cubicBezTo>
                    <a:pt x="14945" y="17705"/>
                    <a:pt x="14278" y="12201"/>
                    <a:pt x="12510" y="7231"/>
                  </a:cubicBezTo>
                  <a:cubicBezTo>
                    <a:pt x="11676" y="4962"/>
                    <a:pt x="10575" y="2694"/>
                    <a:pt x="8640" y="1260"/>
                  </a:cubicBezTo>
                  <a:cubicBezTo>
                    <a:pt x="7590" y="467"/>
                    <a:pt x="6233" y="0"/>
                    <a:pt x="49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5610850" y="4224300"/>
              <a:ext cx="365275" cy="617125"/>
            </a:xfrm>
            <a:custGeom>
              <a:avLst/>
              <a:gdLst/>
              <a:ahLst/>
              <a:cxnLst/>
              <a:rect l="l" t="t" r="r" b="b"/>
              <a:pathLst>
                <a:path w="14611" h="24685" extrusionOk="0">
                  <a:moveTo>
                    <a:pt x="14611" y="0"/>
                  </a:moveTo>
                  <a:cubicBezTo>
                    <a:pt x="14511" y="34"/>
                    <a:pt x="14411" y="67"/>
                    <a:pt x="14311" y="101"/>
                  </a:cubicBezTo>
                  <a:lnTo>
                    <a:pt x="13477" y="467"/>
                  </a:lnTo>
                  <a:cubicBezTo>
                    <a:pt x="13143" y="634"/>
                    <a:pt x="12709" y="801"/>
                    <a:pt x="12242" y="1101"/>
                  </a:cubicBezTo>
                  <a:cubicBezTo>
                    <a:pt x="11775" y="1368"/>
                    <a:pt x="11208" y="1668"/>
                    <a:pt x="10641" y="2069"/>
                  </a:cubicBezTo>
                  <a:cubicBezTo>
                    <a:pt x="9307" y="2969"/>
                    <a:pt x="8039" y="4003"/>
                    <a:pt x="6905" y="5171"/>
                  </a:cubicBezTo>
                  <a:cubicBezTo>
                    <a:pt x="5538" y="6605"/>
                    <a:pt x="4337" y="8206"/>
                    <a:pt x="3336" y="9941"/>
                  </a:cubicBezTo>
                  <a:cubicBezTo>
                    <a:pt x="2369" y="11676"/>
                    <a:pt x="1635" y="13510"/>
                    <a:pt x="1168" y="15445"/>
                  </a:cubicBezTo>
                  <a:cubicBezTo>
                    <a:pt x="801" y="17013"/>
                    <a:pt x="501" y="18614"/>
                    <a:pt x="300" y="20215"/>
                  </a:cubicBezTo>
                  <a:cubicBezTo>
                    <a:pt x="134" y="21616"/>
                    <a:pt x="34" y="22717"/>
                    <a:pt x="34" y="23484"/>
                  </a:cubicBezTo>
                  <a:lnTo>
                    <a:pt x="34" y="24385"/>
                  </a:lnTo>
                  <a:lnTo>
                    <a:pt x="67" y="23484"/>
                  </a:lnTo>
                  <a:cubicBezTo>
                    <a:pt x="134" y="22717"/>
                    <a:pt x="234" y="21616"/>
                    <a:pt x="434" y="20248"/>
                  </a:cubicBezTo>
                  <a:cubicBezTo>
                    <a:pt x="834" y="17546"/>
                    <a:pt x="1435" y="13677"/>
                    <a:pt x="3503" y="10008"/>
                  </a:cubicBezTo>
                  <a:cubicBezTo>
                    <a:pt x="5271" y="6872"/>
                    <a:pt x="7739" y="4203"/>
                    <a:pt x="10708" y="2169"/>
                  </a:cubicBezTo>
                  <a:cubicBezTo>
                    <a:pt x="11275" y="1768"/>
                    <a:pt x="11775" y="1435"/>
                    <a:pt x="12276" y="1168"/>
                  </a:cubicBezTo>
                  <a:cubicBezTo>
                    <a:pt x="12776" y="934"/>
                    <a:pt x="13176" y="701"/>
                    <a:pt x="13543" y="534"/>
                  </a:cubicBezTo>
                  <a:lnTo>
                    <a:pt x="14344" y="134"/>
                  </a:lnTo>
                  <a:cubicBezTo>
                    <a:pt x="14444" y="101"/>
                    <a:pt x="14511" y="67"/>
                    <a:pt x="14611" y="0"/>
                  </a:cubicBezTo>
                  <a:close/>
                  <a:moveTo>
                    <a:pt x="34" y="24385"/>
                  </a:moveTo>
                  <a:cubicBezTo>
                    <a:pt x="0" y="24485"/>
                    <a:pt x="0" y="24585"/>
                    <a:pt x="34" y="24685"/>
                  </a:cubicBezTo>
                  <a:cubicBezTo>
                    <a:pt x="34" y="24585"/>
                    <a:pt x="34" y="24485"/>
                    <a:pt x="34" y="24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5013750" y="4024150"/>
              <a:ext cx="378625" cy="254000"/>
            </a:xfrm>
            <a:custGeom>
              <a:avLst/>
              <a:gdLst/>
              <a:ahLst/>
              <a:cxnLst/>
              <a:rect l="l" t="t" r="r" b="b"/>
              <a:pathLst>
                <a:path w="15145" h="10160" extrusionOk="0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013750" y="4024150"/>
              <a:ext cx="378625" cy="254000"/>
            </a:xfrm>
            <a:custGeom>
              <a:avLst/>
              <a:gdLst/>
              <a:ahLst/>
              <a:cxnLst/>
              <a:rect l="l" t="t" r="r" b="b"/>
              <a:pathLst>
                <a:path w="15145" h="10160" extrusionOk="0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5040425" y="3950325"/>
              <a:ext cx="517075" cy="336100"/>
            </a:xfrm>
            <a:custGeom>
              <a:avLst/>
              <a:gdLst/>
              <a:ahLst/>
              <a:cxnLst/>
              <a:rect l="l" t="t" r="r" b="b"/>
              <a:pathLst>
                <a:path w="20683" h="13444" extrusionOk="0">
                  <a:moveTo>
                    <a:pt x="13093" y="1"/>
                  </a:moveTo>
                  <a:cubicBezTo>
                    <a:pt x="12775" y="1"/>
                    <a:pt x="12457" y="8"/>
                    <a:pt x="12143" y="18"/>
                  </a:cubicBezTo>
                  <a:cubicBezTo>
                    <a:pt x="9808" y="85"/>
                    <a:pt x="7473" y="285"/>
                    <a:pt x="5305" y="1086"/>
                  </a:cubicBezTo>
                  <a:cubicBezTo>
                    <a:pt x="3137" y="1886"/>
                    <a:pt x="935" y="3621"/>
                    <a:pt x="1" y="5722"/>
                  </a:cubicBezTo>
                  <a:cubicBezTo>
                    <a:pt x="751" y="4700"/>
                    <a:pt x="2258" y="4158"/>
                    <a:pt x="3681" y="4158"/>
                  </a:cubicBezTo>
                  <a:cubicBezTo>
                    <a:pt x="4347" y="4158"/>
                    <a:pt x="4995" y="4277"/>
                    <a:pt x="5538" y="4522"/>
                  </a:cubicBezTo>
                  <a:cubicBezTo>
                    <a:pt x="7273" y="5289"/>
                    <a:pt x="8540" y="6790"/>
                    <a:pt x="9675" y="8291"/>
                  </a:cubicBezTo>
                  <a:cubicBezTo>
                    <a:pt x="10809" y="9792"/>
                    <a:pt x="11876" y="11393"/>
                    <a:pt x="13444" y="12461"/>
                  </a:cubicBezTo>
                  <a:cubicBezTo>
                    <a:pt x="14363" y="13067"/>
                    <a:pt x="15499" y="13443"/>
                    <a:pt x="16592" y="13443"/>
                  </a:cubicBezTo>
                  <a:cubicBezTo>
                    <a:pt x="17363" y="13443"/>
                    <a:pt x="18113" y="13256"/>
                    <a:pt x="18748" y="12827"/>
                  </a:cubicBezTo>
                  <a:cubicBezTo>
                    <a:pt x="19748" y="12060"/>
                    <a:pt x="20416" y="10926"/>
                    <a:pt x="20549" y="9692"/>
                  </a:cubicBezTo>
                  <a:cubicBezTo>
                    <a:pt x="20682" y="8458"/>
                    <a:pt x="20616" y="7223"/>
                    <a:pt x="20315" y="6023"/>
                  </a:cubicBezTo>
                  <a:cubicBezTo>
                    <a:pt x="19949" y="4255"/>
                    <a:pt x="19348" y="2387"/>
                    <a:pt x="17914" y="1286"/>
                  </a:cubicBezTo>
                  <a:cubicBezTo>
                    <a:pt x="16588" y="214"/>
                    <a:pt x="14833" y="1"/>
                    <a:pt x="1309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5251425" y="3962450"/>
              <a:ext cx="272725" cy="794750"/>
            </a:xfrm>
            <a:custGeom>
              <a:avLst/>
              <a:gdLst/>
              <a:ahLst/>
              <a:cxnLst/>
              <a:rect l="l" t="t" r="r" b="b"/>
              <a:pathLst>
                <a:path w="10909" h="31790" extrusionOk="0">
                  <a:moveTo>
                    <a:pt x="0" y="0"/>
                  </a:moveTo>
                  <a:lnTo>
                    <a:pt x="100" y="34"/>
                  </a:lnTo>
                  <a:lnTo>
                    <a:pt x="367" y="134"/>
                  </a:lnTo>
                  <a:lnTo>
                    <a:pt x="768" y="301"/>
                  </a:lnTo>
                  <a:cubicBezTo>
                    <a:pt x="934" y="367"/>
                    <a:pt x="1101" y="434"/>
                    <a:pt x="1301" y="534"/>
                  </a:cubicBezTo>
                  <a:cubicBezTo>
                    <a:pt x="2469" y="1101"/>
                    <a:pt x="3536" y="1835"/>
                    <a:pt x="4470" y="2702"/>
                  </a:cubicBezTo>
                  <a:cubicBezTo>
                    <a:pt x="5104" y="3303"/>
                    <a:pt x="5704" y="3936"/>
                    <a:pt x="6271" y="4637"/>
                  </a:cubicBezTo>
                  <a:cubicBezTo>
                    <a:pt x="7539" y="6372"/>
                    <a:pt x="8540" y="8273"/>
                    <a:pt x="9174" y="10308"/>
                  </a:cubicBezTo>
                  <a:cubicBezTo>
                    <a:pt x="9507" y="11475"/>
                    <a:pt x="9741" y="12643"/>
                    <a:pt x="9907" y="13844"/>
                  </a:cubicBezTo>
                  <a:cubicBezTo>
                    <a:pt x="10241" y="16312"/>
                    <a:pt x="10374" y="18680"/>
                    <a:pt x="10508" y="20815"/>
                  </a:cubicBezTo>
                  <a:cubicBezTo>
                    <a:pt x="10608" y="22950"/>
                    <a:pt x="10708" y="24918"/>
                    <a:pt x="10741" y="26519"/>
                  </a:cubicBezTo>
                  <a:cubicBezTo>
                    <a:pt x="10775" y="28120"/>
                    <a:pt x="10808" y="29455"/>
                    <a:pt x="10841" y="30389"/>
                  </a:cubicBezTo>
                  <a:cubicBezTo>
                    <a:pt x="10875" y="30822"/>
                    <a:pt x="10875" y="31156"/>
                    <a:pt x="10875" y="31423"/>
                  </a:cubicBezTo>
                  <a:lnTo>
                    <a:pt x="10875" y="31690"/>
                  </a:lnTo>
                  <a:cubicBezTo>
                    <a:pt x="10875" y="31723"/>
                    <a:pt x="10875" y="31756"/>
                    <a:pt x="10875" y="31790"/>
                  </a:cubicBezTo>
                  <a:cubicBezTo>
                    <a:pt x="10875" y="31790"/>
                    <a:pt x="10908" y="31756"/>
                    <a:pt x="10908" y="31690"/>
                  </a:cubicBezTo>
                  <a:lnTo>
                    <a:pt x="10908" y="31423"/>
                  </a:lnTo>
                  <a:lnTo>
                    <a:pt x="10908" y="30355"/>
                  </a:lnTo>
                  <a:cubicBezTo>
                    <a:pt x="10908" y="29455"/>
                    <a:pt x="10875" y="28154"/>
                    <a:pt x="10841" y="26519"/>
                  </a:cubicBezTo>
                  <a:cubicBezTo>
                    <a:pt x="10808" y="24885"/>
                    <a:pt x="10775" y="22950"/>
                    <a:pt x="10641" y="20815"/>
                  </a:cubicBezTo>
                  <a:cubicBezTo>
                    <a:pt x="10541" y="18647"/>
                    <a:pt x="10374" y="16279"/>
                    <a:pt x="10074" y="13810"/>
                  </a:cubicBezTo>
                  <a:cubicBezTo>
                    <a:pt x="9907" y="12609"/>
                    <a:pt x="9674" y="11408"/>
                    <a:pt x="9340" y="10241"/>
                  </a:cubicBezTo>
                  <a:cubicBezTo>
                    <a:pt x="9007" y="9174"/>
                    <a:pt x="8573" y="8139"/>
                    <a:pt x="8039" y="7139"/>
                  </a:cubicBezTo>
                  <a:cubicBezTo>
                    <a:pt x="7539" y="6238"/>
                    <a:pt x="7005" y="5371"/>
                    <a:pt x="6372" y="4570"/>
                  </a:cubicBezTo>
                  <a:cubicBezTo>
                    <a:pt x="5804" y="3836"/>
                    <a:pt x="5204" y="3203"/>
                    <a:pt x="4570" y="2602"/>
                  </a:cubicBezTo>
                  <a:cubicBezTo>
                    <a:pt x="3603" y="1735"/>
                    <a:pt x="2502" y="1001"/>
                    <a:pt x="1335" y="467"/>
                  </a:cubicBezTo>
                  <a:cubicBezTo>
                    <a:pt x="1134" y="401"/>
                    <a:pt x="934" y="301"/>
                    <a:pt x="768" y="234"/>
                  </a:cubicBezTo>
                  <a:lnTo>
                    <a:pt x="367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540800" y="3643050"/>
              <a:ext cx="175975" cy="1161700"/>
            </a:xfrm>
            <a:custGeom>
              <a:avLst/>
              <a:gdLst/>
              <a:ahLst/>
              <a:cxnLst/>
              <a:rect l="l" t="t" r="r" b="b"/>
              <a:pathLst>
                <a:path w="7039" h="46468" extrusionOk="0">
                  <a:moveTo>
                    <a:pt x="6438" y="1"/>
                  </a:moveTo>
                  <a:lnTo>
                    <a:pt x="6438" y="367"/>
                  </a:lnTo>
                  <a:cubicBezTo>
                    <a:pt x="6438" y="701"/>
                    <a:pt x="6472" y="1168"/>
                    <a:pt x="6505" y="1768"/>
                  </a:cubicBezTo>
                  <a:cubicBezTo>
                    <a:pt x="6572" y="2969"/>
                    <a:pt x="6705" y="4704"/>
                    <a:pt x="6772" y="6839"/>
                  </a:cubicBezTo>
                  <a:cubicBezTo>
                    <a:pt x="6872" y="9341"/>
                    <a:pt x="6838" y="11876"/>
                    <a:pt x="6638" y="14377"/>
                  </a:cubicBezTo>
                  <a:cubicBezTo>
                    <a:pt x="6505" y="15879"/>
                    <a:pt x="6305" y="17346"/>
                    <a:pt x="6038" y="18814"/>
                  </a:cubicBezTo>
                  <a:cubicBezTo>
                    <a:pt x="5738" y="20348"/>
                    <a:pt x="5337" y="21916"/>
                    <a:pt x="4837" y="23417"/>
                  </a:cubicBezTo>
                  <a:cubicBezTo>
                    <a:pt x="3836" y="26553"/>
                    <a:pt x="2635" y="29455"/>
                    <a:pt x="1768" y="32190"/>
                  </a:cubicBezTo>
                  <a:cubicBezTo>
                    <a:pt x="968" y="34559"/>
                    <a:pt x="434" y="37060"/>
                    <a:pt x="167" y="39562"/>
                  </a:cubicBezTo>
                  <a:cubicBezTo>
                    <a:pt x="0" y="41263"/>
                    <a:pt x="67" y="42965"/>
                    <a:pt x="367" y="44666"/>
                  </a:cubicBezTo>
                  <a:cubicBezTo>
                    <a:pt x="462" y="45233"/>
                    <a:pt x="616" y="45799"/>
                    <a:pt x="801" y="46366"/>
                  </a:cubicBezTo>
                  <a:lnTo>
                    <a:pt x="801" y="46366"/>
                  </a:lnTo>
                  <a:cubicBezTo>
                    <a:pt x="801" y="46266"/>
                    <a:pt x="767" y="46166"/>
                    <a:pt x="734" y="46000"/>
                  </a:cubicBezTo>
                  <a:cubicBezTo>
                    <a:pt x="634" y="45700"/>
                    <a:pt x="534" y="45233"/>
                    <a:pt x="434" y="44666"/>
                  </a:cubicBezTo>
                  <a:cubicBezTo>
                    <a:pt x="167" y="42965"/>
                    <a:pt x="134" y="41263"/>
                    <a:pt x="300" y="39596"/>
                  </a:cubicBezTo>
                  <a:cubicBezTo>
                    <a:pt x="601" y="37094"/>
                    <a:pt x="1134" y="34625"/>
                    <a:pt x="1935" y="32224"/>
                  </a:cubicBezTo>
                  <a:cubicBezTo>
                    <a:pt x="2836" y="29522"/>
                    <a:pt x="4003" y="26620"/>
                    <a:pt x="5004" y="23517"/>
                  </a:cubicBezTo>
                  <a:cubicBezTo>
                    <a:pt x="5504" y="21983"/>
                    <a:pt x="5904" y="20415"/>
                    <a:pt x="6238" y="18847"/>
                  </a:cubicBezTo>
                  <a:cubicBezTo>
                    <a:pt x="6505" y="17380"/>
                    <a:pt x="6705" y="15879"/>
                    <a:pt x="6805" y="14411"/>
                  </a:cubicBezTo>
                  <a:cubicBezTo>
                    <a:pt x="7005" y="11876"/>
                    <a:pt x="7039" y="9341"/>
                    <a:pt x="6905" y="6839"/>
                  </a:cubicBezTo>
                  <a:cubicBezTo>
                    <a:pt x="6805" y="4671"/>
                    <a:pt x="6672" y="2936"/>
                    <a:pt x="6605" y="1735"/>
                  </a:cubicBezTo>
                  <a:cubicBezTo>
                    <a:pt x="6538" y="1168"/>
                    <a:pt x="6505" y="701"/>
                    <a:pt x="6472" y="367"/>
                  </a:cubicBezTo>
                  <a:cubicBezTo>
                    <a:pt x="6438" y="234"/>
                    <a:pt x="6438" y="101"/>
                    <a:pt x="6438" y="1"/>
                  </a:cubicBezTo>
                  <a:close/>
                  <a:moveTo>
                    <a:pt x="801" y="46366"/>
                  </a:moveTo>
                  <a:cubicBezTo>
                    <a:pt x="801" y="46366"/>
                    <a:pt x="801" y="46367"/>
                    <a:pt x="801" y="46367"/>
                  </a:cubicBezTo>
                  <a:cubicBezTo>
                    <a:pt x="801" y="46367"/>
                    <a:pt x="801" y="46367"/>
                    <a:pt x="801" y="46367"/>
                  </a:cubicBezTo>
                  <a:lnTo>
                    <a:pt x="801" y="46367"/>
                  </a:lnTo>
                  <a:cubicBezTo>
                    <a:pt x="801" y="46367"/>
                    <a:pt x="801" y="46367"/>
                    <a:pt x="801" y="46366"/>
                  </a:cubicBezTo>
                  <a:close/>
                  <a:moveTo>
                    <a:pt x="801" y="46367"/>
                  </a:moveTo>
                  <a:cubicBezTo>
                    <a:pt x="812" y="46401"/>
                    <a:pt x="823" y="46434"/>
                    <a:pt x="834" y="46467"/>
                  </a:cubicBezTo>
                  <a:cubicBezTo>
                    <a:pt x="834" y="46434"/>
                    <a:pt x="834" y="46401"/>
                    <a:pt x="801" y="46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316475" y="4757175"/>
              <a:ext cx="507050" cy="95100"/>
            </a:xfrm>
            <a:custGeom>
              <a:avLst/>
              <a:gdLst/>
              <a:ahLst/>
              <a:cxnLst/>
              <a:rect l="l" t="t" r="r" b="b"/>
              <a:pathLst>
                <a:path w="20282" h="3804" extrusionOk="0">
                  <a:moveTo>
                    <a:pt x="0" y="1"/>
                  </a:moveTo>
                  <a:lnTo>
                    <a:pt x="467" y="3803"/>
                  </a:lnTo>
                  <a:lnTo>
                    <a:pt x="20281" y="3803"/>
                  </a:lnTo>
                  <a:lnTo>
                    <a:pt x="2028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380675" y="4841400"/>
              <a:ext cx="389475" cy="286075"/>
            </a:xfrm>
            <a:custGeom>
              <a:avLst/>
              <a:gdLst/>
              <a:ahLst/>
              <a:cxnLst/>
              <a:rect l="l" t="t" r="r" b="b"/>
              <a:pathLst>
                <a:path w="15579" h="11443" extrusionOk="0">
                  <a:moveTo>
                    <a:pt x="1" y="1"/>
                  </a:moveTo>
                  <a:lnTo>
                    <a:pt x="2502" y="11442"/>
                  </a:lnTo>
                  <a:lnTo>
                    <a:pt x="13243" y="11442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336475" y="4848925"/>
              <a:ext cx="487050" cy="5350"/>
            </a:xfrm>
            <a:custGeom>
              <a:avLst/>
              <a:gdLst/>
              <a:ahLst/>
              <a:cxnLst/>
              <a:rect l="l" t="t" r="r" b="b"/>
              <a:pathLst>
                <a:path w="19482" h="214" extrusionOk="0">
                  <a:moveTo>
                    <a:pt x="9741" y="0"/>
                  </a:moveTo>
                  <a:cubicBezTo>
                    <a:pt x="4371" y="0"/>
                    <a:pt x="1" y="33"/>
                    <a:pt x="1" y="100"/>
                  </a:cubicBezTo>
                  <a:cubicBezTo>
                    <a:pt x="1" y="133"/>
                    <a:pt x="4371" y="200"/>
                    <a:pt x="9741" y="200"/>
                  </a:cubicBezTo>
                  <a:cubicBezTo>
                    <a:pt x="11180" y="209"/>
                    <a:pt x="12547" y="213"/>
                    <a:pt x="13778" y="213"/>
                  </a:cubicBezTo>
                  <a:cubicBezTo>
                    <a:pt x="17140" y="213"/>
                    <a:pt x="19481" y="182"/>
                    <a:pt x="19481" y="133"/>
                  </a:cubicBezTo>
                  <a:cubicBezTo>
                    <a:pt x="19481" y="100"/>
                    <a:pt x="15112" y="33"/>
                    <a:pt x="97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409875" y="4953875"/>
              <a:ext cx="328575" cy="41050"/>
            </a:xfrm>
            <a:custGeom>
              <a:avLst/>
              <a:gdLst/>
              <a:ahLst/>
              <a:cxnLst/>
              <a:rect l="l" t="t" r="r" b="b"/>
              <a:pathLst>
                <a:path w="13143" h="1642" extrusionOk="0">
                  <a:moveTo>
                    <a:pt x="9039" y="1"/>
                  </a:moveTo>
                  <a:cubicBezTo>
                    <a:pt x="8189" y="1"/>
                    <a:pt x="7369" y="166"/>
                    <a:pt x="6605" y="472"/>
                  </a:cubicBezTo>
                  <a:cubicBezTo>
                    <a:pt x="5671" y="772"/>
                    <a:pt x="4837" y="1139"/>
                    <a:pt x="4036" y="1339"/>
                  </a:cubicBezTo>
                  <a:cubicBezTo>
                    <a:pt x="3599" y="1444"/>
                    <a:pt x="3148" y="1496"/>
                    <a:pt x="2700" y="1496"/>
                  </a:cubicBezTo>
                  <a:cubicBezTo>
                    <a:pt x="2432" y="1496"/>
                    <a:pt x="2164" y="1477"/>
                    <a:pt x="1902" y="1439"/>
                  </a:cubicBezTo>
                  <a:cubicBezTo>
                    <a:pt x="1401" y="1373"/>
                    <a:pt x="934" y="1239"/>
                    <a:pt x="467" y="1072"/>
                  </a:cubicBezTo>
                  <a:cubicBezTo>
                    <a:pt x="167" y="906"/>
                    <a:pt x="0" y="806"/>
                    <a:pt x="0" y="806"/>
                  </a:cubicBezTo>
                  <a:lnTo>
                    <a:pt x="0" y="806"/>
                  </a:lnTo>
                  <a:cubicBezTo>
                    <a:pt x="0" y="806"/>
                    <a:pt x="34" y="839"/>
                    <a:pt x="100" y="906"/>
                  </a:cubicBezTo>
                  <a:cubicBezTo>
                    <a:pt x="200" y="972"/>
                    <a:pt x="334" y="1072"/>
                    <a:pt x="434" y="1139"/>
                  </a:cubicBezTo>
                  <a:cubicBezTo>
                    <a:pt x="901" y="1339"/>
                    <a:pt x="1368" y="1506"/>
                    <a:pt x="1868" y="1573"/>
                  </a:cubicBezTo>
                  <a:cubicBezTo>
                    <a:pt x="2189" y="1617"/>
                    <a:pt x="2515" y="1641"/>
                    <a:pt x="2840" y="1641"/>
                  </a:cubicBezTo>
                  <a:cubicBezTo>
                    <a:pt x="3259" y="1641"/>
                    <a:pt x="3675" y="1600"/>
                    <a:pt x="4070" y="1506"/>
                  </a:cubicBezTo>
                  <a:cubicBezTo>
                    <a:pt x="4904" y="1306"/>
                    <a:pt x="5738" y="972"/>
                    <a:pt x="6638" y="639"/>
                  </a:cubicBezTo>
                  <a:cubicBezTo>
                    <a:pt x="7472" y="339"/>
                    <a:pt x="8373" y="172"/>
                    <a:pt x="9273" y="172"/>
                  </a:cubicBezTo>
                  <a:cubicBezTo>
                    <a:pt x="9974" y="172"/>
                    <a:pt x="10708" y="339"/>
                    <a:pt x="11375" y="605"/>
                  </a:cubicBezTo>
                  <a:cubicBezTo>
                    <a:pt x="12009" y="839"/>
                    <a:pt x="12576" y="1173"/>
                    <a:pt x="13143" y="1606"/>
                  </a:cubicBezTo>
                  <a:cubicBezTo>
                    <a:pt x="13143" y="1573"/>
                    <a:pt x="13110" y="1539"/>
                    <a:pt x="13043" y="1506"/>
                  </a:cubicBezTo>
                  <a:cubicBezTo>
                    <a:pt x="12943" y="1406"/>
                    <a:pt x="12843" y="1306"/>
                    <a:pt x="12743" y="1239"/>
                  </a:cubicBezTo>
                  <a:cubicBezTo>
                    <a:pt x="12342" y="906"/>
                    <a:pt x="11909" y="672"/>
                    <a:pt x="11442" y="472"/>
                  </a:cubicBezTo>
                  <a:cubicBezTo>
                    <a:pt x="10741" y="172"/>
                    <a:pt x="10007" y="5"/>
                    <a:pt x="9273" y="5"/>
                  </a:cubicBezTo>
                  <a:cubicBezTo>
                    <a:pt x="9195" y="2"/>
                    <a:pt x="9117" y="1"/>
                    <a:pt x="9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417375" y="4973175"/>
              <a:ext cx="316925" cy="42700"/>
            </a:xfrm>
            <a:custGeom>
              <a:avLst/>
              <a:gdLst/>
              <a:ahLst/>
              <a:cxnLst/>
              <a:rect l="l" t="t" r="r" b="b"/>
              <a:pathLst>
                <a:path w="12677" h="1708" extrusionOk="0">
                  <a:moveTo>
                    <a:pt x="8973" y="0"/>
                  </a:moveTo>
                  <a:cubicBezTo>
                    <a:pt x="8106" y="0"/>
                    <a:pt x="7206" y="134"/>
                    <a:pt x="6372" y="434"/>
                  </a:cubicBezTo>
                  <a:cubicBezTo>
                    <a:pt x="5504" y="734"/>
                    <a:pt x="4704" y="1068"/>
                    <a:pt x="3937" y="1268"/>
                  </a:cubicBezTo>
                  <a:cubicBezTo>
                    <a:pt x="3236" y="1501"/>
                    <a:pt x="2536" y="1568"/>
                    <a:pt x="1835" y="1568"/>
                  </a:cubicBezTo>
                  <a:cubicBezTo>
                    <a:pt x="1368" y="1535"/>
                    <a:pt x="901" y="1435"/>
                    <a:pt x="467" y="1234"/>
                  </a:cubicBezTo>
                  <a:cubicBezTo>
                    <a:pt x="167" y="1101"/>
                    <a:pt x="0" y="1001"/>
                    <a:pt x="0" y="1001"/>
                  </a:cubicBezTo>
                  <a:lnTo>
                    <a:pt x="0" y="1001"/>
                  </a:lnTo>
                  <a:cubicBezTo>
                    <a:pt x="0" y="1034"/>
                    <a:pt x="34" y="1068"/>
                    <a:pt x="100" y="1101"/>
                  </a:cubicBezTo>
                  <a:cubicBezTo>
                    <a:pt x="201" y="1168"/>
                    <a:pt x="334" y="1268"/>
                    <a:pt x="434" y="1301"/>
                  </a:cubicBezTo>
                  <a:cubicBezTo>
                    <a:pt x="868" y="1535"/>
                    <a:pt x="1335" y="1668"/>
                    <a:pt x="1835" y="1701"/>
                  </a:cubicBezTo>
                  <a:cubicBezTo>
                    <a:pt x="1926" y="1706"/>
                    <a:pt x="2017" y="1708"/>
                    <a:pt x="2108" y="1708"/>
                  </a:cubicBezTo>
                  <a:cubicBezTo>
                    <a:pt x="2725" y="1708"/>
                    <a:pt x="3360" y="1613"/>
                    <a:pt x="3970" y="1468"/>
                  </a:cubicBezTo>
                  <a:cubicBezTo>
                    <a:pt x="4737" y="1234"/>
                    <a:pt x="5571" y="901"/>
                    <a:pt x="6438" y="634"/>
                  </a:cubicBezTo>
                  <a:cubicBezTo>
                    <a:pt x="7239" y="334"/>
                    <a:pt x="8106" y="167"/>
                    <a:pt x="8973" y="167"/>
                  </a:cubicBezTo>
                  <a:cubicBezTo>
                    <a:pt x="9674" y="167"/>
                    <a:pt x="10374" y="300"/>
                    <a:pt x="11008" y="567"/>
                  </a:cubicBezTo>
                  <a:cubicBezTo>
                    <a:pt x="11609" y="834"/>
                    <a:pt x="12176" y="1168"/>
                    <a:pt x="12676" y="1568"/>
                  </a:cubicBezTo>
                  <a:cubicBezTo>
                    <a:pt x="12676" y="1568"/>
                    <a:pt x="12676" y="1535"/>
                    <a:pt x="12609" y="1468"/>
                  </a:cubicBezTo>
                  <a:cubicBezTo>
                    <a:pt x="12543" y="1401"/>
                    <a:pt x="12443" y="1335"/>
                    <a:pt x="12309" y="1234"/>
                  </a:cubicBezTo>
                  <a:cubicBezTo>
                    <a:pt x="11942" y="901"/>
                    <a:pt x="11509" y="667"/>
                    <a:pt x="11075" y="467"/>
                  </a:cubicBezTo>
                  <a:cubicBezTo>
                    <a:pt x="10408" y="167"/>
                    <a:pt x="9707" y="34"/>
                    <a:pt x="8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404025" y="4930650"/>
              <a:ext cx="339450" cy="44200"/>
            </a:xfrm>
            <a:custGeom>
              <a:avLst/>
              <a:gdLst/>
              <a:ahLst/>
              <a:cxnLst/>
              <a:rect l="l" t="t" r="r" b="b"/>
              <a:pathLst>
                <a:path w="13578" h="1768" extrusionOk="0">
                  <a:moveTo>
                    <a:pt x="9608" y="0"/>
                  </a:moveTo>
                  <a:cubicBezTo>
                    <a:pt x="8674" y="0"/>
                    <a:pt x="7706" y="133"/>
                    <a:pt x="6839" y="500"/>
                  </a:cubicBezTo>
                  <a:cubicBezTo>
                    <a:pt x="5972" y="834"/>
                    <a:pt x="5104" y="1134"/>
                    <a:pt x="4204" y="1368"/>
                  </a:cubicBezTo>
                  <a:cubicBezTo>
                    <a:pt x="3810" y="1439"/>
                    <a:pt x="3408" y="1472"/>
                    <a:pt x="3005" y="1472"/>
                  </a:cubicBezTo>
                  <a:cubicBezTo>
                    <a:pt x="2657" y="1472"/>
                    <a:pt x="2309" y="1447"/>
                    <a:pt x="1969" y="1401"/>
                  </a:cubicBezTo>
                  <a:cubicBezTo>
                    <a:pt x="1468" y="1334"/>
                    <a:pt x="968" y="1201"/>
                    <a:pt x="501" y="1001"/>
                  </a:cubicBezTo>
                  <a:cubicBezTo>
                    <a:pt x="168" y="834"/>
                    <a:pt x="1" y="734"/>
                    <a:pt x="1" y="734"/>
                  </a:cubicBezTo>
                  <a:lnTo>
                    <a:pt x="1" y="734"/>
                  </a:lnTo>
                  <a:cubicBezTo>
                    <a:pt x="1" y="734"/>
                    <a:pt x="34" y="767"/>
                    <a:pt x="134" y="834"/>
                  </a:cubicBezTo>
                  <a:cubicBezTo>
                    <a:pt x="234" y="901"/>
                    <a:pt x="334" y="1001"/>
                    <a:pt x="468" y="1067"/>
                  </a:cubicBezTo>
                  <a:cubicBezTo>
                    <a:pt x="935" y="1268"/>
                    <a:pt x="1435" y="1434"/>
                    <a:pt x="1935" y="1534"/>
                  </a:cubicBezTo>
                  <a:cubicBezTo>
                    <a:pt x="2319" y="1601"/>
                    <a:pt x="2703" y="1635"/>
                    <a:pt x="3086" y="1635"/>
                  </a:cubicBezTo>
                  <a:cubicBezTo>
                    <a:pt x="3470" y="1635"/>
                    <a:pt x="3853" y="1601"/>
                    <a:pt x="4237" y="1534"/>
                  </a:cubicBezTo>
                  <a:cubicBezTo>
                    <a:pt x="5138" y="1301"/>
                    <a:pt x="6038" y="1001"/>
                    <a:pt x="6906" y="667"/>
                  </a:cubicBezTo>
                  <a:cubicBezTo>
                    <a:pt x="7740" y="334"/>
                    <a:pt x="8674" y="167"/>
                    <a:pt x="9574" y="167"/>
                  </a:cubicBezTo>
                  <a:cubicBezTo>
                    <a:pt x="10341" y="234"/>
                    <a:pt x="11075" y="400"/>
                    <a:pt x="11776" y="701"/>
                  </a:cubicBezTo>
                  <a:cubicBezTo>
                    <a:pt x="12410" y="967"/>
                    <a:pt x="13010" y="1334"/>
                    <a:pt x="13544" y="1768"/>
                  </a:cubicBezTo>
                  <a:cubicBezTo>
                    <a:pt x="13577" y="1768"/>
                    <a:pt x="13544" y="1735"/>
                    <a:pt x="13477" y="1668"/>
                  </a:cubicBezTo>
                  <a:cubicBezTo>
                    <a:pt x="13344" y="1568"/>
                    <a:pt x="13243" y="1468"/>
                    <a:pt x="13143" y="1401"/>
                  </a:cubicBezTo>
                  <a:cubicBezTo>
                    <a:pt x="12109" y="600"/>
                    <a:pt x="10875" y="133"/>
                    <a:pt x="9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329800" y="4850575"/>
              <a:ext cx="497900" cy="5025"/>
            </a:xfrm>
            <a:custGeom>
              <a:avLst/>
              <a:gdLst/>
              <a:ahLst/>
              <a:cxnLst/>
              <a:rect l="l" t="t" r="r" b="b"/>
              <a:pathLst>
                <a:path w="19916" h="201" extrusionOk="0">
                  <a:moveTo>
                    <a:pt x="9941" y="1"/>
                  </a:moveTo>
                  <a:cubicBezTo>
                    <a:pt x="4471" y="1"/>
                    <a:pt x="1" y="34"/>
                    <a:pt x="1" y="101"/>
                  </a:cubicBezTo>
                  <a:cubicBezTo>
                    <a:pt x="1" y="134"/>
                    <a:pt x="4471" y="201"/>
                    <a:pt x="9941" y="201"/>
                  </a:cubicBezTo>
                  <a:cubicBezTo>
                    <a:pt x="15445" y="201"/>
                    <a:pt x="19915" y="134"/>
                    <a:pt x="19915" y="101"/>
                  </a:cubicBezTo>
                  <a:cubicBezTo>
                    <a:pt x="19915" y="34"/>
                    <a:pt x="15445" y="1"/>
                    <a:pt x="9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2024125" y="4480125"/>
              <a:ext cx="143450" cy="280300"/>
            </a:xfrm>
            <a:custGeom>
              <a:avLst/>
              <a:gdLst/>
              <a:ahLst/>
              <a:cxnLst/>
              <a:rect l="l" t="t" r="r" b="b"/>
              <a:pathLst>
                <a:path w="5738" h="11212" extrusionOk="0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2024125" y="4480125"/>
              <a:ext cx="143450" cy="280300"/>
            </a:xfrm>
            <a:custGeom>
              <a:avLst/>
              <a:gdLst/>
              <a:ahLst/>
              <a:cxnLst/>
              <a:rect l="l" t="t" r="r" b="b"/>
              <a:pathLst>
                <a:path w="5738" h="11212" extrusionOk="0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2071650" y="4858325"/>
              <a:ext cx="194325" cy="117400"/>
            </a:xfrm>
            <a:custGeom>
              <a:avLst/>
              <a:gdLst/>
              <a:ahLst/>
              <a:cxnLst/>
              <a:rect l="l" t="t" r="r" b="b"/>
              <a:pathLst>
                <a:path w="7773" h="4696" extrusionOk="0">
                  <a:moveTo>
                    <a:pt x="4100" y="0"/>
                  </a:moveTo>
                  <a:cubicBezTo>
                    <a:pt x="3204" y="0"/>
                    <a:pt x="2306" y="201"/>
                    <a:pt x="1502" y="591"/>
                  </a:cubicBezTo>
                  <a:cubicBezTo>
                    <a:pt x="801" y="925"/>
                    <a:pt x="301" y="1592"/>
                    <a:pt x="167" y="2359"/>
                  </a:cubicBezTo>
                  <a:cubicBezTo>
                    <a:pt x="1" y="2926"/>
                    <a:pt x="67" y="3493"/>
                    <a:pt x="301" y="4027"/>
                  </a:cubicBezTo>
                  <a:cubicBezTo>
                    <a:pt x="549" y="4441"/>
                    <a:pt x="980" y="4695"/>
                    <a:pt x="1461" y="4695"/>
                  </a:cubicBezTo>
                  <a:cubicBezTo>
                    <a:pt x="1562" y="4695"/>
                    <a:pt x="1665" y="4684"/>
                    <a:pt x="1768" y="4661"/>
                  </a:cubicBezTo>
                  <a:cubicBezTo>
                    <a:pt x="2302" y="4494"/>
                    <a:pt x="2602" y="3894"/>
                    <a:pt x="3069" y="3560"/>
                  </a:cubicBezTo>
                  <a:cubicBezTo>
                    <a:pt x="3550" y="3200"/>
                    <a:pt x="4150" y="3128"/>
                    <a:pt x="4770" y="3128"/>
                  </a:cubicBezTo>
                  <a:cubicBezTo>
                    <a:pt x="5183" y="3128"/>
                    <a:pt x="5605" y="3160"/>
                    <a:pt x="6005" y="3160"/>
                  </a:cubicBezTo>
                  <a:cubicBezTo>
                    <a:pt x="6059" y="3164"/>
                    <a:pt x="6113" y="3166"/>
                    <a:pt x="6167" y="3166"/>
                  </a:cubicBezTo>
                  <a:cubicBezTo>
                    <a:pt x="6545" y="3166"/>
                    <a:pt x="6914" y="3064"/>
                    <a:pt x="7206" y="2860"/>
                  </a:cubicBezTo>
                  <a:cubicBezTo>
                    <a:pt x="7773" y="2393"/>
                    <a:pt x="7673" y="1492"/>
                    <a:pt x="7206" y="958"/>
                  </a:cubicBezTo>
                  <a:cubicBezTo>
                    <a:pt x="6705" y="458"/>
                    <a:pt x="6038" y="191"/>
                    <a:pt x="5304" y="124"/>
                  </a:cubicBezTo>
                  <a:cubicBezTo>
                    <a:pt x="4910" y="41"/>
                    <a:pt x="4505" y="0"/>
                    <a:pt x="410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1782275" y="4561875"/>
              <a:ext cx="234100" cy="231675"/>
            </a:xfrm>
            <a:custGeom>
              <a:avLst/>
              <a:gdLst/>
              <a:ahLst/>
              <a:cxnLst/>
              <a:rect l="l" t="t" r="r" b="b"/>
              <a:pathLst>
                <a:path w="9364" h="9267" extrusionOk="0">
                  <a:moveTo>
                    <a:pt x="8540" y="8613"/>
                  </a:moveTo>
                  <a:lnTo>
                    <a:pt x="8527" y="8630"/>
                  </a:lnTo>
                  <a:lnTo>
                    <a:pt x="8527" y="8630"/>
                  </a:lnTo>
                  <a:cubicBezTo>
                    <a:pt x="8532" y="8625"/>
                    <a:pt x="8536" y="8619"/>
                    <a:pt x="8540" y="8613"/>
                  </a:cubicBezTo>
                  <a:close/>
                  <a:moveTo>
                    <a:pt x="8527" y="8630"/>
                  </a:moveTo>
                  <a:lnTo>
                    <a:pt x="8527" y="8630"/>
                  </a:lnTo>
                  <a:cubicBezTo>
                    <a:pt x="8519" y="8642"/>
                    <a:pt x="8510" y="8653"/>
                    <a:pt x="8501" y="8664"/>
                  </a:cubicBezTo>
                  <a:lnTo>
                    <a:pt x="8501" y="8664"/>
                  </a:lnTo>
                  <a:cubicBezTo>
                    <a:pt x="8489" y="8681"/>
                    <a:pt x="8476" y="8698"/>
                    <a:pt x="8464" y="8715"/>
                  </a:cubicBezTo>
                  <a:lnTo>
                    <a:pt x="8464" y="8715"/>
                  </a:lnTo>
                  <a:lnTo>
                    <a:pt x="8527" y="8630"/>
                  </a:lnTo>
                  <a:close/>
                  <a:moveTo>
                    <a:pt x="8464" y="8715"/>
                  </a:moveTo>
                  <a:lnTo>
                    <a:pt x="8440" y="8747"/>
                  </a:lnTo>
                  <a:cubicBezTo>
                    <a:pt x="8448" y="8736"/>
                    <a:pt x="8456" y="8725"/>
                    <a:pt x="8464" y="8715"/>
                  </a:cubicBezTo>
                  <a:close/>
                  <a:moveTo>
                    <a:pt x="1950" y="1"/>
                  </a:moveTo>
                  <a:cubicBezTo>
                    <a:pt x="1879" y="1"/>
                    <a:pt x="1807" y="3"/>
                    <a:pt x="1735" y="7"/>
                  </a:cubicBezTo>
                  <a:cubicBezTo>
                    <a:pt x="1168" y="41"/>
                    <a:pt x="668" y="341"/>
                    <a:pt x="368" y="841"/>
                  </a:cubicBezTo>
                  <a:cubicBezTo>
                    <a:pt x="1" y="1575"/>
                    <a:pt x="368" y="2442"/>
                    <a:pt x="768" y="3176"/>
                  </a:cubicBezTo>
                  <a:cubicBezTo>
                    <a:pt x="1468" y="4410"/>
                    <a:pt x="2236" y="5611"/>
                    <a:pt x="3136" y="6779"/>
                  </a:cubicBezTo>
                  <a:cubicBezTo>
                    <a:pt x="3837" y="7679"/>
                    <a:pt x="4671" y="8580"/>
                    <a:pt x="5738" y="9014"/>
                  </a:cubicBezTo>
                  <a:cubicBezTo>
                    <a:pt x="6184" y="9176"/>
                    <a:pt x="6635" y="9267"/>
                    <a:pt x="7051" y="9267"/>
                  </a:cubicBezTo>
                  <a:cubicBezTo>
                    <a:pt x="7641" y="9267"/>
                    <a:pt x="8162" y="9084"/>
                    <a:pt x="8501" y="8664"/>
                  </a:cubicBezTo>
                  <a:lnTo>
                    <a:pt x="8501" y="8664"/>
                  </a:lnTo>
                  <a:cubicBezTo>
                    <a:pt x="9185" y="7708"/>
                    <a:pt x="9364" y="6479"/>
                    <a:pt x="9007" y="5344"/>
                  </a:cubicBezTo>
                  <a:cubicBezTo>
                    <a:pt x="8607" y="4210"/>
                    <a:pt x="7906" y="3176"/>
                    <a:pt x="6972" y="2409"/>
                  </a:cubicBezTo>
                  <a:cubicBezTo>
                    <a:pt x="5938" y="1475"/>
                    <a:pt x="4704" y="741"/>
                    <a:pt x="3370" y="274"/>
                  </a:cubicBezTo>
                  <a:cubicBezTo>
                    <a:pt x="2904" y="99"/>
                    <a:pt x="2438" y="1"/>
                    <a:pt x="19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2039950" y="4893950"/>
              <a:ext cx="133475" cy="234350"/>
            </a:xfrm>
            <a:custGeom>
              <a:avLst/>
              <a:gdLst/>
              <a:ahLst/>
              <a:cxnLst/>
              <a:rect l="l" t="t" r="r" b="b"/>
              <a:pathLst>
                <a:path w="5339" h="9374" extrusionOk="0">
                  <a:moveTo>
                    <a:pt x="4871" y="0"/>
                  </a:moveTo>
                  <a:cubicBezTo>
                    <a:pt x="4437" y="34"/>
                    <a:pt x="4004" y="134"/>
                    <a:pt x="3637" y="334"/>
                  </a:cubicBezTo>
                  <a:cubicBezTo>
                    <a:pt x="3036" y="601"/>
                    <a:pt x="2536" y="1001"/>
                    <a:pt x="2136" y="1501"/>
                  </a:cubicBezTo>
                  <a:cubicBezTo>
                    <a:pt x="1669" y="2135"/>
                    <a:pt x="1269" y="2802"/>
                    <a:pt x="968" y="3536"/>
                  </a:cubicBezTo>
                  <a:cubicBezTo>
                    <a:pt x="701" y="4237"/>
                    <a:pt x="468" y="5004"/>
                    <a:pt x="301" y="5738"/>
                  </a:cubicBezTo>
                  <a:cubicBezTo>
                    <a:pt x="201" y="6372"/>
                    <a:pt x="101" y="7005"/>
                    <a:pt x="68" y="7639"/>
                  </a:cubicBezTo>
                  <a:cubicBezTo>
                    <a:pt x="34" y="8173"/>
                    <a:pt x="1" y="8606"/>
                    <a:pt x="1" y="8873"/>
                  </a:cubicBezTo>
                  <a:cubicBezTo>
                    <a:pt x="1" y="9040"/>
                    <a:pt x="1" y="9207"/>
                    <a:pt x="34" y="9374"/>
                  </a:cubicBezTo>
                  <a:cubicBezTo>
                    <a:pt x="68" y="9207"/>
                    <a:pt x="101" y="9040"/>
                    <a:pt x="101" y="8907"/>
                  </a:cubicBezTo>
                  <a:cubicBezTo>
                    <a:pt x="134" y="8573"/>
                    <a:pt x="168" y="8139"/>
                    <a:pt x="234" y="7639"/>
                  </a:cubicBezTo>
                  <a:cubicBezTo>
                    <a:pt x="268" y="7005"/>
                    <a:pt x="368" y="6405"/>
                    <a:pt x="501" y="5804"/>
                  </a:cubicBezTo>
                  <a:cubicBezTo>
                    <a:pt x="668" y="5037"/>
                    <a:pt x="902" y="4303"/>
                    <a:pt x="1168" y="3603"/>
                  </a:cubicBezTo>
                  <a:cubicBezTo>
                    <a:pt x="1435" y="2902"/>
                    <a:pt x="1836" y="2235"/>
                    <a:pt x="2303" y="1635"/>
                  </a:cubicBezTo>
                  <a:cubicBezTo>
                    <a:pt x="2670" y="1134"/>
                    <a:pt x="3137" y="734"/>
                    <a:pt x="3704" y="434"/>
                  </a:cubicBezTo>
                  <a:cubicBezTo>
                    <a:pt x="4071" y="267"/>
                    <a:pt x="4471" y="134"/>
                    <a:pt x="4871" y="67"/>
                  </a:cubicBezTo>
                  <a:cubicBezTo>
                    <a:pt x="5038" y="67"/>
                    <a:pt x="5205" y="34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2039950" y="4582050"/>
              <a:ext cx="61750" cy="521225"/>
            </a:xfrm>
            <a:custGeom>
              <a:avLst/>
              <a:gdLst/>
              <a:ahLst/>
              <a:cxnLst/>
              <a:rect l="l" t="t" r="r" b="b"/>
              <a:pathLst>
                <a:path w="2470" h="20849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2436" y="67"/>
                    <a:pt x="2436" y="134"/>
                    <a:pt x="2403" y="201"/>
                  </a:cubicBezTo>
                  <a:cubicBezTo>
                    <a:pt x="2369" y="368"/>
                    <a:pt x="2303" y="568"/>
                    <a:pt x="2236" y="801"/>
                  </a:cubicBezTo>
                  <a:cubicBezTo>
                    <a:pt x="2169" y="1035"/>
                    <a:pt x="2069" y="1368"/>
                    <a:pt x="1969" y="1735"/>
                  </a:cubicBezTo>
                  <a:cubicBezTo>
                    <a:pt x="1869" y="2102"/>
                    <a:pt x="1769" y="2536"/>
                    <a:pt x="1669" y="2970"/>
                  </a:cubicBezTo>
                  <a:cubicBezTo>
                    <a:pt x="1135" y="5405"/>
                    <a:pt x="768" y="7873"/>
                    <a:pt x="501" y="10341"/>
                  </a:cubicBezTo>
                  <a:cubicBezTo>
                    <a:pt x="168" y="13244"/>
                    <a:pt x="34" y="15879"/>
                    <a:pt x="1" y="17780"/>
                  </a:cubicBezTo>
                  <a:cubicBezTo>
                    <a:pt x="1" y="18714"/>
                    <a:pt x="1" y="19515"/>
                    <a:pt x="34" y="20048"/>
                  </a:cubicBezTo>
                  <a:cubicBezTo>
                    <a:pt x="68" y="20282"/>
                    <a:pt x="68" y="20482"/>
                    <a:pt x="101" y="20649"/>
                  </a:cubicBezTo>
                  <a:cubicBezTo>
                    <a:pt x="101" y="20716"/>
                    <a:pt x="101" y="20782"/>
                    <a:pt x="134" y="20849"/>
                  </a:cubicBezTo>
                  <a:cubicBezTo>
                    <a:pt x="134" y="20782"/>
                    <a:pt x="134" y="20716"/>
                    <a:pt x="134" y="20649"/>
                  </a:cubicBezTo>
                  <a:lnTo>
                    <a:pt x="134" y="20048"/>
                  </a:lnTo>
                  <a:cubicBezTo>
                    <a:pt x="134" y="19515"/>
                    <a:pt x="134" y="18714"/>
                    <a:pt x="168" y="17780"/>
                  </a:cubicBezTo>
                  <a:cubicBezTo>
                    <a:pt x="201" y="15879"/>
                    <a:pt x="368" y="13244"/>
                    <a:pt x="668" y="10341"/>
                  </a:cubicBezTo>
                  <a:cubicBezTo>
                    <a:pt x="1002" y="7473"/>
                    <a:pt x="1435" y="4871"/>
                    <a:pt x="1802" y="3003"/>
                  </a:cubicBezTo>
                  <a:cubicBezTo>
                    <a:pt x="1902" y="2536"/>
                    <a:pt x="2002" y="2102"/>
                    <a:pt x="2069" y="1769"/>
                  </a:cubicBezTo>
                  <a:cubicBezTo>
                    <a:pt x="2169" y="1402"/>
                    <a:pt x="2236" y="1068"/>
                    <a:pt x="2303" y="801"/>
                  </a:cubicBezTo>
                  <a:lnTo>
                    <a:pt x="2436" y="201"/>
                  </a:lnTo>
                  <a:cubicBezTo>
                    <a:pt x="2469" y="134"/>
                    <a:pt x="2469" y="67"/>
                    <a:pt x="2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1873175" y="4621250"/>
              <a:ext cx="170150" cy="355275"/>
            </a:xfrm>
            <a:custGeom>
              <a:avLst/>
              <a:gdLst/>
              <a:ahLst/>
              <a:cxnLst/>
              <a:rect l="l" t="t" r="r" b="b"/>
              <a:pathLst>
                <a:path w="6806" h="14211" extrusionOk="0">
                  <a:moveTo>
                    <a:pt x="1" y="1"/>
                  </a:moveTo>
                  <a:lnTo>
                    <a:pt x="1" y="1"/>
                  </a:lnTo>
                  <a:cubicBezTo>
                    <a:pt x="634" y="468"/>
                    <a:pt x="1201" y="1001"/>
                    <a:pt x="1768" y="1568"/>
                  </a:cubicBezTo>
                  <a:cubicBezTo>
                    <a:pt x="3036" y="2969"/>
                    <a:pt x="4070" y="4604"/>
                    <a:pt x="4804" y="6372"/>
                  </a:cubicBezTo>
                  <a:cubicBezTo>
                    <a:pt x="5204" y="7339"/>
                    <a:pt x="5571" y="8340"/>
                    <a:pt x="5871" y="9341"/>
                  </a:cubicBezTo>
                  <a:cubicBezTo>
                    <a:pt x="6138" y="10275"/>
                    <a:pt x="6305" y="11142"/>
                    <a:pt x="6472" y="11842"/>
                  </a:cubicBezTo>
                  <a:cubicBezTo>
                    <a:pt x="6605" y="12576"/>
                    <a:pt x="6672" y="13177"/>
                    <a:pt x="6705" y="13577"/>
                  </a:cubicBezTo>
                  <a:cubicBezTo>
                    <a:pt x="6739" y="13777"/>
                    <a:pt x="6772" y="14011"/>
                    <a:pt x="6805" y="14211"/>
                  </a:cubicBezTo>
                  <a:cubicBezTo>
                    <a:pt x="6805" y="14011"/>
                    <a:pt x="6805" y="13777"/>
                    <a:pt x="6805" y="13577"/>
                  </a:cubicBezTo>
                  <a:cubicBezTo>
                    <a:pt x="6772" y="13143"/>
                    <a:pt x="6739" y="12576"/>
                    <a:pt x="6605" y="11842"/>
                  </a:cubicBezTo>
                  <a:cubicBezTo>
                    <a:pt x="6472" y="10975"/>
                    <a:pt x="6272" y="10141"/>
                    <a:pt x="6038" y="9307"/>
                  </a:cubicBezTo>
                  <a:cubicBezTo>
                    <a:pt x="5771" y="8273"/>
                    <a:pt x="5404" y="7272"/>
                    <a:pt x="4971" y="6305"/>
                  </a:cubicBezTo>
                  <a:cubicBezTo>
                    <a:pt x="4237" y="4504"/>
                    <a:pt x="3203" y="2869"/>
                    <a:pt x="1869" y="1468"/>
                  </a:cubicBezTo>
                  <a:cubicBezTo>
                    <a:pt x="1635" y="1235"/>
                    <a:pt x="1402" y="1001"/>
                    <a:pt x="1135" y="801"/>
                  </a:cubicBezTo>
                  <a:cubicBezTo>
                    <a:pt x="1035" y="701"/>
                    <a:pt x="935" y="601"/>
                    <a:pt x="834" y="534"/>
                  </a:cubicBezTo>
                  <a:lnTo>
                    <a:pt x="534" y="334"/>
                  </a:lnTo>
                  <a:cubicBezTo>
                    <a:pt x="367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3265975" y="762650"/>
              <a:ext cx="655350" cy="650500"/>
            </a:xfrm>
            <a:custGeom>
              <a:avLst/>
              <a:gdLst/>
              <a:ahLst/>
              <a:cxnLst/>
              <a:rect l="l" t="t" r="r" b="b"/>
              <a:pathLst>
                <a:path w="26214" h="26020" extrusionOk="0">
                  <a:moveTo>
                    <a:pt x="12037" y="1"/>
                  </a:moveTo>
                  <a:lnTo>
                    <a:pt x="11403" y="34"/>
                  </a:lnTo>
                  <a:cubicBezTo>
                    <a:pt x="11136" y="67"/>
                    <a:pt x="10869" y="101"/>
                    <a:pt x="10536" y="134"/>
                  </a:cubicBezTo>
                  <a:cubicBezTo>
                    <a:pt x="10169" y="201"/>
                    <a:pt x="9802" y="268"/>
                    <a:pt x="9435" y="368"/>
                  </a:cubicBezTo>
                  <a:cubicBezTo>
                    <a:pt x="9001" y="468"/>
                    <a:pt x="8601" y="634"/>
                    <a:pt x="8201" y="801"/>
                  </a:cubicBezTo>
                  <a:cubicBezTo>
                    <a:pt x="7167" y="1168"/>
                    <a:pt x="6199" y="1702"/>
                    <a:pt x="5332" y="2369"/>
                  </a:cubicBezTo>
                  <a:cubicBezTo>
                    <a:pt x="4265" y="3170"/>
                    <a:pt x="3297" y="4170"/>
                    <a:pt x="2563" y="5304"/>
                  </a:cubicBezTo>
                  <a:cubicBezTo>
                    <a:pt x="1663" y="6605"/>
                    <a:pt x="1062" y="8040"/>
                    <a:pt x="729" y="9608"/>
                  </a:cubicBezTo>
                  <a:cubicBezTo>
                    <a:pt x="0" y="13283"/>
                    <a:pt x="1014" y="17123"/>
                    <a:pt x="3509" y="19952"/>
                  </a:cubicBezTo>
                  <a:lnTo>
                    <a:pt x="3509" y="19952"/>
                  </a:lnTo>
                  <a:lnTo>
                    <a:pt x="1696" y="25719"/>
                  </a:lnTo>
                  <a:lnTo>
                    <a:pt x="1629" y="26019"/>
                  </a:lnTo>
                  <a:lnTo>
                    <a:pt x="1629" y="26019"/>
                  </a:lnTo>
                  <a:lnTo>
                    <a:pt x="1896" y="25919"/>
                  </a:lnTo>
                  <a:lnTo>
                    <a:pt x="8893" y="23499"/>
                  </a:lnTo>
                  <a:lnTo>
                    <a:pt x="8893" y="23499"/>
                  </a:lnTo>
                  <a:lnTo>
                    <a:pt x="8968" y="23518"/>
                  </a:lnTo>
                  <a:cubicBezTo>
                    <a:pt x="10114" y="23890"/>
                    <a:pt x="11333" y="24065"/>
                    <a:pt x="12563" y="24065"/>
                  </a:cubicBezTo>
                  <a:cubicBezTo>
                    <a:pt x="12765" y="24065"/>
                    <a:pt x="12968" y="24061"/>
                    <a:pt x="13171" y="24051"/>
                  </a:cubicBezTo>
                  <a:cubicBezTo>
                    <a:pt x="14539" y="23985"/>
                    <a:pt x="15906" y="23684"/>
                    <a:pt x="17174" y="23151"/>
                  </a:cubicBezTo>
                  <a:cubicBezTo>
                    <a:pt x="19609" y="22150"/>
                    <a:pt x="21644" y="20382"/>
                    <a:pt x="22978" y="18114"/>
                  </a:cubicBezTo>
                  <a:cubicBezTo>
                    <a:pt x="26214" y="12610"/>
                    <a:pt x="24579" y="5505"/>
                    <a:pt x="19242" y="1969"/>
                  </a:cubicBezTo>
                  <a:cubicBezTo>
                    <a:pt x="18175" y="1268"/>
                    <a:pt x="17007" y="735"/>
                    <a:pt x="15773" y="401"/>
                  </a:cubicBezTo>
                  <a:lnTo>
                    <a:pt x="15072" y="234"/>
                  </a:lnTo>
                  <a:cubicBezTo>
                    <a:pt x="14839" y="201"/>
                    <a:pt x="14605" y="167"/>
                    <a:pt x="14405" y="134"/>
                  </a:cubicBezTo>
                  <a:cubicBezTo>
                    <a:pt x="14105" y="67"/>
                    <a:pt x="13738" y="34"/>
                    <a:pt x="13405" y="34"/>
                  </a:cubicBezTo>
                  <a:lnTo>
                    <a:pt x="12571" y="34"/>
                  </a:lnTo>
                  <a:cubicBezTo>
                    <a:pt x="12637" y="67"/>
                    <a:pt x="12704" y="101"/>
                    <a:pt x="12804" y="101"/>
                  </a:cubicBezTo>
                  <a:lnTo>
                    <a:pt x="13405" y="167"/>
                  </a:lnTo>
                  <a:cubicBezTo>
                    <a:pt x="13738" y="167"/>
                    <a:pt x="14072" y="201"/>
                    <a:pt x="14405" y="268"/>
                  </a:cubicBezTo>
                  <a:cubicBezTo>
                    <a:pt x="14605" y="301"/>
                    <a:pt x="14806" y="334"/>
                    <a:pt x="15039" y="401"/>
                  </a:cubicBezTo>
                  <a:lnTo>
                    <a:pt x="15740" y="568"/>
                  </a:lnTo>
                  <a:cubicBezTo>
                    <a:pt x="16974" y="935"/>
                    <a:pt x="18108" y="1468"/>
                    <a:pt x="19142" y="2169"/>
                  </a:cubicBezTo>
                  <a:cubicBezTo>
                    <a:pt x="24346" y="5671"/>
                    <a:pt x="25880" y="12610"/>
                    <a:pt x="22745" y="18014"/>
                  </a:cubicBezTo>
                  <a:cubicBezTo>
                    <a:pt x="21410" y="20215"/>
                    <a:pt x="19442" y="21916"/>
                    <a:pt x="17074" y="22917"/>
                  </a:cubicBezTo>
                  <a:cubicBezTo>
                    <a:pt x="15806" y="23417"/>
                    <a:pt x="14472" y="23718"/>
                    <a:pt x="13138" y="23751"/>
                  </a:cubicBezTo>
                  <a:cubicBezTo>
                    <a:pt x="12881" y="23770"/>
                    <a:pt x="12624" y="23779"/>
                    <a:pt x="12366" y="23779"/>
                  </a:cubicBezTo>
                  <a:cubicBezTo>
                    <a:pt x="11247" y="23779"/>
                    <a:pt x="10119" y="23603"/>
                    <a:pt x="9035" y="23251"/>
                  </a:cubicBezTo>
                  <a:lnTo>
                    <a:pt x="8935" y="23217"/>
                  </a:lnTo>
                  <a:lnTo>
                    <a:pt x="8835" y="23217"/>
                  </a:lnTo>
                  <a:lnTo>
                    <a:pt x="2089" y="25487"/>
                  </a:lnTo>
                  <a:lnTo>
                    <a:pt x="2089" y="25487"/>
                  </a:lnTo>
                  <a:cubicBezTo>
                    <a:pt x="2689" y="23561"/>
                    <a:pt x="3260" y="21725"/>
                    <a:pt x="3831" y="19948"/>
                  </a:cubicBezTo>
                  <a:lnTo>
                    <a:pt x="3831" y="19848"/>
                  </a:lnTo>
                  <a:lnTo>
                    <a:pt x="3798" y="19815"/>
                  </a:lnTo>
                  <a:cubicBezTo>
                    <a:pt x="1296" y="17046"/>
                    <a:pt x="262" y="13277"/>
                    <a:pt x="996" y="9641"/>
                  </a:cubicBezTo>
                  <a:cubicBezTo>
                    <a:pt x="1296" y="8106"/>
                    <a:pt x="1896" y="6672"/>
                    <a:pt x="2730" y="5371"/>
                  </a:cubicBezTo>
                  <a:cubicBezTo>
                    <a:pt x="3497" y="4270"/>
                    <a:pt x="4398" y="3303"/>
                    <a:pt x="5466" y="2502"/>
                  </a:cubicBezTo>
                  <a:cubicBezTo>
                    <a:pt x="5899" y="2136"/>
                    <a:pt x="6366" y="1835"/>
                    <a:pt x="6867" y="1568"/>
                  </a:cubicBezTo>
                  <a:cubicBezTo>
                    <a:pt x="7334" y="1302"/>
                    <a:pt x="7767" y="1101"/>
                    <a:pt x="8268" y="901"/>
                  </a:cubicBezTo>
                  <a:cubicBezTo>
                    <a:pt x="8668" y="735"/>
                    <a:pt x="9068" y="601"/>
                    <a:pt x="9502" y="501"/>
                  </a:cubicBezTo>
                  <a:cubicBezTo>
                    <a:pt x="9835" y="368"/>
                    <a:pt x="10202" y="301"/>
                    <a:pt x="10569" y="234"/>
                  </a:cubicBezTo>
                  <a:cubicBezTo>
                    <a:pt x="10903" y="201"/>
                    <a:pt x="11170" y="134"/>
                    <a:pt x="11436" y="101"/>
                  </a:cubicBezTo>
                  <a:lnTo>
                    <a:pt x="12070" y="67"/>
                  </a:lnTo>
                  <a:lnTo>
                    <a:pt x="12471" y="34"/>
                  </a:lnTo>
                  <a:cubicBezTo>
                    <a:pt x="12504" y="34"/>
                    <a:pt x="12537" y="34"/>
                    <a:pt x="1260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3403425" y="948625"/>
              <a:ext cx="353625" cy="257700"/>
            </a:xfrm>
            <a:custGeom>
              <a:avLst/>
              <a:gdLst/>
              <a:ahLst/>
              <a:cxnLst/>
              <a:rect l="l" t="t" r="r" b="b"/>
              <a:pathLst>
                <a:path w="14145" h="10308" extrusionOk="0">
                  <a:moveTo>
                    <a:pt x="12443" y="0"/>
                  </a:moveTo>
                  <a:lnTo>
                    <a:pt x="5438" y="6739"/>
                  </a:lnTo>
                  <a:lnTo>
                    <a:pt x="1869" y="3570"/>
                  </a:lnTo>
                  <a:lnTo>
                    <a:pt x="1" y="5404"/>
                  </a:lnTo>
                  <a:lnTo>
                    <a:pt x="5171" y="10308"/>
                  </a:lnTo>
                  <a:lnTo>
                    <a:pt x="14144" y="1835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7" name="Google Shape;1397;p17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98" name="Google Shape;1398;p17"/>
          <p:cNvSpPr txBox="1">
            <a:spLocks noGrp="1"/>
          </p:cNvSpPr>
          <p:nvPr>
            <p:ph type="title"/>
          </p:nvPr>
        </p:nvSpPr>
        <p:spPr>
          <a:xfrm>
            <a:off x="5646600" y="2181600"/>
            <a:ext cx="26031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99" name="Google Shape;1399;p17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0" name="Google Shape;140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2_1_1_1_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8"/>
          <p:cNvSpPr/>
          <p:nvPr/>
        </p:nvSpPr>
        <p:spPr>
          <a:xfrm>
            <a:off x="7787170" y="1906854"/>
            <a:ext cx="105959" cy="104673"/>
          </a:xfrm>
          <a:custGeom>
            <a:avLst/>
            <a:gdLst/>
            <a:ahLst/>
            <a:cxnLst/>
            <a:rect l="l" t="t" r="r" b="b"/>
            <a:pathLst>
              <a:path w="5438" h="5372" extrusionOk="0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8"/>
          <p:cNvSpPr/>
          <p:nvPr/>
        </p:nvSpPr>
        <p:spPr>
          <a:xfrm>
            <a:off x="7692278" y="1813891"/>
            <a:ext cx="291203" cy="290560"/>
          </a:xfrm>
          <a:custGeom>
            <a:avLst/>
            <a:gdLst/>
            <a:ahLst/>
            <a:cxnLst/>
            <a:rect l="l" t="t" r="r" b="b"/>
            <a:pathLst>
              <a:path w="14945" h="14912" extrusionOk="0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"/>
          <p:cNvSpPr/>
          <p:nvPr/>
        </p:nvSpPr>
        <p:spPr>
          <a:xfrm>
            <a:off x="7329603" y="3703351"/>
            <a:ext cx="848864" cy="491392"/>
          </a:xfrm>
          <a:custGeom>
            <a:avLst/>
            <a:gdLst/>
            <a:ahLst/>
            <a:cxnLst/>
            <a:rect l="l" t="t" r="r" b="b"/>
            <a:pathLst>
              <a:path w="43565" h="25219" extrusionOk="0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8"/>
          <p:cNvSpPr/>
          <p:nvPr/>
        </p:nvSpPr>
        <p:spPr>
          <a:xfrm>
            <a:off x="7331552" y="3762488"/>
            <a:ext cx="844967" cy="3273"/>
          </a:xfrm>
          <a:custGeom>
            <a:avLst/>
            <a:gdLst/>
            <a:ahLst/>
            <a:cxnLst/>
            <a:rect l="l" t="t" r="r" b="b"/>
            <a:pathLst>
              <a:path w="43365" h="168" extrusionOk="0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8"/>
          <p:cNvSpPr/>
          <p:nvPr/>
        </p:nvSpPr>
        <p:spPr>
          <a:xfrm>
            <a:off x="7403685" y="3844384"/>
            <a:ext cx="261313" cy="261313"/>
          </a:xfrm>
          <a:custGeom>
            <a:avLst/>
            <a:gdLst/>
            <a:ahLst/>
            <a:cxnLst/>
            <a:rect l="l" t="t" r="r" b="b"/>
            <a:pathLst>
              <a:path w="13411" h="13411" extrusionOk="0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8"/>
          <p:cNvSpPr/>
          <p:nvPr/>
        </p:nvSpPr>
        <p:spPr>
          <a:xfrm>
            <a:off x="7736470" y="3886647"/>
            <a:ext cx="378301" cy="1968"/>
          </a:xfrm>
          <a:custGeom>
            <a:avLst/>
            <a:gdLst/>
            <a:ahLst/>
            <a:cxnLst/>
            <a:rect l="l" t="t" r="r" b="b"/>
            <a:pathLst>
              <a:path w="19415" h="101" extrusionOk="0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8"/>
          <p:cNvSpPr/>
          <p:nvPr/>
        </p:nvSpPr>
        <p:spPr>
          <a:xfrm>
            <a:off x="7736470" y="3944478"/>
            <a:ext cx="386758" cy="2630"/>
          </a:xfrm>
          <a:custGeom>
            <a:avLst/>
            <a:gdLst/>
            <a:ahLst/>
            <a:cxnLst/>
            <a:rect l="l" t="t" r="r" b="b"/>
            <a:pathLst>
              <a:path w="19849" h="135" extrusionOk="0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8"/>
          <p:cNvSpPr/>
          <p:nvPr/>
        </p:nvSpPr>
        <p:spPr>
          <a:xfrm>
            <a:off x="7736470" y="4003635"/>
            <a:ext cx="386758" cy="1968"/>
          </a:xfrm>
          <a:custGeom>
            <a:avLst/>
            <a:gdLst/>
            <a:ahLst/>
            <a:cxnLst/>
            <a:rect l="l" t="t" r="r" b="b"/>
            <a:pathLst>
              <a:path w="19849" h="101" extrusionOk="0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7736470" y="4061486"/>
            <a:ext cx="386758" cy="2611"/>
          </a:xfrm>
          <a:custGeom>
            <a:avLst/>
            <a:gdLst/>
            <a:ahLst/>
            <a:cxnLst/>
            <a:rect l="l" t="t" r="r" b="b"/>
            <a:pathLst>
              <a:path w="19849" h="134" extrusionOk="0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18"/>
          <p:cNvGrpSpPr/>
          <p:nvPr/>
        </p:nvGrpSpPr>
        <p:grpSpPr>
          <a:xfrm>
            <a:off x="4484065" y="1115032"/>
            <a:ext cx="772171" cy="703447"/>
            <a:chOff x="5343965" y="1169619"/>
            <a:chExt cx="772171" cy="703447"/>
          </a:xfrm>
        </p:grpSpPr>
        <p:sp>
          <p:nvSpPr>
            <p:cNvPr id="1412" name="Google Shape;1412;p18"/>
            <p:cNvSpPr/>
            <p:nvPr/>
          </p:nvSpPr>
          <p:spPr>
            <a:xfrm>
              <a:off x="5343965" y="1169619"/>
              <a:ext cx="772171" cy="703447"/>
            </a:xfrm>
            <a:custGeom>
              <a:avLst/>
              <a:gdLst/>
              <a:ahLst/>
              <a:cxnLst/>
              <a:rect l="l" t="t" r="r" b="b"/>
              <a:pathLst>
                <a:path w="39629" h="36102" extrusionOk="0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725481" y="1325129"/>
              <a:ext cx="164473" cy="209308"/>
            </a:xfrm>
            <a:custGeom>
              <a:avLst/>
              <a:gdLst/>
              <a:ahLst/>
              <a:cxnLst/>
              <a:rect l="l" t="t" r="r" b="b"/>
              <a:pathLst>
                <a:path w="8441" h="10742" extrusionOk="0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726144" y="1227626"/>
              <a:ext cx="5865" cy="59176"/>
            </a:xfrm>
            <a:custGeom>
              <a:avLst/>
              <a:gdLst/>
              <a:ahLst/>
              <a:cxnLst/>
              <a:rect l="l" t="t" r="r" b="b"/>
              <a:pathLst>
                <a:path w="301" h="3037" extrusionOk="0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848334" y="1275072"/>
              <a:ext cx="41620" cy="40977"/>
            </a:xfrm>
            <a:custGeom>
              <a:avLst/>
              <a:gdLst/>
              <a:ahLst/>
              <a:cxnLst/>
              <a:rect l="l" t="t" r="r" b="b"/>
              <a:pathLst>
                <a:path w="2136" h="2103" extrusionOk="0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32821" y="1377115"/>
              <a:ext cx="50076" cy="30572"/>
            </a:xfrm>
            <a:custGeom>
              <a:avLst/>
              <a:gdLst/>
              <a:ahLst/>
              <a:cxnLst/>
              <a:rect l="l" t="t" r="r" b="b"/>
              <a:pathLst>
                <a:path w="2570" h="1569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56866" y="1526390"/>
              <a:ext cx="81272" cy="5047"/>
            </a:xfrm>
            <a:custGeom>
              <a:avLst/>
              <a:gdLst/>
              <a:ahLst/>
              <a:cxnLst/>
              <a:rect l="l" t="t" r="r" b="b"/>
              <a:pathLst>
                <a:path w="4171" h="259" extrusionOk="0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403102" y="1521187"/>
              <a:ext cx="76069" cy="5047"/>
            </a:xfrm>
            <a:custGeom>
              <a:avLst/>
              <a:gdLst/>
              <a:ahLst/>
              <a:cxnLst/>
              <a:rect l="l" t="t" r="r" b="b"/>
              <a:pathLst>
                <a:path w="3904" h="259" extrusionOk="0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458361" y="1637103"/>
              <a:ext cx="60462" cy="48128"/>
            </a:xfrm>
            <a:custGeom>
              <a:avLst/>
              <a:gdLst/>
              <a:ahLst/>
              <a:cxnLst/>
              <a:rect l="l" t="t" r="r" b="b"/>
              <a:pathLst>
                <a:path w="3103" h="2470" extrusionOk="0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575992" y="1724201"/>
              <a:ext cx="40314" cy="66970"/>
            </a:xfrm>
            <a:custGeom>
              <a:avLst/>
              <a:gdLst/>
              <a:ahLst/>
              <a:cxnLst/>
              <a:rect l="l" t="t" r="r" b="b"/>
              <a:pathLst>
                <a:path w="2069" h="3437" extrusionOk="0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726144" y="1756059"/>
              <a:ext cx="5865" cy="81252"/>
            </a:xfrm>
            <a:custGeom>
              <a:avLst/>
              <a:gdLst/>
              <a:ahLst/>
              <a:cxnLst/>
              <a:rect l="l" t="t" r="r" b="b"/>
              <a:pathLst>
                <a:path w="301" h="4170" extrusionOk="0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842489" y="1730709"/>
              <a:ext cx="60462" cy="52668"/>
            </a:xfrm>
            <a:custGeom>
              <a:avLst/>
              <a:gdLst/>
              <a:ahLst/>
              <a:cxnLst/>
              <a:rect l="l" t="t" r="r" b="b"/>
              <a:pathLst>
                <a:path w="3103" h="2703" extrusionOk="0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34127" y="1645560"/>
              <a:ext cx="50057" cy="50057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471358" y="1371270"/>
              <a:ext cx="43568" cy="44211"/>
            </a:xfrm>
            <a:custGeom>
              <a:avLst/>
              <a:gdLst/>
              <a:ahLst/>
              <a:cxnLst/>
              <a:rect l="l" t="t" r="r" b="b"/>
              <a:pathLst>
                <a:path w="2236" h="2269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572738" y="1266635"/>
              <a:ext cx="42925" cy="42906"/>
            </a:xfrm>
            <a:custGeom>
              <a:avLst/>
              <a:gdLst/>
              <a:ahLst/>
              <a:cxnLst/>
              <a:rect l="l" t="t" r="r" b="b"/>
              <a:pathLst>
                <a:path w="2203" h="2202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18"/>
          <p:cNvSpPr/>
          <p:nvPr/>
        </p:nvSpPr>
        <p:spPr>
          <a:xfrm>
            <a:off x="3824919" y="2762487"/>
            <a:ext cx="570696" cy="570053"/>
          </a:xfrm>
          <a:custGeom>
            <a:avLst/>
            <a:gdLst/>
            <a:ahLst/>
            <a:cxnLst/>
            <a:rect l="l" t="t" r="r" b="b"/>
            <a:pathLst>
              <a:path w="29289" h="29256" extrusionOk="0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3379760" y="2061082"/>
            <a:ext cx="1184253" cy="272595"/>
          </a:xfrm>
          <a:custGeom>
            <a:avLst/>
            <a:gdLst/>
            <a:ahLst/>
            <a:cxnLst/>
            <a:rect l="l" t="t" r="r" b="b"/>
            <a:pathLst>
              <a:path w="30856" h="7103" extrusionOk="0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6221413" y="3136630"/>
            <a:ext cx="486190" cy="111766"/>
          </a:xfrm>
          <a:custGeom>
            <a:avLst/>
            <a:gdLst/>
            <a:ahLst/>
            <a:cxnLst/>
            <a:rect l="l" t="t" r="r" b="b"/>
            <a:pathLst>
              <a:path w="24952" h="5736" extrusionOk="0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8"/>
          <p:cNvSpPr/>
          <p:nvPr/>
        </p:nvSpPr>
        <p:spPr>
          <a:xfrm rot="10800000" flipH="1">
            <a:off x="1515690" y="4449119"/>
            <a:ext cx="6788367" cy="13650"/>
          </a:xfrm>
          <a:custGeom>
            <a:avLst/>
            <a:gdLst/>
            <a:ahLst/>
            <a:cxnLst/>
            <a:rect l="l" t="t" r="r" b="b"/>
            <a:pathLst>
              <a:path w="191938" h="234" extrusionOk="0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6920769" y="2014080"/>
            <a:ext cx="1180362" cy="790390"/>
          </a:xfrm>
          <a:custGeom>
            <a:avLst/>
            <a:gdLst/>
            <a:ahLst/>
            <a:cxnLst/>
            <a:rect l="l" t="t" r="r" b="b"/>
            <a:pathLst>
              <a:path w="60578" h="40564" extrusionOk="0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6919464" y="2010845"/>
            <a:ext cx="1184259" cy="794930"/>
          </a:xfrm>
          <a:custGeom>
            <a:avLst/>
            <a:gdLst/>
            <a:ahLst/>
            <a:cxnLst/>
            <a:rect l="l" t="t" r="r" b="b"/>
            <a:pathLst>
              <a:path w="60778" h="40797" extrusionOk="0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6920769" y="2082336"/>
            <a:ext cx="1179057" cy="4559"/>
          </a:xfrm>
          <a:custGeom>
            <a:avLst/>
            <a:gdLst/>
            <a:ahLst/>
            <a:cxnLst/>
            <a:rect l="l" t="t" r="r" b="b"/>
            <a:pathLst>
              <a:path w="60511" h="234" extrusionOk="0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6944814" y="2039430"/>
            <a:ext cx="22778" cy="19076"/>
          </a:xfrm>
          <a:custGeom>
            <a:avLst/>
            <a:gdLst/>
            <a:ahLst/>
            <a:cxnLst/>
            <a:rect l="l" t="t" r="r" b="b"/>
            <a:pathLst>
              <a:path w="1169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6977315" y="2039430"/>
            <a:ext cx="22115" cy="19076"/>
          </a:xfrm>
          <a:custGeom>
            <a:avLst/>
            <a:gdLst/>
            <a:ahLst/>
            <a:cxnLst/>
            <a:rect l="l" t="t" r="r" b="b"/>
            <a:pathLst>
              <a:path w="1135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7009173" y="2039430"/>
            <a:ext cx="22758" cy="19076"/>
          </a:xfrm>
          <a:custGeom>
            <a:avLst/>
            <a:gdLst/>
            <a:ahLst/>
            <a:cxnLst/>
            <a:rect l="l" t="t" r="r" b="b"/>
            <a:pathLst>
              <a:path w="1168" h="979" extrusionOk="0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7022169" y="2166823"/>
            <a:ext cx="314605" cy="315267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7390689" y="2253921"/>
            <a:ext cx="548600" cy="4579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7390689" y="2312415"/>
            <a:ext cx="548600" cy="4579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7390689" y="2370928"/>
            <a:ext cx="548600" cy="4559"/>
          </a:xfrm>
          <a:custGeom>
            <a:avLst/>
            <a:gdLst/>
            <a:ahLst/>
            <a:cxnLst/>
            <a:rect l="l" t="t" r="r" b="b"/>
            <a:pathLst>
              <a:path w="28155" h="234" extrusionOk="0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7390689" y="2429422"/>
            <a:ext cx="324367" cy="4559"/>
          </a:xfrm>
          <a:custGeom>
            <a:avLst/>
            <a:gdLst/>
            <a:ahLst/>
            <a:cxnLst/>
            <a:rect l="l" t="t" r="r" b="b"/>
            <a:pathLst>
              <a:path w="16647" h="234" extrusionOk="0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7041673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731009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7578544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784696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7022169" y="2166823"/>
            <a:ext cx="314605" cy="315267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8"/>
          <p:cNvSpPr/>
          <p:nvPr/>
        </p:nvSpPr>
        <p:spPr>
          <a:xfrm>
            <a:off x="731009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8"/>
          <p:cNvSpPr/>
          <p:nvPr/>
        </p:nvSpPr>
        <p:spPr>
          <a:xfrm>
            <a:off x="7578544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18"/>
          <p:cNvSpPr/>
          <p:nvPr/>
        </p:nvSpPr>
        <p:spPr>
          <a:xfrm>
            <a:off x="7846969" y="2588010"/>
            <a:ext cx="148203" cy="148203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8"/>
          <p:cNvSpPr/>
          <p:nvPr/>
        </p:nvSpPr>
        <p:spPr>
          <a:xfrm>
            <a:off x="4762240" y="2298775"/>
            <a:ext cx="1051021" cy="427053"/>
          </a:xfrm>
          <a:custGeom>
            <a:avLst/>
            <a:gdLst/>
            <a:ahLst/>
            <a:cxnLst/>
            <a:rect l="l" t="t" r="r" b="b"/>
            <a:pathLst>
              <a:path w="53940" h="21917" extrusionOk="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18"/>
          <p:cNvSpPr/>
          <p:nvPr/>
        </p:nvSpPr>
        <p:spPr>
          <a:xfrm>
            <a:off x="4760292" y="2297470"/>
            <a:ext cx="1054255" cy="429001"/>
          </a:xfrm>
          <a:custGeom>
            <a:avLst/>
            <a:gdLst/>
            <a:ahLst/>
            <a:cxnLst/>
            <a:rect l="l" t="t" r="r" b="b"/>
            <a:pathLst>
              <a:path w="54106" h="22017" extrusionOk="0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18"/>
          <p:cNvSpPr/>
          <p:nvPr/>
        </p:nvSpPr>
        <p:spPr>
          <a:xfrm>
            <a:off x="4762883" y="2354677"/>
            <a:ext cx="1050378" cy="3254"/>
          </a:xfrm>
          <a:custGeom>
            <a:avLst/>
            <a:gdLst/>
            <a:ahLst/>
            <a:cxnLst/>
            <a:rect l="l" t="t" r="r" b="b"/>
            <a:pathLst>
              <a:path w="53907" h="167" extrusionOk="0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>
            <a:off x="4789539" y="2322820"/>
            <a:ext cx="17575" cy="15569"/>
          </a:xfrm>
          <a:custGeom>
            <a:avLst/>
            <a:gdLst/>
            <a:ahLst/>
            <a:cxnLst/>
            <a:rect l="l" t="t" r="r" b="b"/>
            <a:pathLst>
              <a:path w="902" h="799" extrusionOk="0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>
            <a:off x="4815532" y="2322820"/>
            <a:ext cx="18218" cy="1556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18"/>
          <p:cNvSpPr/>
          <p:nvPr/>
        </p:nvSpPr>
        <p:spPr>
          <a:xfrm>
            <a:off x="4840882" y="2322820"/>
            <a:ext cx="18218" cy="1556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8"/>
          <p:cNvSpPr/>
          <p:nvPr/>
        </p:nvSpPr>
        <p:spPr>
          <a:xfrm>
            <a:off x="4851287" y="2426168"/>
            <a:ext cx="254162" cy="2535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8"/>
          <p:cNvSpPr/>
          <p:nvPr/>
        </p:nvSpPr>
        <p:spPr>
          <a:xfrm>
            <a:off x="5156773" y="2492456"/>
            <a:ext cx="584336" cy="3273"/>
          </a:xfrm>
          <a:custGeom>
            <a:avLst/>
            <a:gdLst/>
            <a:ahLst/>
            <a:cxnLst/>
            <a:rect l="l" t="t" r="r" b="b"/>
            <a:pathLst>
              <a:path w="29989" h="168" extrusionOk="0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8"/>
          <p:cNvSpPr/>
          <p:nvPr/>
        </p:nvSpPr>
        <p:spPr>
          <a:xfrm>
            <a:off x="5156773" y="2543818"/>
            <a:ext cx="584336" cy="3254"/>
          </a:xfrm>
          <a:custGeom>
            <a:avLst/>
            <a:gdLst/>
            <a:ahLst/>
            <a:cxnLst/>
            <a:rect l="l" t="t" r="r" b="b"/>
            <a:pathLst>
              <a:path w="29989" h="167" extrusionOk="0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18"/>
          <p:cNvSpPr/>
          <p:nvPr/>
        </p:nvSpPr>
        <p:spPr>
          <a:xfrm>
            <a:off x="5156773" y="2596467"/>
            <a:ext cx="376353" cy="1968"/>
          </a:xfrm>
          <a:custGeom>
            <a:avLst/>
            <a:gdLst/>
            <a:ahLst/>
            <a:cxnLst/>
            <a:rect l="l" t="t" r="r" b="b"/>
            <a:pathLst>
              <a:path w="19315" h="101" extrusionOk="0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18"/>
          <p:cNvSpPr/>
          <p:nvPr/>
        </p:nvSpPr>
        <p:spPr>
          <a:xfrm>
            <a:off x="4851287" y="2426168"/>
            <a:ext cx="254162" cy="2535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18"/>
          <p:cNvSpPr/>
          <p:nvPr/>
        </p:nvSpPr>
        <p:spPr>
          <a:xfrm>
            <a:off x="6237664" y="1755923"/>
            <a:ext cx="365948" cy="288748"/>
          </a:xfrm>
          <a:custGeom>
            <a:avLst/>
            <a:gdLst/>
            <a:ahLst/>
            <a:cxnLst/>
            <a:rect l="l" t="t" r="r" b="b"/>
            <a:pathLst>
              <a:path w="18781" h="14819" extrusionOk="0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18"/>
          <p:cNvSpPr/>
          <p:nvPr/>
        </p:nvSpPr>
        <p:spPr>
          <a:xfrm>
            <a:off x="6127165" y="3488120"/>
            <a:ext cx="13678" cy="17088"/>
          </a:xfrm>
          <a:custGeom>
            <a:avLst/>
            <a:gdLst/>
            <a:ahLst/>
            <a:cxnLst/>
            <a:rect l="l" t="t" r="r" b="b"/>
            <a:pathLst>
              <a:path w="702" h="877" extrusionOk="0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8"/>
          <p:cNvSpPr/>
          <p:nvPr/>
        </p:nvSpPr>
        <p:spPr>
          <a:xfrm>
            <a:off x="6093358" y="3414759"/>
            <a:ext cx="15627" cy="37723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18"/>
          <p:cNvSpPr/>
          <p:nvPr/>
        </p:nvSpPr>
        <p:spPr>
          <a:xfrm>
            <a:off x="6073873" y="3336117"/>
            <a:ext cx="8456" cy="39671"/>
          </a:xfrm>
          <a:custGeom>
            <a:avLst/>
            <a:gdLst/>
            <a:ahLst/>
            <a:cxnLst/>
            <a:rect l="l" t="t" r="r" b="b"/>
            <a:pathLst>
              <a:path w="434" h="2036" extrusionOk="0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6068671" y="3254865"/>
            <a:ext cx="5865" cy="40334"/>
          </a:xfrm>
          <a:custGeom>
            <a:avLst/>
            <a:gdLst/>
            <a:ahLst/>
            <a:cxnLst/>
            <a:rect l="l" t="t" r="r" b="b"/>
            <a:pathLst>
              <a:path w="301" h="2070" extrusionOk="0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18"/>
          <p:cNvSpPr/>
          <p:nvPr/>
        </p:nvSpPr>
        <p:spPr>
          <a:xfrm>
            <a:off x="6075159" y="3174918"/>
            <a:ext cx="10424" cy="39671"/>
          </a:xfrm>
          <a:custGeom>
            <a:avLst/>
            <a:gdLst/>
            <a:ahLst/>
            <a:cxnLst/>
            <a:rect l="l" t="t" r="r" b="b"/>
            <a:pathLst>
              <a:path w="535" h="2036" extrusionOk="0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18"/>
          <p:cNvSpPr/>
          <p:nvPr/>
        </p:nvSpPr>
        <p:spPr>
          <a:xfrm>
            <a:off x="6097918" y="3098849"/>
            <a:ext cx="16270" cy="37099"/>
          </a:xfrm>
          <a:custGeom>
            <a:avLst/>
            <a:gdLst/>
            <a:ahLst/>
            <a:cxnLst/>
            <a:rect l="l" t="t" r="r" b="b"/>
            <a:pathLst>
              <a:path w="835" h="1904" extrusionOk="0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18"/>
          <p:cNvSpPr/>
          <p:nvPr/>
        </p:nvSpPr>
        <p:spPr>
          <a:xfrm>
            <a:off x="6133672" y="3031236"/>
            <a:ext cx="25369" cy="32559"/>
          </a:xfrm>
          <a:custGeom>
            <a:avLst/>
            <a:gdLst/>
            <a:ahLst/>
            <a:cxnLst/>
            <a:rect l="l" t="t" r="r" b="b"/>
            <a:pathLst>
              <a:path w="1302" h="1671" extrusionOk="0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18"/>
          <p:cNvSpPr/>
          <p:nvPr/>
        </p:nvSpPr>
        <p:spPr>
          <a:xfrm>
            <a:off x="6184353" y="2970793"/>
            <a:ext cx="29929" cy="30007"/>
          </a:xfrm>
          <a:custGeom>
            <a:avLst/>
            <a:gdLst/>
            <a:ahLst/>
            <a:cxnLst/>
            <a:rect l="l" t="t" r="r" b="b"/>
            <a:pathLst>
              <a:path w="1536" h="1540" extrusionOk="0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8"/>
          <p:cNvSpPr/>
          <p:nvPr/>
        </p:nvSpPr>
        <p:spPr>
          <a:xfrm>
            <a:off x="6241561" y="2912942"/>
            <a:ext cx="29909" cy="29500"/>
          </a:xfrm>
          <a:custGeom>
            <a:avLst/>
            <a:gdLst/>
            <a:ahLst/>
            <a:cxnLst/>
            <a:rect l="l" t="t" r="r" b="b"/>
            <a:pathLst>
              <a:path w="1535" h="1514" extrusionOk="0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18"/>
          <p:cNvSpPr/>
          <p:nvPr/>
        </p:nvSpPr>
        <p:spPr>
          <a:xfrm>
            <a:off x="6298106" y="2851857"/>
            <a:ext cx="26012" cy="31955"/>
          </a:xfrm>
          <a:custGeom>
            <a:avLst/>
            <a:gdLst/>
            <a:ahLst/>
            <a:cxnLst/>
            <a:rect l="l" t="t" r="r" b="b"/>
            <a:pathLst>
              <a:path w="1335" h="1640" extrusionOk="0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18"/>
          <p:cNvSpPr/>
          <p:nvPr/>
        </p:nvSpPr>
        <p:spPr>
          <a:xfrm>
            <a:off x="6346858" y="2782354"/>
            <a:ext cx="18861" cy="35755"/>
          </a:xfrm>
          <a:custGeom>
            <a:avLst/>
            <a:gdLst/>
            <a:ahLst/>
            <a:cxnLst/>
            <a:rect l="l" t="t" r="r" b="b"/>
            <a:pathLst>
              <a:path w="968" h="1835" extrusionOk="0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8"/>
          <p:cNvSpPr/>
          <p:nvPr/>
        </p:nvSpPr>
        <p:spPr>
          <a:xfrm>
            <a:off x="6378053" y="2703693"/>
            <a:ext cx="8476" cy="40334"/>
          </a:xfrm>
          <a:custGeom>
            <a:avLst/>
            <a:gdLst/>
            <a:ahLst/>
            <a:cxnLst/>
            <a:rect l="l" t="t" r="r" b="b"/>
            <a:pathLst>
              <a:path w="435" h="2070" extrusionOk="0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18"/>
          <p:cNvSpPr/>
          <p:nvPr/>
        </p:nvSpPr>
        <p:spPr>
          <a:xfrm>
            <a:off x="6378696" y="2623103"/>
            <a:ext cx="8476" cy="40314"/>
          </a:xfrm>
          <a:custGeom>
            <a:avLst/>
            <a:gdLst/>
            <a:ahLst/>
            <a:cxnLst/>
            <a:rect l="l" t="t" r="r" b="b"/>
            <a:pathLst>
              <a:path w="435" h="2069" extrusionOk="0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18"/>
          <p:cNvSpPr/>
          <p:nvPr/>
        </p:nvSpPr>
        <p:spPr>
          <a:xfrm>
            <a:off x="6347501" y="2548865"/>
            <a:ext cx="19524" cy="35268"/>
          </a:xfrm>
          <a:custGeom>
            <a:avLst/>
            <a:gdLst/>
            <a:ahLst/>
            <a:cxnLst/>
            <a:rect l="l" t="t" r="r" b="b"/>
            <a:pathLst>
              <a:path w="1002" h="1810" extrusionOk="0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18"/>
          <p:cNvSpPr/>
          <p:nvPr/>
        </p:nvSpPr>
        <p:spPr>
          <a:xfrm>
            <a:off x="6290312" y="2491170"/>
            <a:ext cx="32520" cy="26051"/>
          </a:xfrm>
          <a:custGeom>
            <a:avLst/>
            <a:gdLst/>
            <a:ahLst/>
            <a:cxnLst/>
            <a:rect l="l" t="t" r="r" b="b"/>
            <a:pathLst>
              <a:path w="1669" h="1337" extrusionOk="0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18"/>
          <p:cNvSpPr/>
          <p:nvPr/>
        </p:nvSpPr>
        <p:spPr>
          <a:xfrm>
            <a:off x="6216854" y="2457851"/>
            <a:ext cx="38366" cy="13191"/>
          </a:xfrm>
          <a:custGeom>
            <a:avLst/>
            <a:gdLst/>
            <a:ahLst/>
            <a:cxnLst/>
            <a:rect l="l" t="t" r="r" b="b"/>
            <a:pathLst>
              <a:path w="1969" h="677" extrusionOk="0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18"/>
          <p:cNvSpPr/>
          <p:nvPr/>
        </p:nvSpPr>
        <p:spPr>
          <a:xfrm>
            <a:off x="6136264" y="2449569"/>
            <a:ext cx="40314" cy="5534"/>
          </a:xfrm>
          <a:custGeom>
            <a:avLst/>
            <a:gdLst/>
            <a:ahLst/>
            <a:cxnLst/>
            <a:rect l="l" t="t" r="r" b="b"/>
            <a:pathLst>
              <a:path w="2069" h="284" extrusionOk="0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18"/>
          <p:cNvSpPr/>
          <p:nvPr/>
        </p:nvSpPr>
        <p:spPr>
          <a:xfrm>
            <a:off x="6060877" y="2465157"/>
            <a:ext cx="36417" cy="19524"/>
          </a:xfrm>
          <a:custGeom>
            <a:avLst/>
            <a:gdLst/>
            <a:ahLst/>
            <a:cxnLst/>
            <a:rect l="l" t="t" r="r" b="b"/>
            <a:pathLst>
              <a:path w="1869" h="1002" extrusionOk="0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18"/>
          <p:cNvSpPr/>
          <p:nvPr/>
        </p:nvSpPr>
        <p:spPr>
          <a:xfrm>
            <a:off x="6005617" y="2510616"/>
            <a:ext cx="25369" cy="31955"/>
          </a:xfrm>
          <a:custGeom>
            <a:avLst/>
            <a:gdLst/>
            <a:ahLst/>
            <a:cxnLst/>
            <a:rect l="l" t="t" r="r" b="b"/>
            <a:pathLst>
              <a:path w="1302" h="1640" extrusionOk="0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8"/>
          <p:cNvSpPr/>
          <p:nvPr/>
        </p:nvSpPr>
        <p:spPr>
          <a:xfrm>
            <a:off x="5977033" y="2578911"/>
            <a:ext cx="11067" cy="39671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8"/>
          <p:cNvSpPr/>
          <p:nvPr/>
        </p:nvSpPr>
        <p:spPr>
          <a:xfrm>
            <a:off x="5977033" y="2658858"/>
            <a:ext cx="11067" cy="39671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18"/>
          <p:cNvSpPr/>
          <p:nvPr/>
        </p:nvSpPr>
        <p:spPr>
          <a:xfrm>
            <a:off x="6004974" y="2734908"/>
            <a:ext cx="24064" cy="33202"/>
          </a:xfrm>
          <a:custGeom>
            <a:avLst/>
            <a:gdLst/>
            <a:ahLst/>
            <a:cxnLst/>
            <a:rect l="l" t="t" r="r" b="b"/>
            <a:pathLst>
              <a:path w="1235" h="1704" extrusionOk="0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8"/>
          <p:cNvSpPr/>
          <p:nvPr/>
        </p:nvSpPr>
        <p:spPr>
          <a:xfrm>
            <a:off x="6056317" y="2797299"/>
            <a:ext cx="33163" cy="26012"/>
          </a:xfrm>
          <a:custGeom>
            <a:avLst/>
            <a:gdLst/>
            <a:ahLst/>
            <a:cxnLst/>
            <a:rect l="l" t="t" r="r" b="b"/>
            <a:pathLst>
              <a:path w="1702" h="1335" extrusionOk="0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8"/>
          <p:cNvSpPr/>
          <p:nvPr/>
        </p:nvSpPr>
        <p:spPr>
          <a:xfrm>
            <a:off x="6123268" y="2844745"/>
            <a:ext cx="35774" cy="18861"/>
          </a:xfrm>
          <a:custGeom>
            <a:avLst/>
            <a:gdLst/>
            <a:ahLst/>
            <a:cxnLst/>
            <a:rect l="l" t="t" r="r" b="b"/>
            <a:pathLst>
              <a:path w="1836" h="968" extrusionOk="0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18"/>
          <p:cNvSpPr/>
          <p:nvPr/>
        </p:nvSpPr>
        <p:spPr>
          <a:xfrm>
            <a:off x="6197369" y="2877889"/>
            <a:ext cx="39009" cy="10600"/>
          </a:xfrm>
          <a:custGeom>
            <a:avLst/>
            <a:gdLst/>
            <a:ahLst/>
            <a:cxnLst/>
            <a:rect l="l" t="t" r="r" b="b"/>
            <a:pathLst>
              <a:path w="2002" h="544" extrusionOk="0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8"/>
          <p:cNvSpPr/>
          <p:nvPr/>
        </p:nvSpPr>
        <p:spPr>
          <a:xfrm>
            <a:off x="6276653" y="2890632"/>
            <a:ext cx="40977" cy="4852"/>
          </a:xfrm>
          <a:custGeom>
            <a:avLst/>
            <a:gdLst/>
            <a:ahLst/>
            <a:cxnLst/>
            <a:rect l="l" t="t" r="r" b="b"/>
            <a:pathLst>
              <a:path w="2103" h="249" extrusionOk="0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8"/>
          <p:cNvSpPr/>
          <p:nvPr/>
        </p:nvSpPr>
        <p:spPr>
          <a:xfrm>
            <a:off x="6357243" y="2871400"/>
            <a:ext cx="38385" cy="13659"/>
          </a:xfrm>
          <a:custGeom>
            <a:avLst/>
            <a:gdLst/>
            <a:ahLst/>
            <a:cxnLst/>
            <a:rect l="l" t="t" r="r" b="b"/>
            <a:pathLst>
              <a:path w="1970" h="701" extrusionOk="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18"/>
          <p:cNvSpPr/>
          <p:nvPr/>
        </p:nvSpPr>
        <p:spPr>
          <a:xfrm>
            <a:off x="6430702" y="2826546"/>
            <a:ext cx="33806" cy="25369"/>
          </a:xfrm>
          <a:custGeom>
            <a:avLst/>
            <a:gdLst/>
            <a:ahLst/>
            <a:cxnLst/>
            <a:rect l="l" t="t" r="r" b="b"/>
            <a:pathLst>
              <a:path w="1735" h="1302" extrusionOk="0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18"/>
          <p:cNvSpPr/>
          <p:nvPr/>
        </p:nvSpPr>
        <p:spPr>
          <a:xfrm>
            <a:off x="6491144" y="2765402"/>
            <a:ext cx="25369" cy="32618"/>
          </a:xfrm>
          <a:custGeom>
            <a:avLst/>
            <a:gdLst/>
            <a:ahLst/>
            <a:cxnLst/>
            <a:rect l="l" t="t" r="r" b="b"/>
            <a:pathLst>
              <a:path w="1302" h="1674" extrusionOk="0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8"/>
          <p:cNvSpPr/>
          <p:nvPr/>
        </p:nvSpPr>
        <p:spPr>
          <a:xfrm>
            <a:off x="6535999" y="2692002"/>
            <a:ext cx="15607" cy="37762"/>
          </a:xfrm>
          <a:custGeom>
            <a:avLst/>
            <a:gdLst/>
            <a:ahLst/>
            <a:cxnLst/>
            <a:rect l="l" t="t" r="r" b="b"/>
            <a:pathLst>
              <a:path w="801" h="1938" extrusionOk="0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8"/>
          <p:cNvSpPr/>
          <p:nvPr/>
        </p:nvSpPr>
        <p:spPr>
          <a:xfrm>
            <a:off x="6561349" y="2612698"/>
            <a:ext cx="7813" cy="40334"/>
          </a:xfrm>
          <a:custGeom>
            <a:avLst/>
            <a:gdLst/>
            <a:ahLst/>
            <a:cxnLst/>
            <a:rect l="l" t="t" r="r" b="b"/>
            <a:pathLst>
              <a:path w="401" h="2070" extrusionOk="0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8"/>
          <p:cNvSpPr/>
          <p:nvPr/>
        </p:nvSpPr>
        <p:spPr>
          <a:xfrm>
            <a:off x="6563297" y="2531465"/>
            <a:ext cx="6508" cy="40957"/>
          </a:xfrm>
          <a:custGeom>
            <a:avLst/>
            <a:gdLst/>
            <a:ahLst/>
            <a:cxnLst/>
            <a:rect l="l" t="t" r="r" b="b"/>
            <a:pathLst>
              <a:path w="334" h="2102" extrusionOk="0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8"/>
          <p:cNvSpPr/>
          <p:nvPr/>
        </p:nvSpPr>
        <p:spPr>
          <a:xfrm>
            <a:off x="6547690" y="2452161"/>
            <a:ext cx="11067" cy="39671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18"/>
          <p:cNvSpPr/>
          <p:nvPr/>
        </p:nvSpPr>
        <p:spPr>
          <a:xfrm>
            <a:off x="6516494" y="2377378"/>
            <a:ext cx="16913" cy="36456"/>
          </a:xfrm>
          <a:custGeom>
            <a:avLst/>
            <a:gdLst/>
            <a:ahLst/>
            <a:cxnLst/>
            <a:rect l="l" t="t" r="r" b="b"/>
            <a:pathLst>
              <a:path w="868" h="1871" extrusionOk="0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8"/>
          <p:cNvSpPr/>
          <p:nvPr/>
        </p:nvSpPr>
        <p:spPr>
          <a:xfrm>
            <a:off x="6476199" y="2306530"/>
            <a:ext cx="20167" cy="34508"/>
          </a:xfrm>
          <a:custGeom>
            <a:avLst/>
            <a:gdLst/>
            <a:ahLst/>
            <a:cxnLst/>
            <a:rect l="l" t="t" r="r" b="b"/>
            <a:pathLst>
              <a:path w="1035" h="1771" extrusionOk="0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8"/>
          <p:cNvSpPr/>
          <p:nvPr/>
        </p:nvSpPr>
        <p:spPr>
          <a:xfrm>
            <a:off x="6435904" y="2235683"/>
            <a:ext cx="20167" cy="35813"/>
          </a:xfrm>
          <a:custGeom>
            <a:avLst/>
            <a:gdLst/>
            <a:ahLst/>
            <a:cxnLst/>
            <a:rect l="l" t="t" r="r" b="b"/>
            <a:pathLst>
              <a:path w="1035" h="1838" extrusionOk="0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8"/>
          <p:cNvSpPr/>
          <p:nvPr/>
        </p:nvSpPr>
        <p:spPr>
          <a:xfrm>
            <a:off x="6404046" y="2160977"/>
            <a:ext cx="14321" cy="38366"/>
          </a:xfrm>
          <a:custGeom>
            <a:avLst/>
            <a:gdLst/>
            <a:ahLst/>
            <a:cxnLst/>
            <a:rect l="l" t="t" r="r" b="b"/>
            <a:pathLst>
              <a:path w="735" h="1969" extrusionOk="0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8"/>
          <p:cNvSpPr/>
          <p:nvPr/>
        </p:nvSpPr>
        <p:spPr>
          <a:xfrm>
            <a:off x="6388458" y="2081030"/>
            <a:ext cx="7170" cy="40314"/>
          </a:xfrm>
          <a:custGeom>
            <a:avLst/>
            <a:gdLst/>
            <a:ahLst/>
            <a:cxnLst/>
            <a:rect l="l" t="t" r="r" b="b"/>
            <a:pathLst>
              <a:path w="368" h="2069" extrusionOk="0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8"/>
          <p:cNvSpPr/>
          <p:nvPr/>
        </p:nvSpPr>
        <p:spPr>
          <a:xfrm>
            <a:off x="6389744" y="2000440"/>
            <a:ext cx="7833" cy="40314"/>
          </a:xfrm>
          <a:custGeom>
            <a:avLst/>
            <a:gdLst/>
            <a:ahLst/>
            <a:cxnLst/>
            <a:rect l="l" t="t" r="r" b="b"/>
            <a:pathLst>
              <a:path w="402" h="2069" extrusionOk="0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8"/>
          <p:cNvSpPr/>
          <p:nvPr/>
        </p:nvSpPr>
        <p:spPr>
          <a:xfrm>
            <a:off x="6407943" y="1923747"/>
            <a:ext cx="15627" cy="37723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6444341" y="1856095"/>
            <a:ext cx="25369" cy="32715"/>
          </a:xfrm>
          <a:custGeom>
            <a:avLst/>
            <a:gdLst/>
            <a:ahLst/>
            <a:cxnLst/>
            <a:rect l="l" t="t" r="r" b="b"/>
            <a:pathLst>
              <a:path w="1302" h="1679" extrusionOk="0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6496990" y="1802843"/>
            <a:ext cx="33826" cy="24726"/>
          </a:xfrm>
          <a:custGeom>
            <a:avLst/>
            <a:gdLst/>
            <a:ahLst/>
            <a:cxnLst/>
            <a:rect l="l" t="t" r="r" b="b"/>
            <a:pathLst>
              <a:path w="1736" h="1269" extrusionOk="0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8"/>
          <p:cNvSpPr/>
          <p:nvPr/>
        </p:nvSpPr>
        <p:spPr>
          <a:xfrm>
            <a:off x="6564583" y="1766445"/>
            <a:ext cx="37723" cy="15627"/>
          </a:xfrm>
          <a:custGeom>
            <a:avLst/>
            <a:gdLst/>
            <a:ahLst/>
            <a:cxnLst/>
            <a:rect l="l" t="t" r="r" b="b"/>
            <a:pathLst>
              <a:path w="1936" h="802" extrusionOk="0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8"/>
          <p:cNvSpPr/>
          <p:nvPr/>
        </p:nvSpPr>
        <p:spPr>
          <a:xfrm>
            <a:off x="6641296" y="1750526"/>
            <a:ext cx="20167" cy="5378"/>
          </a:xfrm>
          <a:custGeom>
            <a:avLst/>
            <a:gdLst/>
            <a:ahLst/>
            <a:cxnLst/>
            <a:rect l="l" t="t" r="r" b="b"/>
            <a:pathLst>
              <a:path w="1035" h="276" extrusionOk="0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8"/>
          <p:cNvSpPr/>
          <p:nvPr/>
        </p:nvSpPr>
        <p:spPr>
          <a:xfrm>
            <a:off x="6827183" y="1473098"/>
            <a:ext cx="237892" cy="210828"/>
          </a:xfrm>
          <a:custGeom>
            <a:avLst/>
            <a:gdLst/>
            <a:ahLst/>
            <a:cxnLst/>
            <a:rect l="l" t="t" r="r" b="b"/>
            <a:pathLst>
              <a:path w="12209" h="10820" extrusionOk="0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8"/>
          <p:cNvSpPr/>
          <p:nvPr/>
        </p:nvSpPr>
        <p:spPr>
          <a:xfrm>
            <a:off x="6526237" y="1493694"/>
            <a:ext cx="486852" cy="393012"/>
          </a:xfrm>
          <a:custGeom>
            <a:avLst/>
            <a:gdLst/>
            <a:ahLst/>
            <a:cxnLst/>
            <a:rect l="l" t="t" r="r" b="b"/>
            <a:pathLst>
              <a:path w="24986" h="20170" extrusionOk="0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8"/>
          <p:cNvSpPr/>
          <p:nvPr/>
        </p:nvSpPr>
        <p:spPr>
          <a:xfrm>
            <a:off x="6626994" y="1797660"/>
            <a:ext cx="201494" cy="206054"/>
          </a:xfrm>
          <a:custGeom>
            <a:avLst/>
            <a:gdLst/>
            <a:ahLst/>
            <a:cxnLst/>
            <a:rect l="l" t="t" r="r" b="b"/>
            <a:pathLst>
              <a:path w="10341" h="10575" extrusionOk="0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8"/>
          <p:cNvSpPr/>
          <p:nvPr/>
        </p:nvSpPr>
        <p:spPr>
          <a:xfrm>
            <a:off x="6420940" y="1597432"/>
            <a:ext cx="249622" cy="116384"/>
          </a:xfrm>
          <a:custGeom>
            <a:avLst/>
            <a:gdLst/>
            <a:ahLst/>
            <a:cxnLst/>
            <a:rect l="l" t="t" r="r" b="b"/>
            <a:pathLst>
              <a:path w="12811" h="5973" extrusionOk="0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6474894" y="1712218"/>
            <a:ext cx="219713" cy="143351"/>
          </a:xfrm>
          <a:custGeom>
            <a:avLst/>
            <a:gdLst/>
            <a:ahLst/>
            <a:cxnLst/>
            <a:rect l="l" t="t" r="r" b="b"/>
            <a:pathLst>
              <a:path w="11276" h="7357" extrusionOk="0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8"/>
          <p:cNvSpPr/>
          <p:nvPr/>
        </p:nvSpPr>
        <p:spPr>
          <a:xfrm>
            <a:off x="6779737" y="1559417"/>
            <a:ext cx="137155" cy="124840"/>
          </a:xfrm>
          <a:custGeom>
            <a:avLst/>
            <a:gdLst/>
            <a:ahLst/>
            <a:cxnLst/>
            <a:rect l="l" t="t" r="r" b="b"/>
            <a:pathLst>
              <a:path w="7039" h="6407" extrusionOk="0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8"/>
          <p:cNvSpPr/>
          <p:nvPr/>
        </p:nvSpPr>
        <p:spPr>
          <a:xfrm>
            <a:off x="6779074" y="1557741"/>
            <a:ext cx="131972" cy="128211"/>
          </a:xfrm>
          <a:custGeom>
            <a:avLst/>
            <a:gdLst/>
            <a:ahLst/>
            <a:cxnLst/>
            <a:rect l="l" t="t" r="r" b="b"/>
            <a:pathLst>
              <a:path w="6773" h="6580" extrusionOk="0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8"/>
          <p:cNvSpPr/>
          <p:nvPr/>
        </p:nvSpPr>
        <p:spPr>
          <a:xfrm>
            <a:off x="6872680" y="1488257"/>
            <a:ext cx="114416" cy="175521"/>
          </a:xfrm>
          <a:custGeom>
            <a:avLst/>
            <a:gdLst/>
            <a:ahLst/>
            <a:cxnLst/>
            <a:rect l="l" t="t" r="r" b="b"/>
            <a:pathLst>
              <a:path w="5872" h="9008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8"/>
          <p:cNvSpPr/>
          <p:nvPr/>
        </p:nvSpPr>
        <p:spPr>
          <a:xfrm>
            <a:off x="6854481" y="1493460"/>
            <a:ext cx="115702" cy="178775"/>
          </a:xfrm>
          <a:custGeom>
            <a:avLst/>
            <a:gdLst/>
            <a:ahLst/>
            <a:cxnLst/>
            <a:rect l="l" t="t" r="r" b="b"/>
            <a:pathLst>
              <a:path w="5938" h="9175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8"/>
          <p:cNvSpPr/>
          <p:nvPr/>
        </p:nvSpPr>
        <p:spPr>
          <a:xfrm>
            <a:off x="5009232" y="3702708"/>
            <a:ext cx="352951" cy="74682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5009232" y="3702708"/>
            <a:ext cx="352951" cy="74682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8"/>
          <p:cNvSpPr/>
          <p:nvPr/>
        </p:nvSpPr>
        <p:spPr>
          <a:xfrm>
            <a:off x="4703746" y="3410219"/>
            <a:ext cx="332804" cy="1041960"/>
          </a:xfrm>
          <a:custGeom>
            <a:avLst/>
            <a:gdLst/>
            <a:ahLst/>
            <a:cxnLst/>
            <a:rect l="l" t="t" r="r" b="b"/>
            <a:pathLst>
              <a:path w="17080" h="53475" extrusionOk="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8"/>
          <p:cNvSpPr/>
          <p:nvPr/>
        </p:nvSpPr>
        <p:spPr>
          <a:xfrm>
            <a:off x="4732350" y="3460256"/>
            <a:ext cx="259988" cy="991221"/>
          </a:xfrm>
          <a:custGeom>
            <a:avLst/>
            <a:gdLst/>
            <a:ahLst/>
            <a:cxnLst/>
            <a:rect l="l" t="t" r="r" b="b"/>
            <a:pathLst>
              <a:path w="13343" h="50871" extrusionOk="0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8"/>
          <p:cNvSpPr/>
          <p:nvPr/>
        </p:nvSpPr>
        <p:spPr>
          <a:xfrm>
            <a:off x="4907832" y="3147620"/>
            <a:ext cx="384147" cy="1303858"/>
          </a:xfrm>
          <a:custGeom>
            <a:avLst/>
            <a:gdLst/>
            <a:ahLst/>
            <a:cxnLst/>
            <a:rect l="l" t="t" r="r" b="b"/>
            <a:pathLst>
              <a:path w="19715" h="66916" extrusionOk="0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8"/>
          <p:cNvSpPr/>
          <p:nvPr/>
        </p:nvSpPr>
        <p:spPr>
          <a:xfrm>
            <a:off x="4977374" y="3205471"/>
            <a:ext cx="274953" cy="1243416"/>
          </a:xfrm>
          <a:custGeom>
            <a:avLst/>
            <a:gdLst/>
            <a:ahLst/>
            <a:cxnLst/>
            <a:rect l="l" t="t" r="r" b="b"/>
            <a:pathLst>
              <a:path w="14111" h="63814" extrusionOk="0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8"/>
          <p:cNvSpPr/>
          <p:nvPr/>
        </p:nvSpPr>
        <p:spPr>
          <a:xfrm>
            <a:off x="7672773" y="3172970"/>
            <a:ext cx="56565" cy="183315"/>
          </a:xfrm>
          <a:custGeom>
            <a:avLst/>
            <a:gdLst/>
            <a:ahLst/>
            <a:cxnLst/>
            <a:rect l="l" t="t" r="r" b="b"/>
            <a:pathLst>
              <a:path w="2903" h="9408" extrusionOk="0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8"/>
          <p:cNvSpPr/>
          <p:nvPr/>
        </p:nvSpPr>
        <p:spPr>
          <a:xfrm>
            <a:off x="7776765" y="3097582"/>
            <a:ext cx="56584" cy="258059"/>
          </a:xfrm>
          <a:custGeom>
            <a:avLst/>
            <a:gdLst/>
            <a:ahLst/>
            <a:cxnLst/>
            <a:rect l="l" t="t" r="r" b="b"/>
            <a:pathLst>
              <a:path w="2904" h="13244" extrusionOk="0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8"/>
          <p:cNvSpPr/>
          <p:nvPr/>
        </p:nvSpPr>
        <p:spPr>
          <a:xfrm>
            <a:off x="7887927" y="3062490"/>
            <a:ext cx="56565" cy="293152"/>
          </a:xfrm>
          <a:custGeom>
            <a:avLst/>
            <a:gdLst/>
            <a:ahLst/>
            <a:cxnLst/>
            <a:rect l="l" t="t" r="r" b="b"/>
            <a:pathLst>
              <a:path w="2903" h="15045" extrusionOk="0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8"/>
          <p:cNvSpPr/>
          <p:nvPr/>
        </p:nvSpPr>
        <p:spPr>
          <a:xfrm>
            <a:off x="7999069" y="3025429"/>
            <a:ext cx="56565" cy="330855"/>
          </a:xfrm>
          <a:custGeom>
            <a:avLst/>
            <a:gdLst/>
            <a:ahLst/>
            <a:cxnLst/>
            <a:rect l="l" t="t" r="r" b="b"/>
            <a:pathLst>
              <a:path w="2903" h="16980" extrusionOk="0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18"/>
          <p:cNvSpPr/>
          <p:nvPr/>
        </p:nvSpPr>
        <p:spPr>
          <a:xfrm>
            <a:off x="5699488" y="3408913"/>
            <a:ext cx="111805" cy="104810"/>
          </a:xfrm>
          <a:custGeom>
            <a:avLst/>
            <a:gdLst/>
            <a:ahLst/>
            <a:cxnLst/>
            <a:rect l="l" t="t" r="r" b="b"/>
            <a:pathLst>
              <a:path w="5738" h="5379" extrusionOk="0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5604596" y="3315327"/>
            <a:ext cx="290560" cy="291203"/>
          </a:xfrm>
          <a:custGeom>
            <a:avLst/>
            <a:gdLst/>
            <a:ahLst/>
            <a:cxnLst/>
            <a:rect l="l" t="t" r="r" b="b"/>
            <a:pathLst>
              <a:path w="14912" h="14945" extrusionOk="0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5496708" y="2947431"/>
            <a:ext cx="319145" cy="319164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5496708" y="2947431"/>
            <a:ext cx="319145" cy="319164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5402459" y="3270472"/>
            <a:ext cx="184601" cy="185263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5402459" y="3270472"/>
            <a:ext cx="184601" cy="185263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7284106" y="2620921"/>
            <a:ext cx="141052" cy="375944"/>
          </a:xfrm>
          <a:custGeom>
            <a:avLst/>
            <a:gdLst/>
            <a:ahLst/>
            <a:cxnLst/>
            <a:rect l="l" t="t" r="r" b="b"/>
            <a:pathLst>
              <a:path w="7239" h="19294" extrusionOk="0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6681591" y="2471646"/>
            <a:ext cx="623325" cy="643570"/>
          </a:xfrm>
          <a:custGeom>
            <a:avLst/>
            <a:gdLst/>
            <a:ahLst/>
            <a:cxnLst/>
            <a:rect l="l" t="t" r="r" b="b"/>
            <a:pathLst>
              <a:path w="31990" h="33029" extrusionOk="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6901265" y="2574566"/>
            <a:ext cx="363999" cy="713560"/>
          </a:xfrm>
          <a:custGeom>
            <a:avLst/>
            <a:gdLst/>
            <a:ahLst/>
            <a:cxnLst/>
            <a:rect l="l" t="t" r="r" b="b"/>
            <a:pathLst>
              <a:path w="18681" h="36621" extrusionOk="0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6933123" y="2774501"/>
            <a:ext cx="28623" cy="27415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6927277" y="2747904"/>
            <a:ext cx="58513" cy="15276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7085203" y="2774501"/>
            <a:ext cx="28623" cy="27415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7077409" y="2751158"/>
            <a:ext cx="58513" cy="15276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6983823" y="2751782"/>
            <a:ext cx="48108" cy="127919"/>
          </a:xfrm>
          <a:custGeom>
            <a:avLst/>
            <a:gdLst/>
            <a:ahLst/>
            <a:cxnLst/>
            <a:rect l="l" t="t" r="r" b="b"/>
            <a:pathLst>
              <a:path w="2469" h="6565" extrusionOk="0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7011764" y="3020889"/>
            <a:ext cx="148222" cy="68042"/>
          </a:xfrm>
          <a:custGeom>
            <a:avLst/>
            <a:gdLst/>
            <a:ahLst/>
            <a:cxnLst/>
            <a:rect l="l" t="t" r="r" b="b"/>
            <a:pathLst>
              <a:path w="7607" h="3492" extrusionOk="0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7026709" y="2905596"/>
            <a:ext cx="48771" cy="33884"/>
          </a:xfrm>
          <a:custGeom>
            <a:avLst/>
            <a:gdLst/>
            <a:ahLst/>
            <a:cxnLst/>
            <a:rect l="l" t="t" r="r" b="b"/>
            <a:pathLst>
              <a:path w="2503" h="1739" extrusionOk="0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7018915" y="2889599"/>
            <a:ext cx="51362" cy="44211"/>
          </a:xfrm>
          <a:custGeom>
            <a:avLst/>
            <a:gdLst/>
            <a:ahLst/>
            <a:cxnLst/>
            <a:rect l="l" t="t" r="r" b="b"/>
            <a:pathLst>
              <a:path w="2636" h="2269" extrusionOk="0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/>
          <p:nvPr/>
        </p:nvSpPr>
        <p:spPr>
          <a:xfrm>
            <a:off x="7070920" y="2727893"/>
            <a:ext cx="70867" cy="20498"/>
          </a:xfrm>
          <a:custGeom>
            <a:avLst/>
            <a:gdLst/>
            <a:ahLst/>
            <a:cxnLst/>
            <a:rect l="l" t="t" r="r" b="b"/>
            <a:pathLst>
              <a:path w="3637" h="1052" extrusionOk="0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8"/>
          <p:cNvSpPr/>
          <p:nvPr/>
        </p:nvSpPr>
        <p:spPr>
          <a:xfrm>
            <a:off x="6932480" y="2702952"/>
            <a:ext cx="54616" cy="17166"/>
          </a:xfrm>
          <a:custGeom>
            <a:avLst/>
            <a:gdLst/>
            <a:ahLst/>
            <a:cxnLst/>
            <a:rect l="l" t="t" r="r" b="b"/>
            <a:pathLst>
              <a:path w="2803" h="881" extrusionOk="0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18"/>
          <p:cNvSpPr/>
          <p:nvPr/>
        </p:nvSpPr>
        <p:spPr>
          <a:xfrm>
            <a:off x="7131363" y="2572403"/>
            <a:ext cx="241146" cy="486969"/>
          </a:xfrm>
          <a:custGeom>
            <a:avLst/>
            <a:gdLst/>
            <a:ahLst/>
            <a:cxnLst/>
            <a:rect l="l" t="t" r="r" b="b"/>
            <a:pathLst>
              <a:path w="12376" h="24992" extrusionOk="0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8"/>
          <p:cNvSpPr/>
          <p:nvPr/>
        </p:nvSpPr>
        <p:spPr>
          <a:xfrm>
            <a:off x="6829774" y="2534407"/>
            <a:ext cx="346443" cy="222402"/>
          </a:xfrm>
          <a:custGeom>
            <a:avLst/>
            <a:gdLst/>
            <a:ahLst/>
            <a:cxnLst/>
            <a:rect l="l" t="t" r="r" b="b"/>
            <a:pathLst>
              <a:path w="17780" h="11414" extrusionOk="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18"/>
          <p:cNvSpPr/>
          <p:nvPr/>
        </p:nvSpPr>
        <p:spPr>
          <a:xfrm>
            <a:off x="7182706" y="2591264"/>
            <a:ext cx="192414" cy="240503"/>
          </a:xfrm>
          <a:custGeom>
            <a:avLst/>
            <a:gdLst/>
            <a:ahLst/>
            <a:cxnLst/>
            <a:rect l="l" t="t" r="r" b="b"/>
            <a:pathLst>
              <a:path w="9875" h="12343" extrusionOk="0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8"/>
          <p:cNvSpPr/>
          <p:nvPr/>
        </p:nvSpPr>
        <p:spPr>
          <a:xfrm>
            <a:off x="6710175" y="2494560"/>
            <a:ext cx="459554" cy="406106"/>
          </a:xfrm>
          <a:custGeom>
            <a:avLst/>
            <a:gdLst/>
            <a:ahLst/>
            <a:cxnLst/>
            <a:rect l="l" t="t" r="r" b="b"/>
            <a:pathLst>
              <a:path w="23585" h="20842" extrusionOk="0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8"/>
          <p:cNvSpPr/>
          <p:nvPr/>
        </p:nvSpPr>
        <p:spPr>
          <a:xfrm>
            <a:off x="6400792" y="3249019"/>
            <a:ext cx="609686" cy="556394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18"/>
          <p:cNvSpPr/>
          <p:nvPr/>
        </p:nvSpPr>
        <p:spPr>
          <a:xfrm>
            <a:off x="6400792" y="3249019"/>
            <a:ext cx="609686" cy="556394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18"/>
          <p:cNvSpPr/>
          <p:nvPr/>
        </p:nvSpPr>
        <p:spPr>
          <a:xfrm>
            <a:off x="6525594" y="3690355"/>
            <a:ext cx="36417" cy="61767"/>
          </a:xfrm>
          <a:custGeom>
            <a:avLst/>
            <a:gdLst/>
            <a:ahLst/>
            <a:cxnLst/>
            <a:rect l="l" t="t" r="r" b="b"/>
            <a:pathLst>
              <a:path w="1869" h="3170" extrusionOk="0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18"/>
          <p:cNvSpPr/>
          <p:nvPr/>
        </p:nvSpPr>
        <p:spPr>
          <a:xfrm>
            <a:off x="6619843" y="3692303"/>
            <a:ext cx="44854" cy="55922"/>
          </a:xfrm>
          <a:custGeom>
            <a:avLst/>
            <a:gdLst/>
            <a:ahLst/>
            <a:cxnLst/>
            <a:rect l="l" t="t" r="r" b="b"/>
            <a:pathLst>
              <a:path w="2302" h="2870" extrusionOk="0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8"/>
          <p:cNvSpPr/>
          <p:nvPr/>
        </p:nvSpPr>
        <p:spPr>
          <a:xfrm>
            <a:off x="6686131" y="3623404"/>
            <a:ext cx="5222" cy="52025"/>
          </a:xfrm>
          <a:custGeom>
            <a:avLst/>
            <a:gdLst/>
            <a:ahLst/>
            <a:cxnLst/>
            <a:rect l="l" t="t" r="r" b="b"/>
            <a:pathLst>
              <a:path w="268" h="2670" extrusionOk="0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8"/>
          <p:cNvSpPr/>
          <p:nvPr/>
        </p:nvSpPr>
        <p:spPr>
          <a:xfrm>
            <a:off x="6584088" y="3765742"/>
            <a:ext cx="36417" cy="22778"/>
          </a:xfrm>
          <a:custGeom>
            <a:avLst/>
            <a:gdLst/>
            <a:ahLst/>
            <a:cxnLst/>
            <a:rect l="l" t="t" r="r" b="b"/>
            <a:pathLst>
              <a:path w="1869" h="1169" extrusionOk="0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8"/>
          <p:cNvSpPr/>
          <p:nvPr/>
        </p:nvSpPr>
        <p:spPr>
          <a:xfrm>
            <a:off x="6701738" y="3496654"/>
            <a:ext cx="30572" cy="68918"/>
          </a:xfrm>
          <a:custGeom>
            <a:avLst/>
            <a:gdLst/>
            <a:ahLst/>
            <a:cxnLst/>
            <a:rect l="l" t="t" r="r" b="b"/>
            <a:pathLst>
              <a:path w="1569" h="3537" extrusionOk="0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8"/>
          <p:cNvSpPr/>
          <p:nvPr/>
        </p:nvSpPr>
        <p:spPr>
          <a:xfrm>
            <a:off x="6777126" y="3367313"/>
            <a:ext cx="35112" cy="26012"/>
          </a:xfrm>
          <a:custGeom>
            <a:avLst/>
            <a:gdLst/>
            <a:ahLst/>
            <a:cxnLst/>
            <a:rect l="l" t="t" r="r" b="b"/>
            <a:pathLst>
              <a:path w="1802" h="1335" extrusionOk="0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18"/>
          <p:cNvSpPr/>
          <p:nvPr/>
        </p:nvSpPr>
        <p:spPr>
          <a:xfrm>
            <a:off x="7105370" y="3265640"/>
            <a:ext cx="384790" cy="734117"/>
          </a:xfrm>
          <a:custGeom>
            <a:avLst/>
            <a:gdLst/>
            <a:ahLst/>
            <a:cxnLst/>
            <a:rect l="l" t="t" r="r" b="b"/>
            <a:pathLst>
              <a:path w="19748" h="37676" extrusionOk="0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18"/>
          <p:cNvSpPr/>
          <p:nvPr/>
        </p:nvSpPr>
        <p:spPr>
          <a:xfrm>
            <a:off x="7223001" y="3216772"/>
            <a:ext cx="201514" cy="147969"/>
          </a:xfrm>
          <a:custGeom>
            <a:avLst/>
            <a:gdLst/>
            <a:ahLst/>
            <a:cxnLst/>
            <a:rect l="l" t="t" r="r" b="b"/>
            <a:pathLst>
              <a:path w="10342" h="7594" extrusionOk="0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8"/>
          <p:cNvSpPr/>
          <p:nvPr/>
        </p:nvSpPr>
        <p:spPr>
          <a:xfrm>
            <a:off x="6717989" y="3333526"/>
            <a:ext cx="133258" cy="430287"/>
          </a:xfrm>
          <a:custGeom>
            <a:avLst/>
            <a:gdLst/>
            <a:ahLst/>
            <a:cxnLst/>
            <a:rect l="l" t="t" r="r" b="b"/>
            <a:pathLst>
              <a:path w="6839" h="22083" extrusionOk="0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8"/>
          <p:cNvSpPr/>
          <p:nvPr/>
        </p:nvSpPr>
        <p:spPr>
          <a:xfrm>
            <a:off x="6711481" y="3077980"/>
            <a:ext cx="801418" cy="1018617"/>
          </a:xfrm>
          <a:custGeom>
            <a:avLst/>
            <a:gdLst/>
            <a:ahLst/>
            <a:cxnLst/>
            <a:rect l="l" t="t" r="r" b="b"/>
            <a:pathLst>
              <a:path w="41130" h="52277" extrusionOk="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8"/>
          <p:cNvSpPr/>
          <p:nvPr/>
        </p:nvSpPr>
        <p:spPr>
          <a:xfrm>
            <a:off x="7015661" y="3108630"/>
            <a:ext cx="14321" cy="126769"/>
          </a:xfrm>
          <a:custGeom>
            <a:avLst/>
            <a:gdLst/>
            <a:ahLst/>
            <a:cxnLst/>
            <a:rect l="l" t="t" r="r" b="b"/>
            <a:pathLst>
              <a:path w="735" h="6506" extrusionOk="0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8"/>
          <p:cNvSpPr/>
          <p:nvPr/>
        </p:nvSpPr>
        <p:spPr>
          <a:xfrm>
            <a:off x="7083254" y="3097582"/>
            <a:ext cx="17575" cy="120904"/>
          </a:xfrm>
          <a:custGeom>
            <a:avLst/>
            <a:gdLst/>
            <a:ahLst/>
            <a:cxnLst/>
            <a:rect l="l" t="t" r="r" b="b"/>
            <a:pathLst>
              <a:path w="902" h="6205" extrusionOk="0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18"/>
          <p:cNvSpPr/>
          <p:nvPr/>
        </p:nvSpPr>
        <p:spPr>
          <a:xfrm>
            <a:off x="7209361" y="3081332"/>
            <a:ext cx="27961" cy="118313"/>
          </a:xfrm>
          <a:custGeom>
            <a:avLst/>
            <a:gdLst/>
            <a:ahLst/>
            <a:cxnLst/>
            <a:rect l="l" t="t" r="r" b="b"/>
            <a:pathLst>
              <a:path w="1435" h="6072" extrusionOk="0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6856430" y="3374464"/>
            <a:ext cx="48108" cy="64359"/>
          </a:xfrm>
          <a:custGeom>
            <a:avLst/>
            <a:gdLst/>
            <a:ahLst/>
            <a:cxnLst/>
            <a:rect l="l" t="t" r="r" b="b"/>
            <a:pathLst>
              <a:path w="2469" h="3303" extrusionOk="0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6939611" y="3284774"/>
            <a:ext cx="40334" cy="52668"/>
          </a:xfrm>
          <a:custGeom>
            <a:avLst/>
            <a:gdLst/>
            <a:ahLst/>
            <a:cxnLst/>
            <a:rect l="l" t="t" r="r" b="b"/>
            <a:pathLst>
              <a:path w="2070" h="2703" extrusionOk="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7057261" y="3274369"/>
            <a:ext cx="52668" cy="51362"/>
          </a:xfrm>
          <a:custGeom>
            <a:avLst/>
            <a:gdLst/>
            <a:ahLst/>
            <a:cxnLst/>
            <a:rect l="l" t="t" r="r" b="b"/>
            <a:pathLst>
              <a:path w="2703" h="2636" extrusionOk="0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7035809" y="3162584"/>
            <a:ext cx="37723" cy="34469"/>
          </a:xfrm>
          <a:custGeom>
            <a:avLst/>
            <a:gdLst/>
            <a:ahLst/>
            <a:cxnLst/>
            <a:rect l="l" t="t" r="r" b="b"/>
            <a:pathLst>
              <a:path w="1936" h="1769" extrusionOk="0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18"/>
          <p:cNvSpPr/>
          <p:nvPr/>
        </p:nvSpPr>
        <p:spPr>
          <a:xfrm>
            <a:off x="7131363" y="3136416"/>
            <a:ext cx="55922" cy="11886"/>
          </a:xfrm>
          <a:custGeom>
            <a:avLst/>
            <a:gdLst/>
            <a:ahLst/>
            <a:cxnLst/>
            <a:rect l="l" t="t" r="r" b="b"/>
            <a:pathLst>
              <a:path w="2870" h="610" extrusionOk="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18"/>
          <p:cNvSpPr/>
          <p:nvPr/>
        </p:nvSpPr>
        <p:spPr>
          <a:xfrm>
            <a:off x="7204802" y="3259424"/>
            <a:ext cx="7170" cy="56565"/>
          </a:xfrm>
          <a:custGeom>
            <a:avLst/>
            <a:gdLst/>
            <a:ahLst/>
            <a:cxnLst/>
            <a:rect l="l" t="t" r="r" b="b"/>
            <a:pathLst>
              <a:path w="368" h="2903" extrusionOk="0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18"/>
          <p:cNvSpPr/>
          <p:nvPr/>
        </p:nvSpPr>
        <p:spPr>
          <a:xfrm>
            <a:off x="7143716" y="3335474"/>
            <a:ext cx="24707" cy="66950"/>
          </a:xfrm>
          <a:custGeom>
            <a:avLst/>
            <a:gdLst/>
            <a:ahLst/>
            <a:cxnLst/>
            <a:rect l="l" t="t" r="r" b="b"/>
            <a:pathLst>
              <a:path w="1268" h="3436" extrusionOk="0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18"/>
          <p:cNvSpPr/>
          <p:nvPr/>
        </p:nvSpPr>
        <p:spPr>
          <a:xfrm>
            <a:off x="7028658" y="3393306"/>
            <a:ext cx="27318" cy="70224"/>
          </a:xfrm>
          <a:custGeom>
            <a:avLst/>
            <a:gdLst/>
            <a:ahLst/>
            <a:cxnLst/>
            <a:rect l="l" t="t" r="r" b="b"/>
            <a:pathLst>
              <a:path w="1402" h="3604" extrusionOk="0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18"/>
          <p:cNvSpPr/>
          <p:nvPr/>
        </p:nvSpPr>
        <p:spPr>
          <a:xfrm>
            <a:off x="6935714" y="3464153"/>
            <a:ext cx="14321" cy="68918"/>
          </a:xfrm>
          <a:custGeom>
            <a:avLst/>
            <a:gdLst/>
            <a:ahLst/>
            <a:cxnLst/>
            <a:rect l="l" t="t" r="r" b="b"/>
            <a:pathLst>
              <a:path w="735" h="3537" extrusionOk="0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18"/>
          <p:cNvSpPr/>
          <p:nvPr/>
        </p:nvSpPr>
        <p:spPr>
          <a:xfrm>
            <a:off x="6793376" y="3473915"/>
            <a:ext cx="30572" cy="61767"/>
          </a:xfrm>
          <a:custGeom>
            <a:avLst/>
            <a:gdLst/>
            <a:ahLst/>
            <a:cxnLst/>
            <a:rect l="l" t="t" r="r" b="b"/>
            <a:pathLst>
              <a:path w="1569" h="3170" extrusionOk="0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18"/>
          <p:cNvSpPr/>
          <p:nvPr/>
        </p:nvSpPr>
        <p:spPr>
          <a:xfrm>
            <a:off x="6753081" y="3616253"/>
            <a:ext cx="68256" cy="33826"/>
          </a:xfrm>
          <a:custGeom>
            <a:avLst/>
            <a:gdLst/>
            <a:ahLst/>
            <a:cxnLst/>
            <a:rect l="l" t="t" r="r" b="b"/>
            <a:pathLst>
              <a:path w="3503" h="1736" extrusionOk="0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18"/>
          <p:cNvSpPr/>
          <p:nvPr/>
        </p:nvSpPr>
        <p:spPr>
          <a:xfrm>
            <a:off x="6806373" y="3683204"/>
            <a:ext cx="16270" cy="61105"/>
          </a:xfrm>
          <a:custGeom>
            <a:avLst/>
            <a:gdLst/>
            <a:ahLst/>
            <a:cxnLst/>
            <a:rect l="l" t="t" r="r" b="b"/>
            <a:pathLst>
              <a:path w="835" h="3136" extrusionOk="0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18"/>
          <p:cNvSpPr/>
          <p:nvPr/>
        </p:nvSpPr>
        <p:spPr>
          <a:xfrm>
            <a:off x="6746573" y="3787838"/>
            <a:ext cx="50076" cy="46179"/>
          </a:xfrm>
          <a:custGeom>
            <a:avLst/>
            <a:gdLst/>
            <a:ahLst/>
            <a:cxnLst/>
            <a:rect l="l" t="t" r="r" b="b"/>
            <a:pathLst>
              <a:path w="2570" h="2370" extrusionOk="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18"/>
          <p:cNvSpPr/>
          <p:nvPr/>
        </p:nvSpPr>
        <p:spPr>
          <a:xfrm>
            <a:off x="6883728" y="3772893"/>
            <a:ext cx="78661" cy="34586"/>
          </a:xfrm>
          <a:custGeom>
            <a:avLst/>
            <a:gdLst/>
            <a:ahLst/>
            <a:cxnLst/>
            <a:rect l="l" t="t" r="r" b="b"/>
            <a:pathLst>
              <a:path w="4037" h="1775" extrusionOk="0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18"/>
          <p:cNvSpPr/>
          <p:nvPr/>
        </p:nvSpPr>
        <p:spPr>
          <a:xfrm>
            <a:off x="6894114" y="3670850"/>
            <a:ext cx="20186" cy="57208"/>
          </a:xfrm>
          <a:custGeom>
            <a:avLst/>
            <a:gdLst/>
            <a:ahLst/>
            <a:cxnLst/>
            <a:rect l="l" t="t" r="r" b="b"/>
            <a:pathLst>
              <a:path w="1036" h="2936" extrusionOk="0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8"/>
          <p:cNvSpPr/>
          <p:nvPr/>
        </p:nvSpPr>
        <p:spPr>
          <a:xfrm>
            <a:off x="6964318" y="3618202"/>
            <a:ext cx="48108" cy="76712"/>
          </a:xfrm>
          <a:custGeom>
            <a:avLst/>
            <a:gdLst/>
            <a:ahLst/>
            <a:cxnLst/>
            <a:rect l="l" t="t" r="r" b="b"/>
            <a:pathLst>
              <a:path w="2469" h="3937" extrusionOk="0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8"/>
          <p:cNvSpPr/>
          <p:nvPr/>
        </p:nvSpPr>
        <p:spPr>
          <a:xfrm>
            <a:off x="7071563" y="3550589"/>
            <a:ext cx="47465" cy="78037"/>
          </a:xfrm>
          <a:custGeom>
            <a:avLst/>
            <a:gdLst/>
            <a:ahLst/>
            <a:cxnLst/>
            <a:rect l="l" t="t" r="r" b="b"/>
            <a:pathLst>
              <a:path w="2436" h="4005" extrusionOk="0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8"/>
          <p:cNvSpPr/>
          <p:nvPr/>
        </p:nvSpPr>
        <p:spPr>
          <a:xfrm>
            <a:off x="7119009" y="3524362"/>
            <a:ext cx="62410" cy="6099"/>
          </a:xfrm>
          <a:custGeom>
            <a:avLst/>
            <a:gdLst/>
            <a:ahLst/>
            <a:cxnLst/>
            <a:rect l="l" t="t" r="r" b="b"/>
            <a:pathLst>
              <a:path w="3203" h="313" extrusionOk="0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8"/>
          <p:cNvSpPr/>
          <p:nvPr/>
        </p:nvSpPr>
        <p:spPr>
          <a:xfrm>
            <a:off x="7250962" y="3405659"/>
            <a:ext cx="81252" cy="39028"/>
          </a:xfrm>
          <a:custGeom>
            <a:avLst/>
            <a:gdLst/>
            <a:ahLst/>
            <a:cxnLst/>
            <a:rect l="l" t="t" r="r" b="b"/>
            <a:pathLst>
              <a:path w="4170" h="2003" extrusionOk="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18"/>
          <p:cNvSpPr/>
          <p:nvPr/>
        </p:nvSpPr>
        <p:spPr>
          <a:xfrm>
            <a:off x="7341957" y="3265270"/>
            <a:ext cx="32501" cy="65021"/>
          </a:xfrm>
          <a:custGeom>
            <a:avLst/>
            <a:gdLst/>
            <a:ahLst/>
            <a:cxnLst/>
            <a:rect l="l" t="t" r="r" b="b"/>
            <a:pathLst>
              <a:path w="1668" h="3337" extrusionOk="0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8"/>
          <p:cNvSpPr/>
          <p:nvPr/>
        </p:nvSpPr>
        <p:spPr>
          <a:xfrm>
            <a:off x="7414090" y="3314664"/>
            <a:ext cx="23421" cy="74764"/>
          </a:xfrm>
          <a:custGeom>
            <a:avLst/>
            <a:gdLst/>
            <a:ahLst/>
            <a:cxnLst/>
            <a:rect l="l" t="t" r="r" b="b"/>
            <a:pathLst>
              <a:path w="1202" h="3837" extrusionOk="0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18"/>
          <p:cNvSpPr/>
          <p:nvPr/>
        </p:nvSpPr>
        <p:spPr>
          <a:xfrm>
            <a:off x="7379641" y="3468070"/>
            <a:ext cx="72815" cy="18861"/>
          </a:xfrm>
          <a:custGeom>
            <a:avLst/>
            <a:gdLst/>
            <a:ahLst/>
            <a:cxnLst/>
            <a:rect l="l" t="t" r="r" b="b"/>
            <a:pathLst>
              <a:path w="3737" h="968" extrusionOk="0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18"/>
          <p:cNvSpPr/>
          <p:nvPr/>
        </p:nvSpPr>
        <p:spPr>
          <a:xfrm>
            <a:off x="7287360" y="3474558"/>
            <a:ext cx="10405" cy="89709"/>
          </a:xfrm>
          <a:custGeom>
            <a:avLst/>
            <a:gdLst/>
            <a:ahLst/>
            <a:cxnLst/>
            <a:rect l="l" t="t" r="r" b="b"/>
            <a:pathLst>
              <a:path w="534" h="4604" extrusionOk="0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18"/>
          <p:cNvSpPr/>
          <p:nvPr/>
        </p:nvSpPr>
        <p:spPr>
          <a:xfrm>
            <a:off x="7203496" y="3599340"/>
            <a:ext cx="52668" cy="63735"/>
          </a:xfrm>
          <a:custGeom>
            <a:avLst/>
            <a:gdLst/>
            <a:ahLst/>
            <a:cxnLst/>
            <a:rect l="l" t="t" r="r" b="b"/>
            <a:pathLst>
              <a:path w="2703" h="3271" extrusionOk="0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18"/>
          <p:cNvSpPr/>
          <p:nvPr/>
        </p:nvSpPr>
        <p:spPr>
          <a:xfrm>
            <a:off x="7351056" y="3641603"/>
            <a:ext cx="69561" cy="29266"/>
          </a:xfrm>
          <a:custGeom>
            <a:avLst/>
            <a:gdLst/>
            <a:ahLst/>
            <a:cxnLst/>
            <a:rect l="l" t="t" r="r" b="b"/>
            <a:pathLst>
              <a:path w="3570" h="1502" extrusionOk="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8"/>
          <p:cNvSpPr/>
          <p:nvPr/>
        </p:nvSpPr>
        <p:spPr>
          <a:xfrm>
            <a:off x="7358850" y="3738444"/>
            <a:ext cx="5865" cy="89709"/>
          </a:xfrm>
          <a:custGeom>
            <a:avLst/>
            <a:gdLst/>
            <a:ahLst/>
            <a:cxnLst/>
            <a:rect l="l" t="t" r="r" b="b"/>
            <a:pathLst>
              <a:path w="301" h="4604" extrusionOk="0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18"/>
          <p:cNvSpPr/>
          <p:nvPr/>
        </p:nvSpPr>
        <p:spPr>
          <a:xfrm>
            <a:off x="7235354" y="3727396"/>
            <a:ext cx="24064" cy="89728"/>
          </a:xfrm>
          <a:custGeom>
            <a:avLst/>
            <a:gdLst/>
            <a:ahLst/>
            <a:cxnLst/>
            <a:rect l="l" t="t" r="r" b="b"/>
            <a:pathLst>
              <a:path w="1235" h="4605" extrusionOk="0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18"/>
          <p:cNvSpPr/>
          <p:nvPr/>
        </p:nvSpPr>
        <p:spPr>
          <a:xfrm>
            <a:off x="7151510" y="3865856"/>
            <a:ext cx="89709" cy="15179"/>
          </a:xfrm>
          <a:custGeom>
            <a:avLst/>
            <a:gdLst/>
            <a:ahLst/>
            <a:cxnLst/>
            <a:rect l="l" t="t" r="r" b="b"/>
            <a:pathLst>
              <a:path w="4604" h="779" extrusionOk="0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18"/>
          <p:cNvSpPr/>
          <p:nvPr/>
        </p:nvSpPr>
        <p:spPr>
          <a:xfrm>
            <a:off x="7102116" y="3781993"/>
            <a:ext cx="51362" cy="52668"/>
          </a:xfrm>
          <a:custGeom>
            <a:avLst/>
            <a:gdLst/>
            <a:ahLst/>
            <a:cxnLst/>
            <a:rect l="l" t="t" r="r" b="b"/>
            <a:pathLst>
              <a:path w="2636" h="2703" extrusionOk="0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18"/>
          <p:cNvSpPr/>
          <p:nvPr/>
        </p:nvSpPr>
        <p:spPr>
          <a:xfrm>
            <a:off x="6989025" y="3858686"/>
            <a:ext cx="22758" cy="63716"/>
          </a:xfrm>
          <a:custGeom>
            <a:avLst/>
            <a:gdLst/>
            <a:ahLst/>
            <a:cxnLst/>
            <a:rect l="l" t="t" r="r" b="b"/>
            <a:pathLst>
              <a:path w="1168" h="3270" extrusionOk="0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18"/>
          <p:cNvSpPr/>
          <p:nvPr/>
        </p:nvSpPr>
        <p:spPr>
          <a:xfrm>
            <a:off x="7077409" y="3937327"/>
            <a:ext cx="79966" cy="35774"/>
          </a:xfrm>
          <a:custGeom>
            <a:avLst/>
            <a:gdLst/>
            <a:ahLst/>
            <a:cxnLst/>
            <a:rect l="l" t="t" r="r" b="b"/>
            <a:pathLst>
              <a:path w="4104" h="1836" extrusionOk="0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6903213" y="3900286"/>
            <a:ext cx="19524" cy="57870"/>
          </a:xfrm>
          <a:custGeom>
            <a:avLst/>
            <a:gdLst/>
            <a:ahLst/>
            <a:cxnLst/>
            <a:rect l="l" t="t" r="r" b="b"/>
            <a:pathLst>
              <a:path w="1002" h="2970" extrusionOk="0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8"/>
          <p:cNvSpPr/>
          <p:nvPr/>
        </p:nvSpPr>
        <p:spPr>
          <a:xfrm>
            <a:off x="6966267" y="3977661"/>
            <a:ext cx="104673" cy="9353"/>
          </a:xfrm>
          <a:custGeom>
            <a:avLst/>
            <a:gdLst/>
            <a:ahLst/>
            <a:cxnLst/>
            <a:rect l="l" t="t" r="r" b="b"/>
            <a:pathLst>
              <a:path w="5372" h="480" extrusionOk="0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18"/>
          <p:cNvSpPr/>
          <p:nvPr/>
        </p:nvSpPr>
        <p:spPr>
          <a:xfrm>
            <a:off x="7105370" y="3417370"/>
            <a:ext cx="104654" cy="329550"/>
          </a:xfrm>
          <a:custGeom>
            <a:avLst/>
            <a:gdLst/>
            <a:ahLst/>
            <a:cxnLst/>
            <a:rect l="l" t="t" r="r" b="b"/>
            <a:pathLst>
              <a:path w="5371" h="16913" extrusionOk="0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18"/>
          <p:cNvSpPr/>
          <p:nvPr/>
        </p:nvSpPr>
        <p:spPr>
          <a:xfrm>
            <a:off x="7132006" y="3718939"/>
            <a:ext cx="155373" cy="141071"/>
          </a:xfrm>
          <a:custGeom>
            <a:avLst/>
            <a:gdLst/>
            <a:ahLst/>
            <a:cxnLst/>
            <a:rect l="l" t="t" r="r" b="b"/>
            <a:pathLst>
              <a:path w="7974" h="7240" extrusionOk="0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8"/>
          <p:cNvSpPr/>
          <p:nvPr/>
        </p:nvSpPr>
        <p:spPr>
          <a:xfrm>
            <a:off x="7134617" y="3713094"/>
            <a:ext cx="158608" cy="101186"/>
          </a:xfrm>
          <a:custGeom>
            <a:avLst/>
            <a:gdLst/>
            <a:ahLst/>
            <a:cxnLst/>
            <a:rect l="l" t="t" r="r" b="b"/>
            <a:pathLst>
              <a:path w="8140" h="5193" extrusionOk="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18"/>
          <p:cNvSpPr/>
          <p:nvPr/>
        </p:nvSpPr>
        <p:spPr>
          <a:xfrm>
            <a:off x="6859684" y="3604523"/>
            <a:ext cx="219050" cy="77472"/>
          </a:xfrm>
          <a:custGeom>
            <a:avLst/>
            <a:gdLst/>
            <a:ahLst/>
            <a:cxnLst/>
            <a:rect l="l" t="t" r="r" b="b"/>
            <a:pathLst>
              <a:path w="11242" h="3976" extrusionOk="0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18"/>
          <p:cNvSpPr/>
          <p:nvPr/>
        </p:nvSpPr>
        <p:spPr>
          <a:xfrm>
            <a:off x="6863581" y="3610408"/>
            <a:ext cx="178112" cy="101419"/>
          </a:xfrm>
          <a:custGeom>
            <a:avLst/>
            <a:gdLst/>
            <a:ahLst/>
            <a:cxnLst/>
            <a:rect l="l" t="t" r="r" b="b"/>
            <a:pathLst>
              <a:path w="9141" h="5205" extrusionOk="0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8"/>
          <p:cNvSpPr/>
          <p:nvPr/>
        </p:nvSpPr>
        <p:spPr>
          <a:xfrm>
            <a:off x="7150867" y="3089126"/>
            <a:ext cx="16250" cy="123515"/>
          </a:xfrm>
          <a:custGeom>
            <a:avLst/>
            <a:gdLst/>
            <a:ahLst/>
            <a:cxnLst/>
            <a:rect l="l" t="t" r="r" b="b"/>
            <a:pathLst>
              <a:path w="834" h="6339" extrusionOk="0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18"/>
          <p:cNvSpPr/>
          <p:nvPr/>
        </p:nvSpPr>
        <p:spPr>
          <a:xfrm>
            <a:off x="5793737" y="4300021"/>
            <a:ext cx="479039" cy="185244"/>
          </a:xfrm>
          <a:custGeom>
            <a:avLst/>
            <a:gdLst/>
            <a:ahLst/>
            <a:cxnLst/>
            <a:rect l="l" t="t" r="r" b="b"/>
            <a:pathLst>
              <a:path w="24585" h="9507" extrusionOk="0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5984827" y="4362412"/>
            <a:ext cx="17556" cy="76712"/>
          </a:xfrm>
          <a:custGeom>
            <a:avLst/>
            <a:gdLst/>
            <a:ahLst/>
            <a:cxnLst/>
            <a:rect l="l" t="t" r="r" b="b"/>
            <a:pathLst>
              <a:path w="901" h="3937" extrusionOk="0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18"/>
          <p:cNvSpPr/>
          <p:nvPr/>
        </p:nvSpPr>
        <p:spPr>
          <a:xfrm>
            <a:off x="6021225" y="4362412"/>
            <a:ext cx="11067" cy="78018"/>
          </a:xfrm>
          <a:custGeom>
            <a:avLst/>
            <a:gdLst/>
            <a:ahLst/>
            <a:cxnLst/>
            <a:rect l="l" t="t" r="r" b="b"/>
            <a:pathLst>
              <a:path w="568" h="4004" extrusionOk="0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18"/>
          <p:cNvSpPr/>
          <p:nvPr/>
        </p:nvSpPr>
        <p:spPr>
          <a:xfrm>
            <a:off x="6052420" y="4360463"/>
            <a:ext cx="9119" cy="68275"/>
          </a:xfrm>
          <a:custGeom>
            <a:avLst/>
            <a:gdLst/>
            <a:ahLst/>
            <a:cxnLst/>
            <a:rect l="l" t="t" r="r" b="b"/>
            <a:pathLst>
              <a:path w="468" h="3504" extrusionOk="0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8"/>
          <p:cNvSpPr/>
          <p:nvPr/>
        </p:nvSpPr>
        <p:spPr>
          <a:xfrm>
            <a:off x="6091410" y="4357872"/>
            <a:ext cx="15627" cy="60462"/>
          </a:xfrm>
          <a:custGeom>
            <a:avLst/>
            <a:gdLst/>
            <a:ahLst/>
            <a:cxnLst/>
            <a:rect l="l" t="t" r="r" b="b"/>
            <a:pathLst>
              <a:path w="802" h="3103" extrusionOk="0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18"/>
          <p:cNvSpPr/>
          <p:nvPr/>
        </p:nvSpPr>
        <p:spPr>
          <a:xfrm>
            <a:off x="6114012" y="4309763"/>
            <a:ext cx="61261" cy="104362"/>
          </a:xfrm>
          <a:custGeom>
            <a:avLst/>
            <a:gdLst/>
            <a:ahLst/>
            <a:cxnLst/>
            <a:rect l="l" t="t" r="r" b="b"/>
            <a:pathLst>
              <a:path w="3144" h="5356" extrusionOk="0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8"/>
          <p:cNvSpPr/>
          <p:nvPr/>
        </p:nvSpPr>
        <p:spPr>
          <a:xfrm>
            <a:off x="5804785" y="4301326"/>
            <a:ext cx="458891" cy="177275"/>
          </a:xfrm>
          <a:custGeom>
            <a:avLst/>
            <a:gdLst/>
            <a:ahLst/>
            <a:cxnLst/>
            <a:rect l="l" t="t" r="r" b="b"/>
            <a:pathLst>
              <a:path w="23551" h="9098" extrusionOk="0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18"/>
          <p:cNvSpPr/>
          <p:nvPr/>
        </p:nvSpPr>
        <p:spPr>
          <a:xfrm>
            <a:off x="5920468" y="4322117"/>
            <a:ext cx="21472" cy="152762"/>
          </a:xfrm>
          <a:custGeom>
            <a:avLst/>
            <a:gdLst/>
            <a:ahLst/>
            <a:cxnLst/>
            <a:rect l="l" t="t" r="r" b="b"/>
            <a:pathLst>
              <a:path w="1102" h="7840" extrusionOk="0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18"/>
          <p:cNvSpPr/>
          <p:nvPr/>
        </p:nvSpPr>
        <p:spPr>
          <a:xfrm>
            <a:off x="6173305" y="4300021"/>
            <a:ext cx="99471" cy="144306"/>
          </a:xfrm>
          <a:custGeom>
            <a:avLst/>
            <a:gdLst/>
            <a:ahLst/>
            <a:cxnLst/>
            <a:rect l="l" t="t" r="r" b="b"/>
            <a:pathLst>
              <a:path w="5105" h="7406" extrusionOk="0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18"/>
          <p:cNvSpPr/>
          <p:nvPr/>
        </p:nvSpPr>
        <p:spPr>
          <a:xfrm>
            <a:off x="5780741" y="3687159"/>
            <a:ext cx="1121849" cy="702629"/>
          </a:xfrm>
          <a:custGeom>
            <a:avLst/>
            <a:gdLst/>
            <a:ahLst/>
            <a:cxnLst/>
            <a:rect l="l" t="t" r="r" b="b"/>
            <a:pathLst>
              <a:path w="57575" h="36060" extrusionOk="0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18"/>
          <p:cNvSpPr/>
          <p:nvPr/>
        </p:nvSpPr>
        <p:spPr>
          <a:xfrm>
            <a:off x="6389101" y="3680593"/>
            <a:ext cx="790370" cy="310065"/>
          </a:xfrm>
          <a:custGeom>
            <a:avLst/>
            <a:gdLst/>
            <a:ahLst/>
            <a:cxnLst/>
            <a:rect l="l" t="t" r="r" b="b"/>
            <a:pathLst>
              <a:path w="40563" h="15913" extrusionOk="0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18"/>
          <p:cNvSpPr/>
          <p:nvPr/>
        </p:nvSpPr>
        <p:spPr>
          <a:xfrm>
            <a:off x="6728374" y="3932787"/>
            <a:ext cx="539501" cy="516567"/>
          </a:xfrm>
          <a:custGeom>
            <a:avLst/>
            <a:gdLst/>
            <a:ahLst/>
            <a:cxnLst/>
            <a:rect l="l" t="t" r="r" b="b"/>
            <a:pathLst>
              <a:path w="27688" h="26511" extrusionOk="0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8"/>
          <p:cNvSpPr/>
          <p:nvPr/>
        </p:nvSpPr>
        <p:spPr>
          <a:xfrm>
            <a:off x="6114168" y="3864531"/>
            <a:ext cx="313942" cy="233372"/>
          </a:xfrm>
          <a:custGeom>
            <a:avLst/>
            <a:gdLst/>
            <a:ahLst/>
            <a:cxnLst/>
            <a:rect l="l" t="t" r="r" b="b"/>
            <a:pathLst>
              <a:path w="16112" h="11977" extrusionOk="0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18"/>
          <p:cNvSpPr/>
          <p:nvPr/>
        </p:nvSpPr>
        <p:spPr>
          <a:xfrm>
            <a:off x="6412503" y="3720245"/>
            <a:ext cx="121567" cy="39028"/>
          </a:xfrm>
          <a:custGeom>
            <a:avLst/>
            <a:gdLst/>
            <a:ahLst/>
            <a:cxnLst/>
            <a:rect l="l" t="t" r="r" b="b"/>
            <a:pathLst>
              <a:path w="6239" h="2003" extrusionOk="0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8"/>
          <p:cNvSpPr/>
          <p:nvPr/>
        </p:nvSpPr>
        <p:spPr>
          <a:xfrm>
            <a:off x="6402098" y="3757948"/>
            <a:ext cx="141071" cy="32520"/>
          </a:xfrm>
          <a:custGeom>
            <a:avLst/>
            <a:gdLst/>
            <a:ahLst/>
            <a:cxnLst/>
            <a:rect l="l" t="t" r="r" b="b"/>
            <a:pathLst>
              <a:path w="7240" h="1669" extrusionOk="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18"/>
          <p:cNvSpPr/>
          <p:nvPr/>
        </p:nvSpPr>
        <p:spPr>
          <a:xfrm>
            <a:off x="6396895" y="3792398"/>
            <a:ext cx="136512" cy="27318"/>
          </a:xfrm>
          <a:custGeom>
            <a:avLst/>
            <a:gdLst/>
            <a:ahLst/>
            <a:cxnLst/>
            <a:rect l="l" t="t" r="r" b="b"/>
            <a:pathLst>
              <a:path w="7006" h="1402" extrusionOk="0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18"/>
          <p:cNvSpPr/>
          <p:nvPr/>
        </p:nvSpPr>
        <p:spPr>
          <a:xfrm>
            <a:off x="5798277" y="3441336"/>
            <a:ext cx="1017214" cy="453124"/>
          </a:xfrm>
          <a:custGeom>
            <a:avLst/>
            <a:gdLst/>
            <a:ahLst/>
            <a:cxnLst/>
            <a:rect l="l" t="t" r="r" b="b"/>
            <a:pathLst>
              <a:path w="52205" h="23255" extrusionOk="0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18"/>
          <p:cNvSpPr/>
          <p:nvPr/>
        </p:nvSpPr>
        <p:spPr>
          <a:xfrm>
            <a:off x="6118065" y="3608674"/>
            <a:ext cx="55922" cy="49200"/>
          </a:xfrm>
          <a:custGeom>
            <a:avLst/>
            <a:gdLst/>
            <a:ahLst/>
            <a:cxnLst/>
            <a:rect l="l" t="t" r="r" b="b"/>
            <a:pathLst>
              <a:path w="2870" h="2525" extrusionOk="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18"/>
          <p:cNvSpPr/>
          <p:nvPr/>
        </p:nvSpPr>
        <p:spPr>
          <a:xfrm>
            <a:off x="6183067" y="3715218"/>
            <a:ext cx="1099714" cy="721315"/>
          </a:xfrm>
          <a:custGeom>
            <a:avLst/>
            <a:gdLst/>
            <a:ahLst/>
            <a:cxnLst/>
            <a:rect l="l" t="t" r="r" b="b"/>
            <a:pathLst>
              <a:path w="56439" h="37019" extrusionOk="0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8"/>
          <p:cNvSpPr/>
          <p:nvPr/>
        </p:nvSpPr>
        <p:spPr>
          <a:xfrm>
            <a:off x="6272113" y="4088122"/>
            <a:ext cx="842376" cy="348411"/>
          </a:xfrm>
          <a:custGeom>
            <a:avLst/>
            <a:gdLst/>
            <a:ahLst/>
            <a:cxnLst/>
            <a:rect l="l" t="t" r="r" b="b"/>
            <a:pathLst>
              <a:path w="43232" h="17881" extrusionOk="0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18"/>
          <p:cNvSpPr/>
          <p:nvPr/>
        </p:nvSpPr>
        <p:spPr>
          <a:xfrm>
            <a:off x="6946119" y="4156377"/>
            <a:ext cx="183958" cy="40314"/>
          </a:xfrm>
          <a:custGeom>
            <a:avLst/>
            <a:gdLst/>
            <a:ahLst/>
            <a:cxnLst/>
            <a:rect l="l" t="t" r="r" b="b"/>
            <a:pathLst>
              <a:path w="9441" h="2069" extrusionOk="0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18"/>
          <p:cNvSpPr/>
          <p:nvPr/>
        </p:nvSpPr>
        <p:spPr>
          <a:xfrm>
            <a:off x="6182404" y="3799549"/>
            <a:ext cx="631801" cy="490106"/>
          </a:xfrm>
          <a:custGeom>
            <a:avLst/>
            <a:gdLst/>
            <a:ahLst/>
            <a:cxnLst/>
            <a:rect l="l" t="t" r="r" b="b"/>
            <a:pathLst>
              <a:path w="32425" h="25153" extrusionOk="0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18"/>
          <p:cNvSpPr/>
          <p:nvPr/>
        </p:nvSpPr>
        <p:spPr>
          <a:xfrm>
            <a:off x="6332556" y="4273054"/>
            <a:ext cx="484884" cy="218622"/>
          </a:xfrm>
          <a:custGeom>
            <a:avLst/>
            <a:gdLst/>
            <a:ahLst/>
            <a:cxnLst/>
            <a:rect l="l" t="t" r="r" b="b"/>
            <a:pathLst>
              <a:path w="24885" h="11220" extrusionOk="0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18"/>
          <p:cNvSpPr/>
          <p:nvPr/>
        </p:nvSpPr>
        <p:spPr>
          <a:xfrm>
            <a:off x="6350755" y="4300235"/>
            <a:ext cx="454351" cy="190797"/>
          </a:xfrm>
          <a:custGeom>
            <a:avLst/>
            <a:gdLst/>
            <a:ahLst/>
            <a:cxnLst/>
            <a:rect l="l" t="t" r="r" b="b"/>
            <a:pathLst>
              <a:path w="23318" h="9792" extrusionOk="0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18"/>
          <p:cNvSpPr/>
          <p:nvPr/>
        </p:nvSpPr>
        <p:spPr>
          <a:xfrm>
            <a:off x="6349449" y="4298560"/>
            <a:ext cx="455657" cy="113929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18"/>
          <p:cNvSpPr/>
          <p:nvPr/>
        </p:nvSpPr>
        <p:spPr>
          <a:xfrm>
            <a:off x="6349449" y="4298560"/>
            <a:ext cx="455657" cy="113929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18"/>
          <p:cNvSpPr/>
          <p:nvPr/>
        </p:nvSpPr>
        <p:spPr>
          <a:xfrm>
            <a:off x="6414451" y="4348110"/>
            <a:ext cx="120904" cy="56565"/>
          </a:xfrm>
          <a:custGeom>
            <a:avLst/>
            <a:gdLst/>
            <a:ahLst/>
            <a:cxnLst/>
            <a:rect l="l" t="t" r="r" b="b"/>
            <a:pathLst>
              <a:path w="6205" h="2903" extrusionOk="0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18"/>
          <p:cNvSpPr/>
          <p:nvPr/>
        </p:nvSpPr>
        <p:spPr>
          <a:xfrm>
            <a:off x="6426142" y="4376071"/>
            <a:ext cx="124821" cy="60462"/>
          </a:xfrm>
          <a:custGeom>
            <a:avLst/>
            <a:gdLst/>
            <a:ahLst/>
            <a:cxnLst/>
            <a:rect l="l" t="t" r="r" b="b"/>
            <a:pathLst>
              <a:path w="6406" h="3103" extrusionOk="0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18"/>
          <p:cNvSpPr/>
          <p:nvPr/>
        </p:nvSpPr>
        <p:spPr>
          <a:xfrm>
            <a:off x="6407943" y="4357151"/>
            <a:ext cx="148865" cy="93041"/>
          </a:xfrm>
          <a:custGeom>
            <a:avLst/>
            <a:gdLst/>
            <a:ahLst/>
            <a:cxnLst/>
            <a:rect l="l" t="t" r="r" b="b"/>
            <a:pathLst>
              <a:path w="7640" h="4775" extrusionOk="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18"/>
          <p:cNvSpPr/>
          <p:nvPr/>
        </p:nvSpPr>
        <p:spPr>
          <a:xfrm>
            <a:off x="6464489" y="4340959"/>
            <a:ext cx="110519" cy="76712"/>
          </a:xfrm>
          <a:custGeom>
            <a:avLst/>
            <a:gdLst/>
            <a:ahLst/>
            <a:cxnLst/>
            <a:rect l="l" t="t" r="r" b="b"/>
            <a:pathLst>
              <a:path w="5672" h="3937" extrusionOk="0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18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32" name="Google Shape;1632;p18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3" name="Google Shape;1633;p18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4" name="Google Shape;163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19"/>
          <p:cNvGrpSpPr/>
          <p:nvPr/>
        </p:nvGrpSpPr>
        <p:grpSpPr>
          <a:xfrm>
            <a:off x="7296625" y="863250"/>
            <a:ext cx="948182" cy="792007"/>
            <a:chOff x="7296625" y="863250"/>
            <a:chExt cx="948182" cy="792007"/>
          </a:xfrm>
        </p:grpSpPr>
        <p:sp>
          <p:nvSpPr>
            <p:cNvPr id="1637" name="Google Shape;1637;p19"/>
            <p:cNvSpPr/>
            <p:nvPr/>
          </p:nvSpPr>
          <p:spPr>
            <a:xfrm>
              <a:off x="7296625" y="863250"/>
              <a:ext cx="948182" cy="792007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E0E0E0">
                <a:alpha val="44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7894256" y="866790"/>
              <a:ext cx="296869" cy="302115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19"/>
          <p:cNvSpPr/>
          <p:nvPr/>
        </p:nvSpPr>
        <p:spPr>
          <a:xfrm>
            <a:off x="931775" y="866800"/>
            <a:ext cx="874593" cy="874593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4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19"/>
          <p:cNvSpPr/>
          <p:nvPr/>
        </p:nvSpPr>
        <p:spPr>
          <a:xfrm rot="900879">
            <a:off x="4343871" y="3973418"/>
            <a:ext cx="1457592" cy="958581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19"/>
          <p:cNvSpPr txBox="1">
            <a:spLocks noGrp="1"/>
          </p:cNvSpPr>
          <p:nvPr>
            <p:ph type="subTitle" idx="1"/>
          </p:nvPr>
        </p:nvSpPr>
        <p:spPr>
          <a:xfrm>
            <a:off x="1659063" y="257240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2" name="Google Shape;1642;p19"/>
          <p:cNvSpPr txBox="1">
            <a:spLocks noGrp="1"/>
          </p:cNvSpPr>
          <p:nvPr>
            <p:ph type="subTitle" idx="2"/>
          </p:nvPr>
        </p:nvSpPr>
        <p:spPr>
          <a:xfrm>
            <a:off x="1659063" y="302866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3" name="Google Shape;1643;p19"/>
          <p:cNvSpPr txBox="1">
            <a:spLocks noGrp="1"/>
          </p:cNvSpPr>
          <p:nvPr>
            <p:ph type="subTitle" idx="3"/>
          </p:nvPr>
        </p:nvSpPr>
        <p:spPr>
          <a:xfrm>
            <a:off x="3881098" y="257175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4" name="Google Shape;1644;p19"/>
          <p:cNvSpPr txBox="1">
            <a:spLocks noGrp="1"/>
          </p:cNvSpPr>
          <p:nvPr>
            <p:ph type="subTitle" idx="4"/>
          </p:nvPr>
        </p:nvSpPr>
        <p:spPr>
          <a:xfrm>
            <a:off x="3881098" y="302801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5" name="Google Shape;1645;p19"/>
          <p:cNvSpPr txBox="1">
            <a:spLocks noGrp="1"/>
          </p:cNvSpPr>
          <p:nvPr>
            <p:ph type="subTitle" idx="5"/>
          </p:nvPr>
        </p:nvSpPr>
        <p:spPr>
          <a:xfrm>
            <a:off x="6103138" y="257175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6"/>
          </p:nvPr>
        </p:nvSpPr>
        <p:spPr>
          <a:xfrm>
            <a:off x="6103138" y="302801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solidFill>
          <a:schemeClr val="lt1"/>
        </a:solidFill>
        <a:effectLst/>
      </p:bgPr>
    </p:bg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0"/>
          <p:cNvSpPr/>
          <p:nvPr/>
        </p:nvSpPr>
        <p:spPr>
          <a:xfrm>
            <a:off x="7283975" y="422125"/>
            <a:ext cx="818411" cy="81841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1" name="Google Shape;1651;p20"/>
          <p:cNvGrpSpPr/>
          <p:nvPr/>
        </p:nvGrpSpPr>
        <p:grpSpPr>
          <a:xfrm>
            <a:off x="7667518" y="4044104"/>
            <a:ext cx="829569" cy="692930"/>
            <a:chOff x="936450" y="2929100"/>
            <a:chExt cx="555825" cy="464275"/>
          </a:xfrm>
        </p:grpSpPr>
        <p:sp>
          <p:nvSpPr>
            <p:cNvPr id="1652" name="Google Shape;1652;p20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20"/>
          <p:cNvSpPr/>
          <p:nvPr/>
        </p:nvSpPr>
        <p:spPr>
          <a:xfrm rot="-8514319">
            <a:off x="353662" y="3597720"/>
            <a:ext cx="1458948" cy="98408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3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20"/>
          <p:cNvSpPr txBox="1">
            <a:spLocks noGrp="1"/>
          </p:cNvSpPr>
          <p:nvPr>
            <p:ph type="subTitle" idx="1"/>
          </p:nvPr>
        </p:nvSpPr>
        <p:spPr>
          <a:xfrm>
            <a:off x="2606776" y="1518025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56" name="Google Shape;1656;p20"/>
          <p:cNvSpPr txBox="1">
            <a:spLocks noGrp="1"/>
          </p:cNvSpPr>
          <p:nvPr>
            <p:ph type="subTitle" idx="2"/>
          </p:nvPr>
        </p:nvSpPr>
        <p:spPr>
          <a:xfrm>
            <a:off x="2606776" y="183600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57" name="Google Shape;1657;p20"/>
          <p:cNvSpPr txBox="1">
            <a:spLocks noGrp="1"/>
          </p:cNvSpPr>
          <p:nvPr>
            <p:ph type="subTitle" idx="3"/>
          </p:nvPr>
        </p:nvSpPr>
        <p:spPr>
          <a:xfrm>
            <a:off x="5860901" y="1518025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58" name="Google Shape;1658;p20"/>
          <p:cNvSpPr txBox="1">
            <a:spLocks noGrp="1"/>
          </p:cNvSpPr>
          <p:nvPr>
            <p:ph type="subTitle" idx="4"/>
          </p:nvPr>
        </p:nvSpPr>
        <p:spPr>
          <a:xfrm>
            <a:off x="5860901" y="183600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59" name="Google Shape;1659;p20"/>
          <p:cNvSpPr txBox="1">
            <a:spLocks noGrp="1"/>
          </p:cNvSpPr>
          <p:nvPr>
            <p:ph type="subTitle" idx="5"/>
          </p:nvPr>
        </p:nvSpPr>
        <p:spPr>
          <a:xfrm>
            <a:off x="2606776" y="316520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60" name="Google Shape;1660;p20"/>
          <p:cNvSpPr txBox="1">
            <a:spLocks noGrp="1"/>
          </p:cNvSpPr>
          <p:nvPr>
            <p:ph type="subTitle" idx="6"/>
          </p:nvPr>
        </p:nvSpPr>
        <p:spPr>
          <a:xfrm>
            <a:off x="2606776" y="348675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61" name="Google Shape;1661;p20"/>
          <p:cNvSpPr txBox="1">
            <a:spLocks noGrp="1"/>
          </p:cNvSpPr>
          <p:nvPr>
            <p:ph type="subTitle" idx="7"/>
          </p:nvPr>
        </p:nvSpPr>
        <p:spPr>
          <a:xfrm>
            <a:off x="5860901" y="316520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62" name="Google Shape;1662;p20"/>
          <p:cNvSpPr txBox="1">
            <a:spLocks noGrp="1"/>
          </p:cNvSpPr>
          <p:nvPr>
            <p:ph type="subTitle" idx="8"/>
          </p:nvPr>
        </p:nvSpPr>
        <p:spPr>
          <a:xfrm>
            <a:off x="5860901" y="348675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63" name="Google Shape;1663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64" name="Google Shape;166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5" name="Google Shape;15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6" name="Google Shape;16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89598" extrusionOk="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avLst/>
                <a:gdLst/>
                <a:ahLst/>
                <a:cxnLst/>
                <a:rect l="l" t="t" r="r" b="b"/>
                <a:pathLst>
                  <a:path w="45333" h="84328" extrusionOk="0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avLst/>
                <a:gdLst/>
                <a:ahLst/>
                <a:cxnLst/>
                <a:rect l="l" t="t" r="r" b="b"/>
                <a:pathLst>
                  <a:path w="45367" h="58710" extrusionOk="0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1979" extrusionOk="0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91634" extrusionOk="0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91901" extrusionOk="0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2437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1102" extrusionOk="0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9796" h="234" extrusionOk="0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4" extrusionOk="0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8" extrusionOk="0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5" extrusionOk="0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86" extrusionOk="0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250" extrusionOk="0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2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34" extrusionOk="0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08" extrusionOk="0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92" extrusionOk="0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" extrusionOk="0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01" extrusionOk="0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35" extrusionOk="0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44" extrusionOk="0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136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38595" extrusionOk="0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8529" extrusionOk="0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7194" extrusionOk="0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6994" extrusionOk="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771" extrusionOk="0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55" extrusionOk="0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3577" extrusionOk="0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070" extrusionOk="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062" extrusionOk="0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234" extrusionOk="0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684" extrusionOk="0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465" extrusionOk="0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272" extrusionOk="0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6" extrusionOk="0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80" extrusionOk="0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75" extrusionOk="0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79" extrusionOk="0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02" extrusionOk="0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32" extrusionOk="0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45" extrusionOk="0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536" extrusionOk="0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604" extrusionOk="0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048" extrusionOk="0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12465" extrusionOk="0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803" extrusionOk="0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8744" extrusionOk="0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8708" extrusionOk="0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29" extrusionOk="0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14" extrusionOk="0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5" extrusionOk="0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6" extrusionOk="0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72" extrusionOk="0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21" extrusionOk="0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81" extrusionOk="0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04" extrusionOk="0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35" extrusionOk="0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4" extrusionOk="0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4" extrusionOk="0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8" extrusionOk="0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5438" extrusionOk="0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6539" extrusionOk="0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11" extrusionOk="0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3337" extrusionOk="0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603" extrusionOk="0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402" extrusionOk="0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68" extrusionOk="0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5" extrusionOk="0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1" extrusionOk="0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6" extrusionOk="0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042" extrusionOk="0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7" extrusionOk="0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893" extrusionOk="0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40" extrusionOk="0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3" extrusionOk="0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" extrusionOk="0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8" extrusionOk="0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15" extrusionOk="0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236" extrusionOk="0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251" extrusionOk="0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avLst/>
                <a:gdLst/>
                <a:ahLst/>
                <a:cxnLst/>
                <a:rect l="l" t="t" r="r" b="b"/>
                <a:pathLst>
                  <a:path w="29555" h="25486" extrusionOk="0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41097" extrusionOk="0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30390" extrusionOk="0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avLst/>
                <a:gdLst/>
                <a:ahLst/>
                <a:cxnLst/>
                <a:rect l="l" t="t" r="r" b="b"/>
                <a:pathLst>
                  <a:path w="39096" h="24361" extrusionOk="0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24768" extrusionOk="0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60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6087" extrusionOk="0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7027" extrusionOk="0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60944" extrusionOk="0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3878" extrusionOk="0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avLst/>
                <a:gdLst/>
                <a:ahLst/>
                <a:cxnLst/>
                <a:rect l="l" t="t" r="r" b="b"/>
                <a:pathLst>
                  <a:path w="111147" h="67916" extrusionOk="0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8014" extrusionOk="0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735" extrusionOk="0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2828" extrusionOk="0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88" extrusionOk="0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73" extrusionOk="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75" extrusionOk="0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88" extrusionOk="0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9332" extrusionOk="0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3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lt1"/>
        </a:solid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1"/>
          <p:cNvSpPr/>
          <p:nvPr/>
        </p:nvSpPr>
        <p:spPr>
          <a:xfrm rot="6916438" flipH="1">
            <a:off x="8090189" y="384028"/>
            <a:ext cx="648392" cy="64835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7" name="Google Shape;1667;p21"/>
          <p:cNvGrpSpPr/>
          <p:nvPr/>
        </p:nvGrpSpPr>
        <p:grpSpPr>
          <a:xfrm rot="6916464" flipH="1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68" name="Google Shape;1668;p2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71" name="Google Shape;1671;p21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3" name="Google Shape;1673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74" name="Google Shape;167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bg>
      <p:bgPr>
        <a:solidFill>
          <a:schemeClr val="lt1"/>
        </a:solidFill>
        <a:effectLst/>
      </p:bgPr>
    </p:bg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22"/>
          <p:cNvSpPr/>
          <p:nvPr/>
        </p:nvSpPr>
        <p:spPr>
          <a:xfrm rot="7344391" flipH="1">
            <a:off x="585620" y="468644"/>
            <a:ext cx="1738708" cy="1143457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22"/>
          <p:cNvGrpSpPr/>
          <p:nvPr/>
        </p:nvGrpSpPr>
        <p:grpSpPr>
          <a:xfrm flipH="1">
            <a:off x="7800486" y="350500"/>
            <a:ext cx="881337" cy="860447"/>
            <a:chOff x="-871313" y="856929"/>
            <a:chExt cx="1061724" cy="1036558"/>
          </a:xfrm>
        </p:grpSpPr>
        <p:sp>
          <p:nvSpPr>
            <p:cNvPr id="1678" name="Google Shape;1678;p22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2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0" name="Google Shape;1680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81" name="Google Shape;168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text">
  <p:cSld name="CUSTOM_4_1_1">
    <p:bg>
      <p:bgPr>
        <a:solidFill>
          <a:schemeClr val="lt1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3"/>
          <p:cNvSpPr/>
          <p:nvPr/>
        </p:nvSpPr>
        <p:spPr>
          <a:xfrm rot="-3694751">
            <a:off x="2775287" y="835851"/>
            <a:ext cx="616886" cy="61688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4" name="Google Shape;1684;p23"/>
          <p:cNvGrpSpPr/>
          <p:nvPr/>
        </p:nvGrpSpPr>
        <p:grpSpPr>
          <a:xfrm rot="-3694810">
            <a:off x="3406236" y="1232772"/>
            <a:ext cx="409789" cy="409850"/>
            <a:chOff x="2948201" y="3788666"/>
            <a:chExt cx="450728" cy="450728"/>
          </a:xfrm>
        </p:grpSpPr>
        <p:sp>
          <p:nvSpPr>
            <p:cNvPr id="1685" name="Google Shape;1685;p23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3"/>
          <p:cNvGrpSpPr/>
          <p:nvPr/>
        </p:nvGrpSpPr>
        <p:grpSpPr>
          <a:xfrm>
            <a:off x="974504" y="1482317"/>
            <a:ext cx="6414112" cy="3304982"/>
            <a:chOff x="713220" y="1588439"/>
            <a:chExt cx="5906180" cy="3043261"/>
          </a:xfrm>
        </p:grpSpPr>
        <p:sp>
          <p:nvSpPr>
            <p:cNvPr id="1688" name="Google Shape;1688;p23"/>
            <p:cNvSpPr/>
            <p:nvPr/>
          </p:nvSpPr>
          <p:spPr>
            <a:xfrm flipH="1">
              <a:off x="1185241" y="3269474"/>
              <a:ext cx="53285" cy="44910"/>
            </a:xfrm>
            <a:custGeom>
              <a:avLst/>
              <a:gdLst/>
              <a:ahLst/>
              <a:cxnLst/>
              <a:rect l="l" t="t" r="r" b="b"/>
              <a:pathLst>
                <a:path w="1947" h="1641" extrusionOk="0">
                  <a:moveTo>
                    <a:pt x="1125" y="0"/>
                  </a:moveTo>
                  <a:cubicBezTo>
                    <a:pt x="365" y="0"/>
                    <a:pt x="1" y="882"/>
                    <a:pt x="517" y="1399"/>
                  </a:cubicBezTo>
                  <a:cubicBezTo>
                    <a:pt x="695" y="1566"/>
                    <a:pt x="907" y="1641"/>
                    <a:pt x="1113" y="1641"/>
                  </a:cubicBezTo>
                  <a:cubicBezTo>
                    <a:pt x="1543" y="1641"/>
                    <a:pt x="1946" y="1314"/>
                    <a:pt x="1946" y="821"/>
                  </a:cubicBezTo>
                  <a:cubicBezTo>
                    <a:pt x="1946" y="365"/>
                    <a:pt x="158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713220" y="4393287"/>
              <a:ext cx="5906180" cy="5036"/>
            </a:xfrm>
            <a:custGeom>
              <a:avLst/>
              <a:gdLst/>
              <a:ahLst/>
              <a:cxnLst/>
              <a:rect l="l" t="t" r="r" b="b"/>
              <a:pathLst>
                <a:path w="215810" h="184" extrusionOk="0">
                  <a:moveTo>
                    <a:pt x="107905" y="1"/>
                  </a:moveTo>
                  <a:cubicBezTo>
                    <a:pt x="48299" y="1"/>
                    <a:pt x="0" y="31"/>
                    <a:pt x="0" y="92"/>
                  </a:cubicBezTo>
                  <a:cubicBezTo>
                    <a:pt x="0" y="153"/>
                    <a:pt x="48299" y="183"/>
                    <a:pt x="107905" y="183"/>
                  </a:cubicBezTo>
                  <a:cubicBezTo>
                    <a:pt x="167481" y="183"/>
                    <a:pt x="215810" y="153"/>
                    <a:pt x="215810" y="92"/>
                  </a:cubicBezTo>
                  <a:cubicBezTo>
                    <a:pt x="215810" y="31"/>
                    <a:pt x="167511" y="1"/>
                    <a:pt x="107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949006" y="3984865"/>
              <a:ext cx="435910" cy="489167"/>
            </a:xfrm>
            <a:custGeom>
              <a:avLst/>
              <a:gdLst/>
              <a:ahLst/>
              <a:cxnLst/>
              <a:rect l="l" t="t" r="r" b="b"/>
              <a:pathLst>
                <a:path w="15928" h="17874" extrusionOk="0">
                  <a:moveTo>
                    <a:pt x="6322" y="1"/>
                  </a:moveTo>
                  <a:lnTo>
                    <a:pt x="0" y="2311"/>
                  </a:lnTo>
                  <a:lnTo>
                    <a:pt x="12705" y="17873"/>
                  </a:lnTo>
                  <a:lnTo>
                    <a:pt x="15927" y="13952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909896" y="4355041"/>
              <a:ext cx="193160" cy="231392"/>
            </a:xfrm>
            <a:custGeom>
              <a:avLst/>
              <a:gdLst/>
              <a:ahLst/>
              <a:cxnLst/>
              <a:rect l="l" t="t" r="r" b="b"/>
              <a:pathLst>
                <a:path w="7058" h="8455" extrusionOk="0">
                  <a:moveTo>
                    <a:pt x="5476" y="1"/>
                  </a:moveTo>
                  <a:lnTo>
                    <a:pt x="1768" y="4378"/>
                  </a:lnTo>
                  <a:lnTo>
                    <a:pt x="2133" y="4742"/>
                  </a:lnTo>
                  <a:cubicBezTo>
                    <a:pt x="2133" y="4742"/>
                    <a:pt x="0" y="8455"/>
                    <a:pt x="562" y="8455"/>
                  </a:cubicBezTo>
                  <a:cubicBezTo>
                    <a:pt x="604" y="8455"/>
                    <a:pt x="661" y="8434"/>
                    <a:pt x="735" y="8390"/>
                  </a:cubicBezTo>
                  <a:cubicBezTo>
                    <a:pt x="1677" y="7843"/>
                    <a:pt x="5841" y="2949"/>
                    <a:pt x="6844" y="1764"/>
                  </a:cubicBezTo>
                  <a:lnTo>
                    <a:pt x="7057" y="1460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911564" y="4364182"/>
              <a:ext cx="49125" cy="71566"/>
            </a:xfrm>
            <a:custGeom>
              <a:avLst/>
              <a:gdLst/>
              <a:ahLst/>
              <a:cxnLst/>
              <a:rect l="l" t="t" r="r" b="b"/>
              <a:pathLst>
                <a:path w="1795" h="2615" extrusionOk="0">
                  <a:moveTo>
                    <a:pt x="639" y="1"/>
                  </a:moveTo>
                  <a:cubicBezTo>
                    <a:pt x="274" y="335"/>
                    <a:pt x="62" y="791"/>
                    <a:pt x="31" y="1278"/>
                  </a:cubicBezTo>
                  <a:cubicBezTo>
                    <a:pt x="1" y="1764"/>
                    <a:pt x="122" y="2220"/>
                    <a:pt x="426" y="2615"/>
                  </a:cubicBezTo>
                  <a:lnTo>
                    <a:pt x="1794" y="1095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909896" y="4393301"/>
              <a:ext cx="187221" cy="193871"/>
            </a:xfrm>
            <a:custGeom>
              <a:avLst/>
              <a:gdLst/>
              <a:ahLst/>
              <a:cxnLst/>
              <a:rect l="l" t="t" r="r" b="b"/>
              <a:pathLst>
                <a:path w="6841" h="7084" extrusionOk="0">
                  <a:moveTo>
                    <a:pt x="6749" y="1"/>
                  </a:moveTo>
                  <a:lnTo>
                    <a:pt x="1673" y="5594"/>
                  </a:lnTo>
                  <a:cubicBezTo>
                    <a:pt x="1673" y="5594"/>
                    <a:pt x="1288" y="5401"/>
                    <a:pt x="1009" y="5401"/>
                  </a:cubicBezTo>
                  <a:cubicBezTo>
                    <a:pt x="921" y="5401"/>
                    <a:pt x="843" y="5421"/>
                    <a:pt x="791" y="5472"/>
                  </a:cubicBezTo>
                  <a:cubicBezTo>
                    <a:pt x="791" y="5472"/>
                    <a:pt x="1" y="7053"/>
                    <a:pt x="335" y="7083"/>
                  </a:cubicBezTo>
                  <a:cubicBezTo>
                    <a:pt x="337" y="7083"/>
                    <a:pt x="338" y="7083"/>
                    <a:pt x="339" y="7083"/>
                  </a:cubicBezTo>
                  <a:cubicBezTo>
                    <a:pt x="728" y="7083"/>
                    <a:pt x="5083" y="2334"/>
                    <a:pt x="6840" y="62"/>
                  </a:cubicBezTo>
                  <a:lnTo>
                    <a:pt x="6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910744" y="4391632"/>
              <a:ext cx="177205" cy="192202"/>
            </a:xfrm>
            <a:custGeom>
              <a:avLst/>
              <a:gdLst/>
              <a:ahLst/>
              <a:cxnLst/>
              <a:rect l="l" t="t" r="r" b="b"/>
              <a:pathLst>
                <a:path w="6475" h="7023" extrusionOk="0">
                  <a:moveTo>
                    <a:pt x="6475" y="1"/>
                  </a:moveTo>
                  <a:lnTo>
                    <a:pt x="6475" y="1"/>
                  </a:lnTo>
                  <a:cubicBezTo>
                    <a:pt x="6475" y="1"/>
                    <a:pt x="6444" y="1"/>
                    <a:pt x="6383" y="62"/>
                  </a:cubicBezTo>
                  <a:lnTo>
                    <a:pt x="6201" y="275"/>
                  </a:lnTo>
                  <a:lnTo>
                    <a:pt x="5532" y="1034"/>
                  </a:lnTo>
                  <a:cubicBezTo>
                    <a:pt x="4955" y="1673"/>
                    <a:pt x="4134" y="2585"/>
                    <a:pt x="3253" y="3557"/>
                  </a:cubicBezTo>
                  <a:cubicBezTo>
                    <a:pt x="2341" y="4530"/>
                    <a:pt x="1520" y="5411"/>
                    <a:pt x="912" y="6050"/>
                  </a:cubicBezTo>
                  <a:lnTo>
                    <a:pt x="183" y="6810"/>
                  </a:lnTo>
                  <a:lnTo>
                    <a:pt x="0" y="7022"/>
                  </a:lnTo>
                  <a:lnTo>
                    <a:pt x="213" y="6840"/>
                  </a:lnTo>
                  <a:lnTo>
                    <a:pt x="943" y="6080"/>
                  </a:lnTo>
                  <a:cubicBezTo>
                    <a:pt x="1551" y="5472"/>
                    <a:pt x="2371" y="4621"/>
                    <a:pt x="3283" y="3618"/>
                  </a:cubicBezTo>
                  <a:cubicBezTo>
                    <a:pt x="4195" y="2645"/>
                    <a:pt x="5016" y="1734"/>
                    <a:pt x="5563" y="1065"/>
                  </a:cubicBezTo>
                  <a:lnTo>
                    <a:pt x="6231" y="275"/>
                  </a:lnTo>
                  <a:cubicBezTo>
                    <a:pt x="6292" y="214"/>
                    <a:pt x="6353" y="123"/>
                    <a:pt x="6414" y="62"/>
                  </a:cubicBezTo>
                  <a:lnTo>
                    <a:pt x="6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1049661" y="4540512"/>
              <a:ext cx="28298" cy="7553"/>
            </a:xfrm>
            <a:custGeom>
              <a:avLst/>
              <a:gdLst/>
              <a:ahLst/>
              <a:cxnLst/>
              <a:rect l="l" t="t" r="r" b="b"/>
              <a:pathLst>
                <a:path w="1034" h="276" extrusionOk="0">
                  <a:moveTo>
                    <a:pt x="353" y="1"/>
                  </a:moveTo>
                  <a:cubicBezTo>
                    <a:pt x="236" y="1"/>
                    <a:pt x="118" y="34"/>
                    <a:pt x="0" y="93"/>
                  </a:cubicBezTo>
                  <a:cubicBezTo>
                    <a:pt x="91" y="78"/>
                    <a:pt x="182" y="70"/>
                    <a:pt x="274" y="70"/>
                  </a:cubicBezTo>
                  <a:cubicBezTo>
                    <a:pt x="365" y="70"/>
                    <a:pt x="456" y="78"/>
                    <a:pt x="547" y="93"/>
                  </a:cubicBezTo>
                  <a:cubicBezTo>
                    <a:pt x="699" y="123"/>
                    <a:pt x="882" y="215"/>
                    <a:pt x="1034" y="275"/>
                  </a:cubicBezTo>
                  <a:cubicBezTo>
                    <a:pt x="912" y="154"/>
                    <a:pt x="730" y="63"/>
                    <a:pt x="547" y="32"/>
                  </a:cubicBezTo>
                  <a:cubicBezTo>
                    <a:pt x="483" y="11"/>
                    <a:pt x="418" y="1"/>
                    <a:pt x="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1035512" y="4495848"/>
              <a:ext cx="14997" cy="3120"/>
            </a:xfrm>
            <a:custGeom>
              <a:avLst/>
              <a:gdLst/>
              <a:ahLst/>
              <a:cxnLst/>
              <a:rect l="l" t="t" r="r" b="b"/>
              <a:pathLst>
                <a:path w="548" h="114" extrusionOk="0">
                  <a:moveTo>
                    <a:pt x="137" y="0"/>
                  </a:moveTo>
                  <a:cubicBezTo>
                    <a:pt x="91" y="0"/>
                    <a:pt x="46" y="8"/>
                    <a:pt x="0" y="23"/>
                  </a:cubicBezTo>
                  <a:cubicBezTo>
                    <a:pt x="0" y="53"/>
                    <a:pt x="122" y="84"/>
                    <a:pt x="274" y="114"/>
                  </a:cubicBezTo>
                  <a:lnTo>
                    <a:pt x="547" y="114"/>
                  </a:lnTo>
                  <a:cubicBezTo>
                    <a:pt x="547" y="84"/>
                    <a:pt x="426" y="53"/>
                    <a:pt x="274" y="23"/>
                  </a:cubicBezTo>
                  <a:cubicBezTo>
                    <a:pt x="228" y="8"/>
                    <a:pt x="183" y="0"/>
                    <a:pt x="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1032200" y="4484819"/>
              <a:ext cx="13328" cy="2053"/>
            </a:xfrm>
            <a:custGeom>
              <a:avLst/>
              <a:gdLst/>
              <a:ahLst/>
              <a:cxnLst/>
              <a:rect l="l" t="t" r="r" b="b"/>
              <a:pathLst>
                <a:path w="487" h="75" extrusionOk="0">
                  <a:moveTo>
                    <a:pt x="244" y="0"/>
                  </a:moveTo>
                  <a:cubicBezTo>
                    <a:pt x="122" y="31"/>
                    <a:pt x="1" y="61"/>
                    <a:pt x="1" y="61"/>
                  </a:cubicBezTo>
                  <a:cubicBezTo>
                    <a:pt x="1" y="61"/>
                    <a:pt x="55" y="75"/>
                    <a:pt x="127" y="75"/>
                  </a:cubicBezTo>
                  <a:cubicBezTo>
                    <a:pt x="163" y="75"/>
                    <a:pt x="203" y="71"/>
                    <a:pt x="244" y="61"/>
                  </a:cubicBezTo>
                  <a:cubicBezTo>
                    <a:pt x="396" y="61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1038002" y="4469000"/>
              <a:ext cx="10865" cy="12507"/>
            </a:xfrm>
            <a:custGeom>
              <a:avLst/>
              <a:gdLst/>
              <a:ahLst/>
              <a:cxnLst/>
              <a:rect l="l" t="t" r="r" b="b"/>
              <a:pathLst>
                <a:path w="397" h="457" extrusionOk="0">
                  <a:moveTo>
                    <a:pt x="396" y="1"/>
                  </a:moveTo>
                  <a:lnTo>
                    <a:pt x="396" y="1"/>
                  </a:lnTo>
                  <a:cubicBezTo>
                    <a:pt x="396" y="1"/>
                    <a:pt x="305" y="92"/>
                    <a:pt x="183" y="214"/>
                  </a:cubicBezTo>
                  <a:cubicBezTo>
                    <a:pt x="62" y="335"/>
                    <a:pt x="1" y="426"/>
                    <a:pt x="1" y="457"/>
                  </a:cubicBezTo>
                  <a:cubicBezTo>
                    <a:pt x="31" y="457"/>
                    <a:pt x="123" y="366"/>
                    <a:pt x="244" y="244"/>
                  </a:cubicBezTo>
                  <a:cubicBezTo>
                    <a:pt x="335" y="122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1043011" y="4459859"/>
              <a:ext cx="12507" cy="14997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457" y="0"/>
                  </a:moveTo>
                  <a:cubicBezTo>
                    <a:pt x="426" y="0"/>
                    <a:pt x="335" y="122"/>
                    <a:pt x="244" y="274"/>
                  </a:cubicBezTo>
                  <a:cubicBezTo>
                    <a:pt x="122" y="426"/>
                    <a:pt x="1" y="517"/>
                    <a:pt x="31" y="548"/>
                  </a:cubicBezTo>
                  <a:cubicBezTo>
                    <a:pt x="31" y="548"/>
                    <a:pt x="183" y="487"/>
                    <a:pt x="305" y="335"/>
                  </a:cubicBezTo>
                  <a:cubicBezTo>
                    <a:pt x="366" y="244"/>
                    <a:pt x="426" y="122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1048840" y="4492208"/>
              <a:ext cx="28298" cy="17597"/>
            </a:xfrm>
            <a:custGeom>
              <a:avLst/>
              <a:gdLst/>
              <a:ahLst/>
              <a:cxnLst/>
              <a:rect l="l" t="t" r="r" b="b"/>
              <a:pathLst>
                <a:path w="1034" h="643" extrusionOk="0">
                  <a:moveTo>
                    <a:pt x="700" y="65"/>
                  </a:moveTo>
                  <a:cubicBezTo>
                    <a:pt x="781" y="65"/>
                    <a:pt x="863" y="78"/>
                    <a:pt x="936" y="106"/>
                  </a:cubicBezTo>
                  <a:lnTo>
                    <a:pt x="936" y="106"/>
                  </a:lnTo>
                  <a:cubicBezTo>
                    <a:pt x="887" y="152"/>
                    <a:pt x="809" y="215"/>
                    <a:pt x="700" y="277"/>
                  </a:cubicBezTo>
                  <a:cubicBezTo>
                    <a:pt x="608" y="369"/>
                    <a:pt x="487" y="429"/>
                    <a:pt x="396" y="490"/>
                  </a:cubicBezTo>
                  <a:cubicBezTo>
                    <a:pt x="335" y="521"/>
                    <a:pt x="244" y="551"/>
                    <a:pt x="183" y="581"/>
                  </a:cubicBezTo>
                  <a:cubicBezTo>
                    <a:pt x="168" y="589"/>
                    <a:pt x="152" y="593"/>
                    <a:pt x="138" y="593"/>
                  </a:cubicBezTo>
                  <a:cubicBezTo>
                    <a:pt x="95" y="593"/>
                    <a:pt x="61" y="559"/>
                    <a:pt x="61" y="490"/>
                  </a:cubicBezTo>
                  <a:cubicBezTo>
                    <a:pt x="92" y="338"/>
                    <a:pt x="183" y="217"/>
                    <a:pt x="335" y="156"/>
                  </a:cubicBezTo>
                  <a:cubicBezTo>
                    <a:pt x="426" y="95"/>
                    <a:pt x="578" y="65"/>
                    <a:pt x="700" y="65"/>
                  </a:cubicBezTo>
                  <a:close/>
                  <a:moveTo>
                    <a:pt x="641" y="1"/>
                  </a:moveTo>
                  <a:cubicBezTo>
                    <a:pt x="358" y="1"/>
                    <a:pt x="86" y="206"/>
                    <a:pt x="0" y="490"/>
                  </a:cubicBezTo>
                  <a:cubicBezTo>
                    <a:pt x="0" y="551"/>
                    <a:pt x="31" y="612"/>
                    <a:pt x="61" y="642"/>
                  </a:cubicBezTo>
                  <a:lnTo>
                    <a:pt x="213" y="642"/>
                  </a:lnTo>
                  <a:cubicBezTo>
                    <a:pt x="304" y="612"/>
                    <a:pt x="365" y="581"/>
                    <a:pt x="426" y="521"/>
                  </a:cubicBezTo>
                  <a:cubicBezTo>
                    <a:pt x="548" y="460"/>
                    <a:pt x="669" y="399"/>
                    <a:pt x="760" y="308"/>
                  </a:cubicBezTo>
                  <a:cubicBezTo>
                    <a:pt x="826" y="242"/>
                    <a:pt x="892" y="176"/>
                    <a:pt x="947" y="110"/>
                  </a:cubicBezTo>
                  <a:lnTo>
                    <a:pt x="947" y="110"/>
                  </a:lnTo>
                  <a:cubicBezTo>
                    <a:pt x="978" y="123"/>
                    <a:pt x="1007" y="138"/>
                    <a:pt x="1034" y="156"/>
                  </a:cubicBezTo>
                  <a:cubicBezTo>
                    <a:pt x="1034" y="125"/>
                    <a:pt x="1004" y="95"/>
                    <a:pt x="973" y="95"/>
                  </a:cubicBezTo>
                  <a:cubicBezTo>
                    <a:pt x="969" y="94"/>
                    <a:pt x="966" y="93"/>
                    <a:pt x="962" y="91"/>
                  </a:cubicBezTo>
                  <a:lnTo>
                    <a:pt x="962" y="91"/>
                  </a:lnTo>
                  <a:cubicBezTo>
                    <a:pt x="977" y="72"/>
                    <a:pt x="991" y="53"/>
                    <a:pt x="1004" y="34"/>
                  </a:cubicBezTo>
                  <a:lnTo>
                    <a:pt x="1004" y="34"/>
                  </a:lnTo>
                  <a:cubicBezTo>
                    <a:pt x="1003" y="34"/>
                    <a:pt x="988" y="55"/>
                    <a:pt x="954" y="89"/>
                  </a:cubicBezTo>
                  <a:lnTo>
                    <a:pt x="954" y="89"/>
                  </a:lnTo>
                  <a:cubicBezTo>
                    <a:pt x="869" y="60"/>
                    <a:pt x="784" y="32"/>
                    <a:pt x="700" y="4"/>
                  </a:cubicBezTo>
                  <a:cubicBezTo>
                    <a:pt x="680" y="2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1048840" y="4474501"/>
              <a:ext cx="12480" cy="21155"/>
            </a:xfrm>
            <a:custGeom>
              <a:avLst/>
              <a:gdLst/>
              <a:ahLst/>
              <a:cxnLst/>
              <a:rect l="l" t="t" r="r" b="b"/>
              <a:pathLst>
                <a:path w="456" h="773" extrusionOk="0">
                  <a:moveTo>
                    <a:pt x="209" y="1"/>
                  </a:moveTo>
                  <a:cubicBezTo>
                    <a:pt x="173" y="1"/>
                    <a:pt x="132" y="16"/>
                    <a:pt x="91" y="43"/>
                  </a:cubicBezTo>
                  <a:cubicBezTo>
                    <a:pt x="30" y="134"/>
                    <a:pt x="0" y="256"/>
                    <a:pt x="30" y="377"/>
                  </a:cubicBezTo>
                  <a:cubicBezTo>
                    <a:pt x="61" y="468"/>
                    <a:pt x="91" y="560"/>
                    <a:pt x="152" y="651"/>
                  </a:cubicBezTo>
                  <a:cubicBezTo>
                    <a:pt x="213" y="712"/>
                    <a:pt x="304" y="742"/>
                    <a:pt x="395" y="772"/>
                  </a:cubicBezTo>
                  <a:cubicBezTo>
                    <a:pt x="334" y="712"/>
                    <a:pt x="274" y="681"/>
                    <a:pt x="213" y="620"/>
                  </a:cubicBezTo>
                  <a:cubicBezTo>
                    <a:pt x="182" y="529"/>
                    <a:pt x="122" y="438"/>
                    <a:pt x="122" y="377"/>
                  </a:cubicBezTo>
                  <a:cubicBezTo>
                    <a:pt x="91" y="256"/>
                    <a:pt x="91" y="165"/>
                    <a:pt x="152" y="73"/>
                  </a:cubicBezTo>
                  <a:cubicBezTo>
                    <a:pt x="162" y="70"/>
                    <a:pt x="171" y="69"/>
                    <a:pt x="181" y="69"/>
                  </a:cubicBezTo>
                  <a:cubicBezTo>
                    <a:pt x="256" y="69"/>
                    <a:pt x="307" y="171"/>
                    <a:pt x="334" y="225"/>
                  </a:cubicBezTo>
                  <a:cubicBezTo>
                    <a:pt x="365" y="316"/>
                    <a:pt x="395" y="408"/>
                    <a:pt x="395" y="499"/>
                  </a:cubicBezTo>
                  <a:lnTo>
                    <a:pt x="395" y="742"/>
                  </a:lnTo>
                  <a:cubicBezTo>
                    <a:pt x="426" y="681"/>
                    <a:pt x="456" y="590"/>
                    <a:pt x="426" y="499"/>
                  </a:cubicBezTo>
                  <a:cubicBezTo>
                    <a:pt x="426" y="408"/>
                    <a:pt x="426" y="316"/>
                    <a:pt x="395" y="225"/>
                  </a:cubicBezTo>
                  <a:cubicBezTo>
                    <a:pt x="365" y="165"/>
                    <a:pt x="334" y="104"/>
                    <a:pt x="304" y="73"/>
                  </a:cubicBezTo>
                  <a:cubicBezTo>
                    <a:pt x="287" y="23"/>
                    <a:pt x="252" y="1"/>
                    <a:pt x="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944022" y="4365030"/>
              <a:ext cx="22469" cy="69897"/>
            </a:xfrm>
            <a:custGeom>
              <a:avLst/>
              <a:gdLst/>
              <a:ahLst/>
              <a:cxnLst/>
              <a:rect l="l" t="t" r="r" b="b"/>
              <a:pathLst>
                <a:path w="821" h="2554" extrusionOk="0">
                  <a:moveTo>
                    <a:pt x="821" y="0"/>
                  </a:moveTo>
                  <a:cubicBezTo>
                    <a:pt x="790" y="0"/>
                    <a:pt x="760" y="0"/>
                    <a:pt x="699" y="61"/>
                  </a:cubicBezTo>
                  <a:cubicBezTo>
                    <a:pt x="638" y="122"/>
                    <a:pt x="547" y="213"/>
                    <a:pt x="486" y="274"/>
                  </a:cubicBezTo>
                  <a:cubicBezTo>
                    <a:pt x="61" y="851"/>
                    <a:pt x="0" y="1611"/>
                    <a:pt x="365" y="2250"/>
                  </a:cubicBezTo>
                  <a:cubicBezTo>
                    <a:pt x="395" y="2310"/>
                    <a:pt x="456" y="2402"/>
                    <a:pt x="547" y="2493"/>
                  </a:cubicBezTo>
                  <a:cubicBezTo>
                    <a:pt x="547" y="2523"/>
                    <a:pt x="578" y="2554"/>
                    <a:pt x="638" y="2554"/>
                  </a:cubicBezTo>
                  <a:cubicBezTo>
                    <a:pt x="638" y="2554"/>
                    <a:pt x="517" y="2432"/>
                    <a:pt x="395" y="2219"/>
                  </a:cubicBezTo>
                  <a:cubicBezTo>
                    <a:pt x="243" y="1915"/>
                    <a:pt x="152" y="1581"/>
                    <a:pt x="182" y="1247"/>
                  </a:cubicBezTo>
                  <a:cubicBezTo>
                    <a:pt x="213" y="912"/>
                    <a:pt x="334" y="578"/>
                    <a:pt x="547" y="304"/>
                  </a:cubicBezTo>
                  <a:cubicBezTo>
                    <a:pt x="608" y="213"/>
                    <a:pt x="699" y="91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973141" y="4439881"/>
              <a:ext cx="30788" cy="34155"/>
            </a:xfrm>
            <a:custGeom>
              <a:avLst/>
              <a:gdLst/>
              <a:ahLst/>
              <a:cxnLst/>
              <a:rect l="l" t="t" r="r" b="b"/>
              <a:pathLst>
                <a:path w="1125" h="1248" extrusionOk="0">
                  <a:moveTo>
                    <a:pt x="1125" y="1"/>
                  </a:moveTo>
                  <a:cubicBezTo>
                    <a:pt x="1095" y="1"/>
                    <a:pt x="882" y="305"/>
                    <a:pt x="578" y="639"/>
                  </a:cubicBezTo>
                  <a:cubicBezTo>
                    <a:pt x="243" y="974"/>
                    <a:pt x="0" y="1247"/>
                    <a:pt x="0" y="1247"/>
                  </a:cubicBezTo>
                  <a:cubicBezTo>
                    <a:pt x="243" y="1065"/>
                    <a:pt x="426" y="882"/>
                    <a:pt x="608" y="670"/>
                  </a:cubicBezTo>
                  <a:cubicBezTo>
                    <a:pt x="821" y="487"/>
                    <a:pt x="973" y="244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948182" y="4417439"/>
              <a:ext cx="5008" cy="9387"/>
            </a:xfrm>
            <a:custGeom>
              <a:avLst/>
              <a:gdLst/>
              <a:ahLst/>
              <a:cxnLst/>
              <a:rect l="l" t="t" r="r" b="b"/>
              <a:pathLst>
                <a:path w="183" h="343" extrusionOk="0">
                  <a:moveTo>
                    <a:pt x="31" y="0"/>
                  </a:moveTo>
                  <a:cubicBezTo>
                    <a:pt x="0" y="0"/>
                    <a:pt x="0" y="91"/>
                    <a:pt x="31" y="183"/>
                  </a:cubicBezTo>
                  <a:cubicBezTo>
                    <a:pt x="81" y="283"/>
                    <a:pt x="132" y="342"/>
                    <a:pt x="165" y="342"/>
                  </a:cubicBezTo>
                  <a:cubicBezTo>
                    <a:pt x="171" y="342"/>
                    <a:pt x="178" y="340"/>
                    <a:pt x="183" y="335"/>
                  </a:cubicBezTo>
                  <a:cubicBezTo>
                    <a:pt x="183" y="335"/>
                    <a:pt x="152" y="243"/>
                    <a:pt x="92" y="183"/>
                  </a:cubicBezTo>
                  <a:cubicBezTo>
                    <a:pt x="61" y="9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953983" y="4399951"/>
              <a:ext cx="2545" cy="7526"/>
            </a:xfrm>
            <a:custGeom>
              <a:avLst/>
              <a:gdLst/>
              <a:ahLst/>
              <a:cxnLst/>
              <a:rect l="l" t="t" r="r" b="b"/>
              <a:pathLst>
                <a:path w="93" h="27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31" y="274"/>
                    <a:pt x="62" y="274"/>
                  </a:cubicBezTo>
                  <a:cubicBezTo>
                    <a:pt x="92" y="274"/>
                    <a:pt x="92" y="214"/>
                    <a:pt x="92" y="153"/>
                  </a:cubicBezTo>
                  <a:cubicBezTo>
                    <a:pt x="92" y="62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949003" y="4383038"/>
              <a:ext cx="5008" cy="8621"/>
            </a:xfrm>
            <a:custGeom>
              <a:avLst/>
              <a:gdLst/>
              <a:ahLst/>
              <a:cxnLst/>
              <a:rect l="l" t="t" r="r" b="b"/>
              <a:pathLst>
                <a:path w="183" h="315" extrusionOk="0">
                  <a:moveTo>
                    <a:pt x="169" y="0"/>
                  </a:moveTo>
                  <a:cubicBezTo>
                    <a:pt x="141" y="0"/>
                    <a:pt x="77" y="40"/>
                    <a:pt x="30" y="133"/>
                  </a:cubicBezTo>
                  <a:cubicBezTo>
                    <a:pt x="0" y="224"/>
                    <a:pt x="30" y="315"/>
                    <a:pt x="30" y="315"/>
                  </a:cubicBezTo>
                  <a:cubicBezTo>
                    <a:pt x="61" y="315"/>
                    <a:pt x="61" y="224"/>
                    <a:pt x="91" y="133"/>
                  </a:cubicBezTo>
                  <a:cubicBezTo>
                    <a:pt x="122" y="72"/>
                    <a:pt x="182" y="11"/>
                    <a:pt x="182" y="11"/>
                  </a:cubicBezTo>
                  <a:cubicBezTo>
                    <a:pt x="182" y="4"/>
                    <a:pt x="177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943173" y="4372502"/>
              <a:ext cx="2518" cy="4434"/>
            </a:xfrm>
            <a:custGeom>
              <a:avLst/>
              <a:gdLst/>
              <a:ahLst/>
              <a:cxnLst/>
              <a:rect l="l" t="t" r="r" b="b"/>
              <a:pathLst>
                <a:path w="92" h="162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0" y="153"/>
                    <a:pt x="0" y="153"/>
                  </a:cubicBezTo>
                  <a:cubicBezTo>
                    <a:pt x="6" y="159"/>
                    <a:pt x="13" y="161"/>
                    <a:pt x="20" y="161"/>
                  </a:cubicBezTo>
                  <a:cubicBezTo>
                    <a:pt x="51" y="161"/>
                    <a:pt x="91" y="117"/>
                    <a:pt x="91" y="9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1807474" y="4394149"/>
              <a:ext cx="198031" cy="188015"/>
            </a:xfrm>
            <a:custGeom>
              <a:avLst/>
              <a:gdLst/>
              <a:ahLst/>
              <a:cxnLst/>
              <a:rect l="l" t="t" r="r" b="b"/>
              <a:pathLst>
                <a:path w="7236" h="6870" extrusionOk="0">
                  <a:moveTo>
                    <a:pt x="1126" y="0"/>
                  </a:moveTo>
                  <a:lnTo>
                    <a:pt x="1" y="6870"/>
                  </a:lnTo>
                  <a:lnTo>
                    <a:pt x="5898" y="6870"/>
                  </a:lnTo>
                  <a:lnTo>
                    <a:pt x="7235" y="127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1843245" y="4571328"/>
              <a:ext cx="290369" cy="59552"/>
            </a:xfrm>
            <a:custGeom>
              <a:avLst/>
              <a:gdLst/>
              <a:ahLst/>
              <a:cxnLst/>
              <a:rect l="l" t="t" r="r" b="b"/>
              <a:pathLst>
                <a:path w="10610" h="2176" extrusionOk="0">
                  <a:moveTo>
                    <a:pt x="10609" y="0"/>
                  </a:moveTo>
                  <a:lnTo>
                    <a:pt x="4864" y="31"/>
                  </a:lnTo>
                  <a:lnTo>
                    <a:pt x="4864" y="578"/>
                  </a:lnTo>
                  <a:cubicBezTo>
                    <a:pt x="4864" y="578"/>
                    <a:pt x="1" y="1459"/>
                    <a:pt x="1156" y="1855"/>
                  </a:cubicBezTo>
                  <a:cubicBezTo>
                    <a:pt x="1903" y="2118"/>
                    <a:pt x="5459" y="2175"/>
                    <a:pt x="7971" y="2175"/>
                  </a:cubicBezTo>
                  <a:cubicBezTo>
                    <a:pt x="8935" y="2175"/>
                    <a:pt x="9745" y="2167"/>
                    <a:pt x="10184" y="2158"/>
                  </a:cubicBezTo>
                  <a:lnTo>
                    <a:pt x="10518" y="2158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1844091" y="4584218"/>
              <a:ext cx="57417" cy="43706"/>
            </a:xfrm>
            <a:custGeom>
              <a:avLst/>
              <a:gdLst/>
              <a:ahLst/>
              <a:cxnLst/>
              <a:rect l="l" t="t" r="r" b="b"/>
              <a:pathLst>
                <a:path w="2098" h="1597" extrusionOk="0">
                  <a:moveTo>
                    <a:pt x="1857" y="1"/>
                  </a:moveTo>
                  <a:cubicBezTo>
                    <a:pt x="1461" y="1"/>
                    <a:pt x="1090" y="127"/>
                    <a:pt x="760" y="380"/>
                  </a:cubicBezTo>
                  <a:cubicBezTo>
                    <a:pt x="365" y="684"/>
                    <a:pt x="92" y="1080"/>
                    <a:pt x="0" y="1566"/>
                  </a:cubicBezTo>
                  <a:lnTo>
                    <a:pt x="2037" y="1596"/>
                  </a:lnTo>
                  <a:lnTo>
                    <a:pt x="2098" y="16"/>
                  </a:lnTo>
                  <a:cubicBezTo>
                    <a:pt x="2017" y="6"/>
                    <a:pt x="1936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1844914" y="4600447"/>
              <a:ext cx="267052" cy="31254"/>
            </a:xfrm>
            <a:custGeom>
              <a:avLst/>
              <a:gdLst/>
              <a:ahLst/>
              <a:cxnLst/>
              <a:rect l="l" t="t" r="r" b="b"/>
              <a:pathLst>
                <a:path w="9758" h="1142" extrusionOk="0">
                  <a:moveTo>
                    <a:pt x="1733" y="0"/>
                  </a:moveTo>
                  <a:cubicBezTo>
                    <a:pt x="1733" y="0"/>
                    <a:pt x="0" y="456"/>
                    <a:pt x="213" y="730"/>
                  </a:cubicBezTo>
                  <a:cubicBezTo>
                    <a:pt x="356" y="945"/>
                    <a:pt x="4413" y="1141"/>
                    <a:pt x="7528" y="1141"/>
                  </a:cubicBezTo>
                  <a:cubicBezTo>
                    <a:pt x="8372" y="1141"/>
                    <a:pt x="9148" y="1127"/>
                    <a:pt x="9757" y="1094"/>
                  </a:cubicBezTo>
                  <a:lnTo>
                    <a:pt x="9757" y="973"/>
                  </a:lnTo>
                  <a:lnTo>
                    <a:pt x="2189" y="791"/>
                  </a:lnTo>
                  <a:cubicBezTo>
                    <a:pt x="2189" y="791"/>
                    <a:pt x="2037" y="31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1842423" y="4617908"/>
              <a:ext cx="254572" cy="9168"/>
            </a:xfrm>
            <a:custGeom>
              <a:avLst/>
              <a:gdLst/>
              <a:ahLst/>
              <a:cxnLst/>
              <a:rect l="l" t="t" r="r" b="b"/>
              <a:pathLst>
                <a:path w="9302" h="335" extrusionOk="0">
                  <a:moveTo>
                    <a:pt x="0" y="1"/>
                  </a:moveTo>
                  <a:lnTo>
                    <a:pt x="1034" y="92"/>
                  </a:lnTo>
                  <a:cubicBezTo>
                    <a:pt x="1915" y="153"/>
                    <a:pt x="3101" y="213"/>
                    <a:pt x="4469" y="274"/>
                  </a:cubicBezTo>
                  <a:cubicBezTo>
                    <a:pt x="5806" y="335"/>
                    <a:pt x="6991" y="335"/>
                    <a:pt x="7873" y="335"/>
                  </a:cubicBezTo>
                  <a:lnTo>
                    <a:pt x="9301" y="335"/>
                  </a:lnTo>
                  <a:lnTo>
                    <a:pt x="9180" y="274"/>
                  </a:lnTo>
                  <a:lnTo>
                    <a:pt x="7873" y="274"/>
                  </a:lnTo>
                  <a:cubicBezTo>
                    <a:pt x="6991" y="274"/>
                    <a:pt x="5806" y="244"/>
                    <a:pt x="4469" y="213"/>
                  </a:cubicBezTo>
                  <a:cubicBezTo>
                    <a:pt x="3101" y="153"/>
                    <a:pt x="1915" y="92"/>
                    <a:pt x="1034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2052058" y="4598778"/>
              <a:ext cx="14176" cy="24987"/>
            </a:xfrm>
            <a:custGeom>
              <a:avLst/>
              <a:gdLst/>
              <a:ahLst/>
              <a:cxnLst/>
              <a:rect l="l" t="t" r="r" b="b"/>
              <a:pathLst>
                <a:path w="518" h="913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122"/>
                    <a:pt x="244" y="274"/>
                    <a:pt x="335" y="426"/>
                  </a:cubicBezTo>
                  <a:cubicBezTo>
                    <a:pt x="396" y="578"/>
                    <a:pt x="457" y="730"/>
                    <a:pt x="518" y="912"/>
                  </a:cubicBezTo>
                  <a:cubicBezTo>
                    <a:pt x="518" y="730"/>
                    <a:pt x="487" y="548"/>
                    <a:pt x="366" y="396"/>
                  </a:cubicBezTo>
                  <a:cubicBezTo>
                    <a:pt x="305" y="213"/>
                    <a:pt x="15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2005478" y="4588789"/>
              <a:ext cx="8347" cy="13355"/>
            </a:xfrm>
            <a:custGeom>
              <a:avLst/>
              <a:gdLst/>
              <a:ahLst/>
              <a:cxnLst/>
              <a:rect l="l" t="t" r="r" b="b"/>
              <a:pathLst>
                <a:path w="305" h="488" extrusionOk="0">
                  <a:moveTo>
                    <a:pt x="1" y="1"/>
                  </a:moveTo>
                  <a:cubicBezTo>
                    <a:pt x="1" y="1"/>
                    <a:pt x="31" y="122"/>
                    <a:pt x="123" y="274"/>
                  </a:cubicBezTo>
                  <a:cubicBezTo>
                    <a:pt x="214" y="396"/>
                    <a:pt x="305" y="487"/>
                    <a:pt x="305" y="487"/>
                  </a:cubicBezTo>
                  <a:cubicBezTo>
                    <a:pt x="305" y="487"/>
                    <a:pt x="274" y="365"/>
                    <a:pt x="183" y="213"/>
                  </a:cubicBezTo>
                  <a:cubicBezTo>
                    <a:pt x="92" y="92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992150" y="4587119"/>
              <a:ext cx="10017" cy="9195"/>
            </a:xfrm>
            <a:custGeom>
              <a:avLst/>
              <a:gdLst/>
              <a:ahLst/>
              <a:cxnLst/>
              <a:rect l="l" t="t" r="r" b="b"/>
              <a:pathLst>
                <a:path w="366" h="336" extrusionOk="0">
                  <a:moveTo>
                    <a:pt x="0" y="1"/>
                  </a:moveTo>
                  <a:cubicBezTo>
                    <a:pt x="0" y="1"/>
                    <a:pt x="61" y="92"/>
                    <a:pt x="152" y="183"/>
                  </a:cubicBezTo>
                  <a:cubicBezTo>
                    <a:pt x="244" y="274"/>
                    <a:pt x="335" y="335"/>
                    <a:pt x="335" y="335"/>
                  </a:cubicBezTo>
                  <a:cubicBezTo>
                    <a:pt x="365" y="305"/>
                    <a:pt x="274" y="214"/>
                    <a:pt x="183" y="123"/>
                  </a:cubicBezTo>
                  <a:cubicBezTo>
                    <a:pt x="92" y="3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1984679" y="4580140"/>
              <a:ext cx="15818" cy="2381"/>
            </a:xfrm>
            <a:custGeom>
              <a:avLst/>
              <a:gdLst/>
              <a:ahLst/>
              <a:cxnLst/>
              <a:rect l="l" t="t" r="r" b="b"/>
              <a:pathLst>
                <a:path w="578" h="87" extrusionOk="0">
                  <a:moveTo>
                    <a:pt x="204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1" y="74"/>
                    <a:pt x="183" y="74"/>
                    <a:pt x="304" y="74"/>
                  </a:cubicBezTo>
                  <a:cubicBezTo>
                    <a:pt x="331" y="82"/>
                    <a:pt x="358" y="86"/>
                    <a:pt x="384" y="86"/>
                  </a:cubicBezTo>
                  <a:cubicBezTo>
                    <a:pt x="449" y="86"/>
                    <a:pt x="513" y="65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1981340" y="4571328"/>
              <a:ext cx="19157" cy="2518"/>
            </a:xfrm>
            <a:custGeom>
              <a:avLst/>
              <a:gdLst/>
              <a:ahLst/>
              <a:cxnLst/>
              <a:rect l="l" t="t" r="r" b="b"/>
              <a:pathLst>
                <a:path w="700" h="92" extrusionOk="0">
                  <a:moveTo>
                    <a:pt x="699" y="0"/>
                  </a:moveTo>
                  <a:cubicBezTo>
                    <a:pt x="578" y="0"/>
                    <a:pt x="456" y="0"/>
                    <a:pt x="335" y="31"/>
                  </a:cubicBezTo>
                  <a:cubicBezTo>
                    <a:pt x="289" y="16"/>
                    <a:pt x="236" y="8"/>
                    <a:pt x="179" y="8"/>
                  </a:cubicBezTo>
                  <a:cubicBezTo>
                    <a:pt x="122" y="8"/>
                    <a:pt x="61" y="16"/>
                    <a:pt x="0" y="31"/>
                  </a:cubicBezTo>
                  <a:cubicBezTo>
                    <a:pt x="122" y="61"/>
                    <a:pt x="243" y="92"/>
                    <a:pt x="365" y="92"/>
                  </a:cubicBezTo>
                  <a:cubicBezTo>
                    <a:pt x="456" y="92"/>
                    <a:pt x="578" y="61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2010459" y="4574037"/>
              <a:ext cx="29967" cy="17269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35" y="69"/>
                  </a:moveTo>
                  <a:cubicBezTo>
                    <a:pt x="411" y="69"/>
                    <a:pt x="487" y="84"/>
                    <a:pt x="547" y="114"/>
                  </a:cubicBezTo>
                  <a:cubicBezTo>
                    <a:pt x="669" y="145"/>
                    <a:pt x="791" y="205"/>
                    <a:pt x="851" y="327"/>
                  </a:cubicBezTo>
                  <a:cubicBezTo>
                    <a:pt x="906" y="382"/>
                    <a:pt x="939" y="437"/>
                    <a:pt x="963" y="498"/>
                  </a:cubicBezTo>
                  <a:lnTo>
                    <a:pt x="963" y="498"/>
                  </a:lnTo>
                  <a:cubicBezTo>
                    <a:pt x="901" y="490"/>
                    <a:pt x="821" y="475"/>
                    <a:pt x="730" y="449"/>
                  </a:cubicBezTo>
                  <a:cubicBezTo>
                    <a:pt x="578" y="418"/>
                    <a:pt x="456" y="388"/>
                    <a:pt x="335" y="357"/>
                  </a:cubicBezTo>
                  <a:cubicBezTo>
                    <a:pt x="274" y="327"/>
                    <a:pt x="213" y="297"/>
                    <a:pt x="152" y="266"/>
                  </a:cubicBezTo>
                  <a:cubicBezTo>
                    <a:pt x="91" y="205"/>
                    <a:pt x="61" y="145"/>
                    <a:pt x="122" y="114"/>
                  </a:cubicBezTo>
                  <a:cubicBezTo>
                    <a:pt x="183" y="84"/>
                    <a:pt x="259" y="69"/>
                    <a:pt x="335" y="69"/>
                  </a:cubicBezTo>
                  <a:close/>
                  <a:moveTo>
                    <a:pt x="347" y="1"/>
                  </a:moveTo>
                  <a:cubicBezTo>
                    <a:pt x="259" y="1"/>
                    <a:pt x="171" y="18"/>
                    <a:pt x="91" y="53"/>
                  </a:cubicBezTo>
                  <a:cubicBezTo>
                    <a:pt x="31" y="84"/>
                    <a:pt x="0" y="145"/>
                    <a:pt x="31" y="205"/>
                  </a:cubicBezTo>
                  <a:cubicBezTo>
                    <a:pt x="31" y="266"/>
                    <a:pt x="61" y="297"/>
                    <a:pt x="122" y="327"/>
                  </a:cubicBezTo>
                  <a:cubicBezTo>
                    <a:pt x="183" y="357"/>
                    <a:pt x="243" y="388"/>
                    <a:pt x="335" y="418"/>
                  </a:cubicBezTo>
                  <a:cubicBezTo>
                    <a:pt x="456" y="479"/>
                    <a:pt x="578" y="509"/>
                    <a:pt x="699" y="509"/>
                  </a:cubicBezTo>
                  <a:cubicBezTo>
                    <a:pt x="775" y="525"/>
                    <a:pt x="844" y="532"/>
                    <a:pt x="908" y="532"/>
                  </a:cubicBezTo>
                  <a:cubicBezTo>
                    <a:pt x="931" y="532"/>
                    <a:pt x="953" y="531"/>
                    <a:pt x="974" y="529"/>
                  </a:cubicBezTo>
                  <a:lnTo>
                    <a:pt x="974" y="529"/>
                  </a:lnTo>
                  <a:cubicBezTo>
                    <a:pt x="985" y="561"/>
                    <a:pt x="994" y="595"/>
                    <a:pt x="1003" y="631"/>
                  </a:cubicBezTo>
                  <a:cubicBezTo>
                    <a:pt x="1034" y="601"/>
                    <a:pt x="1034" y="570"/>
                    <a:pt x="1003" y="540"/>
                  </a:cubicBezTo>
                  <a:cubicBezTo>
                    <a:pt x="1003" y="535"/>
                    <a:pt x="1003" y="531"/>
                    <a:pt x="1003" y="526"/>
                  </a:cubicBezTo>
                  <a:lnTo>
                    <a:pt x="1003" y="526"/>
                  </a:lnTo>
                  <a:cubicBezTo>
                    <a:pt x="1034" y="523"/>
                    <a:pt x="1064" y="517"/>
                    <a:pt x="1095" y="509"/>
                  </a:cubicBezTo>
                  <a:cubicBezTo>
                    <a:pt x="1095" y="509"/>
                    <a:pt x="1060" y="509"/>
                    <a:pt x="1002" y="503"/>
                  </a:cubicBezTo>
                  <a:lnTo>
                    <a:pt x="1002" y="503"/>
                  </a:lnTo>
                  <a:cubicBezTo>
                    <a:pt x="995" y="424"/>
                    <a:pt x="965" y="349"/>
                    <a:pt x="912" y="297"/>
                  </a:cubicBezTo>
                  <a:cubicBezTo>
                    <a:pt x="783" y="103"/>
                    <a:pt x="562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1998801" y="4569659"/>
              <a:ext cx="15846" cy="19157"/>
            </a:xfrm>
            <a:custGeom>
              <a:avLst/>
              <a:gdLst/>
              <a:ahLst/>
              <a:cxnLst/>
              <a:rect l="l" t="t" r="r" b="b"/>
              <a:pathLst>
                <a:path w="579" h="700" extrusionOk="0">
                  <a:moveTo>
                    <a:pt x="456" y="1"/>
                  </a:moveTo>
                  <a:cubicBezTo>
                    <a:pt x="335" y="1"/>
                    <a:pt x="213" y="61"/>
                    <a:pt x="122" y="183"/>
                  </a:cubicBezTo>
                  <a:cubicBezTo>
                    <a:pt x="92" y="244"/>
                    <a:pt x="31" y="335"/>
                    <a:pt x="31" y="457"/>
                  </a:cubicBezTo>
                  <a:cubicBezTo>
                    <a:pt x="1" y="517"/>
                    <a:pt x="31" y="609"/>
                    <a:pt x="61" y="700"/>
                  </a:cubicBezTo>
                  <a:cubicBezTo>
                    <a:pt x="61" y="609"/>
                    <a:pt x="61" y="517"/>
                    <a:pt x="92" y="457"/>
                  </a:cubicBezTo>
                  <a:cubicBezTo>
                    <a:pt x="92" y="365"/>
                    <a:pt x="122" y="274"/>
                    <a:pt x="183" y="213"/>
                  </a:cubicBezTo>
                  <a:cubicBezTo>
                    <a:pt x="244" y="153"/>
                    <a:pt x="335" y="61"/>
                    <a:pt x="426" y="61"/>
                  </a:cubicBezTo>
                  <a:cubicBezTo>
                    <a:pt x="517" y="92"/>
                    <a:pt x="487" y="244"/>
                    <a:pt x="426" y="305"/>
                  </a:cubicBezTo>
                  <a:cubicBezTo>
                    <a:pt x="396" y="365"/>
                    <a:pt x="335" y="457"/>
                    <a:pt x="274" y="517"/>
                  </a:cubicBezTo>
                  <a:cubicBezTo>
                    <a:pt x="183" y="639"/>
                    <a:pt x="92" y="700"/>
                    <a:pt x="92" y="700"/>
                  </a:cubicBezTo>
                  <a:cubicBezTo>
                    <a:pt x="183" y="669"/>
                    <a:pt x="244" y="609"/>
                    <a:pt x="304" y="548"/>
                  </a:cubicBezTo>
                  <a:cubicBezTo>
                    <a:pt x="365" y="487"/>
                    <a:pt x="426" y="426"/>
                    <a:pt x="487" y="335"/>
                  </a:cubicBezTo>
                  <a:cubicBezTo>
                    <a:pt x="517" y="274"/>
                    <a:pt x="548" y="244"/>
                    <a:pt x="548" y="183"/>
                  </a:cubicBezTo>
                  <a:cubicBezTo>
                    <a:pt x="578" y="92"/>
                    <a:pt x="517" y="3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1844091" y="4582959"/>
              <a:ext cx="57417" cy="43295"/>
            </a:xfrm>
            <a:custGeom>
              <a:avLst/>
              <a:gdLst/>
              <a:ahLst/>
              <a:cxnLst/>
              <a:rect l="l" t="t" r="r" b="b"/>
              <a:pathLst>
                <a:path w="2098" h="1582" extrusionOk="0">
                  <a:moveTo>
                    <a:pt x="1672" y="1"/>
                  </a:moveTo>
                  <a:cubicBezTo>
                    <a:pt x="1307" y="31"/>
                    <a:pt x="973" y="123"/>
                    <a:pt x="699" y="335"/>
                  </a:cubicBezTo>
                  <a:cubicBezTo>
                    <a:pt x="426" y="548"/>
                    <a:pt x="213" y="852"/>
                    <a:pt x="92" y="1156"/>
                  </a:cubicBezTo>
                  <a:cubicBezTo>
                    <a:pt x="61" y="1278"/>
                    <a:pt x="31" y="1369"/>
                    <a:pt x="31" y="1490"/>
                  </a:cubicBezTo>
                  <a:cubicBezTo>
                    <a:pt x="0" y="1521"/>
                    <a:pt x="0" y="1551"/>
                    <a:pt x="31" y="1582"/>
                  </a:cubicBezTo>
                  <a:cubicBezTo>
                    <a:pt x="31" y="1582"/>
                    <a:pt x="61" y="1430"/>
                    <a:pt x="152" y="1186"/>
                  </a:cubicBezTo>
                  <a:cubicBezTo>
                    <a:pt x="395" y="548"/>
                    <a:pt x="973" y="92"/>
                    <a:pt x="1672" y="62"/>
                  </a:cubicBezTo>
                  <a:cubicBezTo>
                    <a:pt x="1733" y="47"/>
                    <a:pt x="1801" y="39"/>
                    <a:pt x="1873" y="39"/>
                  </a:cubicBezTo>
                  <a:cubicBezTo>
                    <a:pt x="1946" y="39"/>
                    <a:pt x="2022" y="47"/>
                    <a:pt x="2098" y="62"/>
                  </a:cubicBezTo>
                  <a:cubicBezTo>
                    <a:pt x="2098" y="31"/>
                    <a:pt x="2037" y="31"/>
                    <a:pt x="1976" y="31"/>
                  </a:cubicBezTo>
                  <a:cubicBezTo>
                    <a:pt x="1885" y="1"/>
                    <a:pt x="1763" y="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920611" y="4609588"/>
              <a:ext cx="44965" cy="3147"/>
            </a:xfrm>
            <a:custGeom>
              <a:avLst/>
              <a:gdLst/>
              <a:ahLst/>
              <a:cxnLst/>
              <a:rect l="l" t="t" r="r" b="b"/>
              <a:pathLst>
                <a:path w="1643" h="115" extrusionOk="0">
                  <a:moveTo>
                    <a:pt x="1" y="1"/>
                  </a:moveTo>
                  <a:cubicBezTo>
                    <a:pt x="314" y="74"/>
                    <a:pt x="649" y="114"/>
                    <a:pt x="986" y="114"/>
                  </a:cubicBezTo>
                  <a:cubicBezTo>
                    <a:pt x="1206" y="114"/>
                    <a:pt x="1426" y="97"/>
                    <a:pt x="1642" y="61"/>
                  </a:cubicBezTo>
                  <a:lnTo>
                    <a:pt x="1642" y="61"/>
                  </a:lnTo>
                  <a:cubicBezTo>
                    <a:pt x="1642" y="61"/>
                    <a:pt x="1480" y="75"/>
                    <a:pt x="1237" y="75"/>
                  </a:cubicBezTo>
                  <a:cubicBezTo>
                    <a:pt x="1115" y="75"/>
                    <a:pt x="974" y="72"/>
                    <a:pt x="822" y="61"/>
                  </a:cubicBezTo>
                  <a:cubicBezTo>
                    <a:pt x="36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1889850" y="4612079"/>
              <a:ext cx="5008" cy="9195"/>
            </a:xfrm>
            <a:custGeom>
              <a:avLst/>
              <a:gdLst/>
              <a:ahLst/>
              <a:cxnLst/>
              <a:rect l="l" t="t" r="r" b="b"/>
              <a:pathLst>
                <a:path w="183" h="336" extrusionOk="0">
                  <a:moveTo>
                    <a:pt x="183" y="1"/>
                  </a:moveTo>
                  <a:cubicBezTo>
                    <a:pt x="152" y="1"/>
                    <a:pt x="92" y="31"/>
                    <a:pt x="31" y="153"/>
                  </a:cubicBezTo>
                  <a:cubicBezTo>
                    <a:pt x="1" y="244"/>
                    <a:pt x="1" y="335"/>
                    <a:pt x="31" y="335"/>
                  </a:cubicBezTo>
                  <a:cubicBezTo>
                    <a:pt x="31" y="335"/>
                    <a:pt x="61" y="244"/>
                    <a:pt x="92" y="183"/>
                  </a:cubicBezTo>
                  <a:cubicBezTo>
                    <a:pt x="152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1877370" y="4598449"/>
              <a:ext cx="6678" cy="5665"/>
            </a:xfrm>
            <a:custGeom>
              <a:avLst/>
              <a:gdLst/>
              <a:ahLst/>
              <a:cxnLst/>
              <a:rect l="l" t="t" r="r" b="b"/>
              <a:pathLst>
                <a:path w="244" h="207" extrusionOk="0">
                  <a:moveTo>
                    <a:pt x="213" y="1"/>
                  </a:moveTo>
                  <a:cubicBezTo>
                    <a:pt x="181" y="1"/>
                    <a:pt x="136" y="29"/>
                    <a:pt x="92" y="73"/>
                  </a:cubicBezTo>
                  <a:cubicBezTo>
                    <a:pt x="31" y="134"/>
                    <a:pt x="1" y="195"/>
                    <a:pt x="1" y="195"/>
                  </a:cubicBezTo>
                  <a:cubicBezTo>
                    <a:pt x="9" y="203"/>
                    <a:pt x="19" y="207"/>
                    <a:pt x="31" y="207"/>
                  </a:cubicBezTo>
                  <a:cubicBezTo>
                    <a:pt x="64" y="207"/>
                    <a:pt x="108" y="179"/>
                    <a:pt x="153" y="134"/>
                  </a:cubicBezTo>
                  <a:cubicBezTo>
                    <a:pt x="213" y="73"/>
                    <a:pt x="244" y="12"/>
                    <a:pt x="244" y="12"/>
                  </a:cubicBezTo>
                  <a:cubicBezTo>
                    <a:pt x="236" y="4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1861551" y="4591744"/>
              <a:ext cx="9195" cy="3722"/>
            </a:xfrm>
            <a:custGeom>
              <a:avLst/>
              <a:gdLst/>
              <a:ahLst/>
              <a:cxnLst/>
              <a:rect l="l" t="t" r="r" b="b"/>
              <a:pathLst>
                <a:path w="336" h="136" extrusionOk="0">
                  <a:moveTo>
                    <a:pt x="254" y="1"/>
                  </a:moveTo>
                  <a:cubicBezTo>
                    <a:pt x="227" y="1"/>
                    <a:pt x="193" y="4"/>
                    <a:pt x="153" y="14"/>
                  </a:cubicBezTo>
                  <a:cubicBezTo>
                    <a:pt x="62" y="45"/>
                    <a:pt x="1" y="105"/>
                    <a:pt x="31" y="136"/>
                  </a:cubicBezTo>
                  <a:cubicBezTo>
                    <a:pt x="31" y="136"/>
                    <a:pt x="92" y="105"/>
                    <a:pt x="183" y="75"/>
                  </a:cubicBezTo>
                  <a:cubicBezTo>
                    <a:pt x="275" y="14"/>
                    <a:pt x="335" y="45"/>
                    <a:pt x="335" y="14"/>
                  </a:cubicBezTo>
                  <a:cubicBezTo>
                    <a:pt x="335" y="14"/>
                    <a:pt x="308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849920" y="4589637"/>
              <a:ext cx="4187" cy="2053"/>
            </a:xfrm>
            <a:custGeom>
              <a:avLst/>
              <a:gdLst/>
              <a:ahLst/>
              <a:cxnLst/>
              <a:rect l="l" t="t" r="r" b="b"/>
              <a:pathLst>
                <a:path w="153" h="75" extrusionOk="0">
                  <a:moveTo>
                    <a:pt x="62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61"/>
                    <a:pt x="28" y="74"/>
                    <a:pt x="55" y="74"/>
                  </a:cubicBezTo>
                  <a:cubicBezTo>
                    <a:pt x="68" y="74"/>
                    <a:pt x="82" y="71"/>
                    <a:pt x="92" y="61"/>
                  </a:cubicBezTo>
                  <a:cubicBezTo>
                    <a:pt x="153" y="6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1189406" y="2139817"/>
              <a:ext cx="662184" cy="784462"/>
            </a:xfrm>
            <a:custGeom>
              <a:avLst/>
              <a:gdLst/>
              <a:ahLst/>
              <a:cxnLst/>
              <a:rect l="l" t="t" r="r" b="b"/>
              <a:pathLst>
                <a:path w="24196" h="28664" extrusionOk="0">
                  <a:moveTo>
                    <a:pt x="17873" y="0"/>
                  </a:moveTo>
                  <a:lnTo>
                    <a:pt x="17873" y="31"/>
                  </a:lnTo>
                  <a:lnTo>
                    <a:pt x="8207" y="851"/>
                  </a:lnTo>
                  <a:cubicBezTo>
                    <a:pt x="8207" y="851"/>
                    <a:pt x="5289" y="912"/>
                    <a:pt x="2158" y="8268"/>
                  </a:cubicBezTo>
                  <a:lnTo>
                    <a:pt x="0" y="12554"/>
                  </a:lnTo>
                  <a:lnTo>
                    <a:pt x="4225" y="15259"/>
                  </a:lnTo>
                  <a:lnTo>
                    <a:pt x="4407" y="17903"/>
                  </a:lnTo>
                  <a:lnTo>
                    <a:pt x="4772" y="28663"/>
                  </a:lnTo>
                  <a:lnTo>
                    <a:pt x="22706" y="27356"/>
                  </a:lnTo>
                  <a:cubicBezTo>
                    <a:pt x="22311" y="24925"/>
                    <a:pt x="20396" y="21703"/>
                    <a:pt x="19757" y="19636"/>
                  </a:cubicBezTo>
                  <a:cubicBezTo>
                    <a:pt x="20396" y="17994"/>
                    <a:pt x="24195" y="11368"/>
                    <a:pt x="24165" y="7933"/>
                  </a:cubicBezTo>
                  <a:cubicBezTo>
                    <a:pt x="24165" y="638"/>
                    <a:pt x="17873" y="0"/>
                    <a:pt x="1787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1478898" y="2549922"/>
              <a:ext cx="233773" cy="31226"/>
            </a:xfrm>
            <a:custGeom>
              <a:avLst/>
              <a:gdLst/>
              <a:ahLst/>
              <a:cxnLst/>
              <a:rect l="l" t="t" r="r" b="b"/>
              <a:pathLst>
                <a:path w="8542" h="1141" extrusionOk="0">
                  <a:moveTo>
                    <a:pt x="31" y="0"/>
                  </a:moveTo>
                  <a:cubicBezTo>
                    <a:pt x="0" y="0"/>
                    <a:pt x="122" y="91"/>
                    <a:pt x="304" y="213"/>
                  </a:cubicBezTo>
                  <a:cubicBezTo>
                    <a:pt x="547" y="395"/>
                    <a:pt x="851" y="547"/>
                    <a:pt x="1125" y="699"/>
                  </a:cubicBezTo>
                  <a:cubicBezTo>
                    <a:pt x="1843" y="982"/>
                    <a:pt x="2593" y="1141"/>
                    <a:pt x="3352" y="1141"/>
                  </a:cubicBezTo>
                  <a:cubicBezTo>
                    <a:pt x="3652" y="1141"/>
                    <a:pt x="3954" y="1116"/>
                    <a:pt x="4256" y="1064"/>
                  </a:cubicBezTo>
                  <a:cubicBezTo>
                    <a:pt x="4833" y="942"/>
                    <a:pt x="5380" y="790"/>
                    <a:pt x="5927" y="578"/>
                  </a:cubicBezTo>
                  <a:cubicBezTo>
                    <a:pt x="6353" y="395"/>
                    <a:pt x="6809" y="274"/>
                    <a:pt x="7265" y="213"/>
                  </a:cubicBezTo>
                  <a:cubicBezTo>
                    <a:pt x="7365" y="206"/>
                    <a:pt x="7466" y="202"/>
                    <a:pt x="7566" y="202"/>
                  </a:cubicBezTo>
                  <a:cubicBezTo>
                    <a:pt x="7891" y="202"/>
                    <a:pt x="8216" y="242"/>
                    <a:pt x="8541" y="335"/>
                  </a:cubicBezTo>
                  <a:cubicBezTo>
                    <a:pt x="8450" y="243"/>
                    <a:pt x="8329" y="213"/>
                    <a:pt x="8207" y="183"/>
                  </a:cubicBezTo>
                  <a:cubicBezTo>
                    <a:pt x="7975" y="90"/>
                    <a:pt x="7725" y="50"/>
                    <a:pt x="7484" y="50"/>
                  </a:cubicBezTo>
                  <a:cubicBezTo>
                    <a:pt x="7410" y="50"/>
                    <a:pt x="7336" y="54"/>
                    <a:pt x="7265" y="61"/>
                  </a:cubicBezTo>
                  <a:cubicBezTo>
                    <a:pt x="6778" y="122"/>
                    <a:pt x="6322" y="213"/>
                    <a:pt x="5867" y="395"/>
                  </a:cubicBezTo>
                  <a:cubicBezTo>
                    <a:pt x="5319" y="608"/>
                    <a:pt x="4772" y="760"/>
                    <a:pt x="4225" y="882"/>
                  </a:cubicBezTo>
                  <a:cubicBezTo>
                    <a:pt x="3934" y="925"/>
                    <a:pt x="3642" y="946"/>
                    <a:pt x="3352" y="946"/>
                  </a:cubicBezTo>
                  <a:cubicBezTo>
                    <a:pt x="2613" y="946"/>
                    <a:pt x="1884" y="809"/>
                    <a:pt x="1186" y="547"/>
                  </a:cubicBezTo>
                  <a:cubicBezTo>
                    <a:pt x="456" y="27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760072" y="2440095"/>
              <a:ext cx="68227" cy="35851"/>
            </a:xfrm>
            <a:custGeom>
              <a:avLst/>
              <a:gdLst/>
              <a:ahLst/>
              <a:cxnLst/>
              <a:rect l="l" t="t" r="r" b="b"/>
              <a:pathLst>
                <a:path w="2493" h="1310" extrusionOk="0">
                  <a:moveTo>
                    <a:pt x="0" y="1"/>
                  </a:moveTo>
                  <a:cubicBezTo>
                    <a:pt x="0" y="62"/>
                    <a:pt x="608" y="214"/>
                    <a:pt x="1307" y="548"/>
                  </a:cubicBezTo>
                  <a:cubicBezTo>
                    <a:pt x="1984" y="872"/>
                    <a:pt x="2404" y="1309"/>
                    <a:pt x="2486" y="1309"/>
                  </a:cubicBezTo>
                  <a:cubicBezTo>
                    <a:pt x="2488" y="1309"/>
                    <a:pt x="2491" y="1309"/>
                    <a:pt x="2493" y="1308"/>
                  </a:cubicBezTo>
                  <a:cubicBezTo>
                    <a:pt x="1915" y="518"/>
                    <a:pt x="1003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1483057" y="2277066"/>
              <a:ext cx="133964" cy="373539"/>
            </a:xfrm>
            <a:custGeom>
              <a:avLst/>
              <a:gdLst/>
              <a:ahLst/>
              <a:cxnLst/>
              <a:rect l="l" t="t" r="r" b="b"/>
              <a:pathLst>
                <a:path w="4895" h="13649" extrusionOk="0">
                  <a:moveTo>
                    <a:pt x="4894" y="0"/>
                  </a:moveTo>
                  <a:lnTo>
                    <a:pt x="4894" y="0"/>
                  </a:lnTo>
                  <a:cubicBezTo>
                    <a:pt x="4773" y="152"/>
                    <a:pt x="4651" y="304"/>
                    <a:pt x="4560" y="487"/>
                  </a:cubicBezTo>
                  <a:cubicBezTo>
                    <a:pt x="4378" y="791"/>
                    <a:pt x="4134" y="1277"/>
                    <a:pt x="3800" y="1855"/>
                  </a:cubicBezTo>
                  <a:cubicBezTo>
                    <a:pt x="2979" y="3374"/>
                    <a:pt x="2220" y="4924"/>
                    <a:pt x="1581" y="6535"/>
                  </a:cubicBezTo>
                  <a:cubicBezTo>
                    <a:pt x="1217" y="7417"/>
                    <a:pt x="913" y="8329"/>
                    <a:pt x="639" y="9241"/>
                  </a:cubicBezTo>
                  <a:cubicBezTo>
                    <a:pt x="457" y="10001"/>
                    <a:pt x="274" y="10760"/>
                    <a:pt x="183" y="11520"/>
                  </a:cubicBezTo>
                  <a:cubicBezTo>
                    <a:pt x="122" y="11855"/>
                    <a:pt x="122" y="12159"/>
                    <a:pt x="61" y="12402"/>
                  </a:cubicBezTo>
                  <a:cubicBezTo>
                    <a:pt x="31" y="12675"/>
                    <a:pt x="31" y="12888"/>
                    <a:pt x="31" y="13071"/>
                  </a:cubicBezTo>
                  <a:cubicBezTo>
                    <a:pt x="1" y="13283"/>
                    <a:pt x="1" y="13466"/>
                    <a:pt x="31" y="13648"/>
                  </a:cubicBezTo>
                  <a:cubicBezTo>
                    <a:pt x="61" y="13466"/>
                    <a:pt x="92" y="13283"/>
                    <a:pt x="92" y="13101"/>
                  </a:cubicBezTo>
                  <a:cubicBezTo>
                    <a:pt x="92" y="12919"/>
                    <a:pt x="122" y="12675"/>
                    <a:pt x="153" y="12432"/>
                  </a:cubicBezTo>
                  <a:cubicBezTo>
                    <a:pt x="213" y="12159"/>
                    <a:pt x="244" y="11885"/>
                    <a:pt x="305" y="11551"/>
                  </a:cubicBezTo>
                  <a:cubicBezTo>
                    <a:pt x="426" y="10791"/>
                    <a:pt x="609" y="10031"/>
                    <a:pt x="821" y="9301"/>
                  </a:cubicBezTo>
                  <a:cubicBezTo>
                    <a:pt x="1065" y="8450"/>
                    <a:pt x="1368" y="7539"/>
                    <a:pt x="1764" y="6596"/>
                  </a:cubicBezTo>
                  <a:cubicBezTo>
                    <a:pt x="2524" y="4742"/>
                    <a:pt x="3344" y="3101"/>
                    <a:pt x="3922" y="1915"/>
                  </a:cubicBezTo>
                  <a:lnTo>
                    <a:pt x="4651" y="517"/>
                  </a:lnTo>
                  <a:cubicBezTo>
                    <a:pt x="4742" y="335"/>
                    <a:pt x="4834" y="183"/>
                    <a:pt x="48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1589545" y="2185548"/>
              <a:ext cx="143926" cy="209690"/>
            </a:xfrm>
            <a:custGeom>
              <a:avLst/>
              <a:gdLst/>
              <a:ahLst/>
              <a:cxnLst/>
              <a:rect l="l" t="t" r="r" b="b"/>
              <a:pathLst>
                <a:path w="5259" h="7662" extrusionOk="0">
                  <a:moveTo>
                    <a:pt x="5259" y="1"/>
                  </a:moveTo>
                  <a:lnTo>
                    <a:pt x="5259" y="1"/>
                  </a:lnTo>
                  <a:cubicBezTo>
                    <a:pt x="5137" y="31"/>
                    <a:pt x="5046" y="122"/>
                    <a:pt x="4955" y="214"/>
                  </a:cubicBezTo>
                  <a:cubicBezTo>
                    <a:pt x="4772" y="366"/>
                    <a:pt x="4529" y="609"/>
                    <a:pt x="4225" y="913"/>
                  </a:cubicBezTo>
                  <a:cubicBezTo>
                    <a:pt x="2675" y="2493"/>
                    <a:pt x="1398" y="4347"/>
                    <a:pt x="487" y="6384"/>
                  </a:cubicBezTo>
                  <a:cubicBezTo>
                    <a:pt x="335" y="6779"/>
                    <a:pt x="213" y="7083"/>
                    <a:pt x="122" y="7326"/>
                  </a:cubicBezTo>
                  <a:cubicBezTo>
                    <a:pt x="61" y="7417"/>
                    <a:pt x="31" y="7539"/>
                    <a:pt x="0" y="7661"/>
                  </a:cubicBezTo>
                  <a:cubicBezTo>
                    <a:pt x="2" y="7661"/>
                    <a:pt x="4" y="7662"/>
                    <a:pt x="6" y="7662"/>
                  </a:cubicBezTo>
                  <a:cubicBezTo>
                    <a:pt x="72" y="7662"/>
                    <a:pt x="255" y="7182"/>
                    <a:pt x="639" y="6445"/>
                  </a:cubicBezTo>
                  <a:cubicBezTo>
                    <a:pt x="1611" y="4469"/>
                    <a:pt x="2857" y="2615"/>
                    <a:pt x="4316" y="1004"/>
                  </a:cubicBezTo>
                  <a:cubicBezTo>
                    <a:pt x="4894" y="366"/>
                    <a:pt x="5259" y="1"/>
                    <a:pt x="5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1432319" y="2284044"/>
              <a:ext cx="327781" cy="90367"/>
            </a:xfrm>
            <a:custGeom>
              <a:avLst/>
              <a:gdLst/>
              <a:ahLst/>
              <a:cxnLst/>
              <a:rect l="l" t="t" r="r" b="b"/>
              <a:pathLst>
                <a:path w="11977" h="3302" extrusionOk="0">
                  <a:moveTo>
                    <a:pt x="1500" y="0"/>
                  </a:moveTo>
                  <a:cubicBezTo>
                    <a:pt x="1123" y="0"/>
                    <a:pt x="765" y="93"/>
                    <a:pt x="426" y="262"/>
                  </a:cubicBezTo>
                  <a:cubicBezTo>
                    <a:pt x="305" y="323"/>
                    <a:pt x="183" y="384"/>
                    <a:pt x="92" y="475"/>
                  </a:cubicBezTo>
                  <a:cubicBezTo>
                    <a:pt x="31" y="536"/>
                    <a:pt x="1" y="566"/>
                    <a:pt x="1" y="566"/>
                  </a:cubicBezTo>
                  <a:cubicBezTo>
                    <a:pt x="1" y="569"/>
                    <a:pt x="2" y="571"/>
                    <a:pt x="6" y="571"/>
                  </a:cubicBezTo>
                  <a:cubicBezTo>
                    <a:pt x="34" y="571"/>
                    <a:pt x="184" y="459"/>
                    <a:pt x="457" y="323"/>
                  </a:cubicBezTo>
                  <a:cubicBezTo>
                    <a:pt x="811" y="196"/>
                    <a:pt x="1187" y="133"/>
                    <a:pt x="1566" y="133"/>
                  </a:cubicBezTo>
                  <a:cubicBezTo>
                    <a:pt x="1642" y="133"/>
                    <a:pt x="1718" y="135"/>
                    <a:pt x="1794" y="141"/>
                  </a:cubicBezTo>
                  <a:cubicBezTo>
                    <a:pt x="2463" y="232"/>
                    <a:pt x="3101" y="475"/>
                    <a:pt x="3678" y="870"/>
                  </a:cubicBezTo>
                  <a:cubicBezTo>
                    <a:pt x="4347" y="1265"/>
                    <a:pt x="4955" y="1843"/>
                    <a:pt x="5715" y="2359"/>
                  </a:cubicBezTo>
                  <a:cubicBezTo>
                    <a:pt x="6414" y="2876"/>
                    <a:pt x="7235" y="3211"/>
                    <a:pt x="8086" y="3302"/>
                  </a:cubicBezTo>
                  <a:cubicBezTo>
                    <a:pt x="8785" y="3271"/>
                    <a:pt x="9484" y="3180"/>
                    <a:pt x="10153" y="2967"/>
                  </a:cubicBezTo>
                  <a:cubicBezTo>
                    <a:pt x="10419" y="2872"/>
                    <a:pt x="10697" y="2825"/>
                    <a:pt x="10979" y="2825"/>
                  </a:cubicBezTo>
                  <a:cubicBezTo>
                    <a:pt x="11148" y="2825"/>
                    <a:pt x="11319" y="2842"/>
                    <a:pt x="11490" y="2876"/>
                  </a:cubicBezTo>
                  <a:cubicBezTo>
                    <a:pt x="11825" y="2937"/>
                    <a:pt x="11977" y="3028"/>
                    <a:pt x="11977" y="3028"/>
                  </a:cubicBezTo>
                  <a:cubicBezTo>
                    <a:pt x="11977" y="2998"/>
                    <a:pt x="11946" y="2998"/>
                    <a:pt x="11855" y="2937"/>
                  </a:cubicBezTo>
                  <a:cubicBezTo>
                    <a:pt x="11733" y="2876"/>
                    <a:pt x="11642" y="2815"/>
                    <a:pt x="11490" y="2785"/>
                  </a:cubicBezTo>
                  <a:cubicBezTo>
                    <a:pt x="11279" y="2743"/>
                    <a:pt x="11060" y="2720"/>
                    <a:pt x="10842" y="2720"/>
                  </a:cubicBezTo>
                  <a:cubicBezTo>
                    <a:pt x="10589" y="2720"/>
                    <a:pt x="10336" y="2750"/>
                    <a:pt x="10092" y="2815"/>
                  </a:cubicBezTo>
                  <a:cubicBezTo>
                    <a:pt x="9454" y="2998"/>
                    <a:pt x="8755" y="3119"/>
                    <a:pt x="8086" y="3119"/>
                  </a:cubicBezTo>
                  <a:cubicBezTo>
                    <a:pt x="7265" y="3028"/>
                    <a:pt x="6475" y="2694"/>
                    <a:pt x="5806" y="2207"/>
                  </a:cubicBezTo>
                  <a:cubicBezTo>
                    <a:pt x="5077" y="1691"/>
                    <a:pt x="4438" y="1113"/>
                    <a:pt x="3770" y="718"/>
                  </a:cubicBezTo>
                  <a:cubicBezTo>
                    <a:pt x="3162" y="323"/>
                    <a:pt x="2493" y="80"/>
                    <a:pt x="1794" y="19"/>
                  </a:cubicBezTo>
                  <a:cubicBezTo>
                    <a:pt x="1695" y="7"/>
                    <a:pt x="1597" y="0"/>
                    <a:pt x="1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689354" y="2356076"/>
              <a:ext cx="69897" cy="273730"/>
            </a:xfrm>
            <a:custGeom>
              <a:avLst/>
              <a:gdLst/>
              <a:ahLst/>
              <a:cxnLst/>
              <a:rect l="l" t="t" r="r" b="b"/>
              <a:pathLst>
                <a:path w="2554" h="10002" extrusionOk="0">
                  <a:moveTo>
                    <a:pt x="2523" y="1"/>
                  </a:moveTo>
                  <a:lnTo>
                    <a:pt x="2523" y="1"/>
                  </a:lnTo>
                  <a:cubicBezTo>
                    <a:pt x="2401" y="62"/>
                    <a:pt x="2280" y="153"/>
                    <a:pt x="2189" y="275"/>
                  </a:cubicBezTo>
                  <a:cubicBezTo>
                    <a:pt x="1885" y="518"/>
                    <a:pt x="1581" y="791"/>
                    <a:pt x="1337" y="1095"/>
                  </a:cubicBezTo>
                  <a:cubicBezTo>
                    <a:pt x="912" y="1521"/>
                    <a:pt x="578" y="2007"/>
                    <a:pt x="365" y="2524"/>
                  </a:cubicBezTo>
                  <a:cubicBezTo>
                    <a:pt x="91" y="3223"/>
                    <a:pt x="0" y="3952"/>
                    <a:pt x="122" y="4682"/>
                  </a:cubicBezTo>
                  <a:cubicBezTo>
                    <a:pt x="213" y="5381"/>
                    <a:pt x="395" y="6080"/>
                    <a:pt x="608" y="6749"/>
                  </a:cubicBezTo>
                  <a:cubicBezTo>
                    <a:pt x="760" y="7296"/>
                    <a:pt x="912" y="7873"/>
                    <a:pt x="1003" y="8421"/>
                  </a:cubicBezTo>
                  <a:cubicBezTo>
                    <a:pt x="1064" y="8968"/>
                    <a:pt x="1094" y="9484"/>
                    <a:pt x="1033" y="10001"/>
                  </a:cubicBezTo>
                  <a:cubicBezTo>
                    <a:pt x="1094" y="9880"/>
                    <a:pt x="1125" y="9728"/>
                    <a:pt x="1155" y="9606"/>
                  </a:cubicBezTo>
                  <a:cubicBezTo>
                    <a:pt x="1216" y="9211"/>
                    <a:pt x="1216" y="8816"/>
                    <a:pt x="1155" y="8421"/>
                  </a:cubicBezTo>
                  <a:cubicBezTo>
                    <a:pt x="1064" y="7843"/>
                    <a:pt x="942" y="7266"/>
                    <a:pt x="760" y="6718"/>
                  </a:cubicBezTo>
                  <a:cubicBezTo>
                    <a:pt x="578" y="6019"/>
                    <a:pt x="426" y="5351"/>
                    <a:pt x="304" y="4652"/>
                  </a:cubicBezTo>
                  <a:cubicBezTo>
                    <a:pt x="182" y="3952"/>
                    <a:pt x="274" y="3253"/>
                    <a:pt x="517" y="2615"/>
                  </a:cubicBezTo>
                  <a:cubicBezTo>
                    <a:pt x="730" y="2098"/>
                    <a:pt x="1064" y="1612"/>
                    <a:pt x="1429" y="1186"/>
                  </a:cubicBezTo>
                  <a:cubicBezTo>
                    <a:pt x="2067" y="427"/>
                    <a:pt x="2553" y="31"/>
                    <a:pt x="2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1214366" y="2835230"/>
              <a:ext cx="770340" cy="1639614"/>
            </a:xfrm>
            <a:custGeom>
              <a:avLst/>
              <a:gdLst/>
              <a:ahLst/>
              <a:cxnLst/>
              <a:rect l="l" t="t" r="r" b="b"/>
              <a:pathLst>
                <a:path w="28148" h="59911" extrusionOk="0">
                  <a:moveTo>
                    <a:pt x="27023" y="1"/>
                  </a:moveTo>
                  <a:lnTo>
                    <a:pt x="9667" y="3284"/>
                  </a:lnTo>
                  <a:cubicBezTo>
                    <a:pt x="9667" y="3284"/>
                    <a:pt x="5320" y="16536"/>
                    <a:pt x="3679" y="29333"/>
                  </a:cubicBezTo>
                  <a:cubicBezTo>
                    <a:pt x="2037" y="42160"/>
                    <a:pt x="1" y="59789"/>
                    <a:pt x="1" y="59789"/>
                  </a:cubicBezTo>
                  <a:lnTo>
                    <a:pt x="5958" y="59911"/>
                  </a:lnTo>
                  <a:lnTo>
                    <a:pt x="16962" y="25503"/>
                  </a:lnTo>
                  <a:lnTo>
                    <a:pt x="28147" y="9667"/>
                  </a:lnTo>
                  <a:lnTo>
                    <a:pt x="270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1033848" y="2895959"/>
              <a:ext cx="690482" cy="1468239"/>
            </a:xfrm>
            <a:custGeom>
              <a:avLst/>
              <a:gdLst/>
              <a:ahLst/>
              <a:cxnLst/>
              <a:rect l="l" t="t" r="r" b="b"/>
              <a:pathLst>
                <a:path w="25230" h="53649" extrusionOk="0">
                  <a:moveTo>
                    <a:pt x="639" y="2676"/>
                  </a:moveTo>
                  <a:lnTo>
                    <a:pt x="1" y="3040"/>
                  </a:lnTo>
                  <a:lnTo>
                    <a:pt x="668" y="2914"/>
                  </a:lnTo>
                  <a:lnTo>
                    <a:pt x="668" y="2914"/>
                  </a:lnTo>
                  <a:lnTo>
                    <a:pt x="639" y="2676"/>
                  </a:lnTo>
                  <a:close/>
                  <a:moveTo>
                    <a:pt x="16019" y="1"/>
                  </a:moveTo>
                  <a:lnTo>
                    <a:pt x="668" y="2914"/>
                  </a:lnTo>
                  <a:lnTo>
                    <a:pt x="668" y="2914"/>
                  </a:lnTo>
                  <a:lnTo>
                    <a:pt x="4773" y="36627"/>
                  </a:lnTo>
                  <a:lnTo>
                    <a:pt x="21551" y="53649"/>
                  </a:lnTo>
                  <a:lnTo>
                    <a:pt x="25229" y="48573"/>
                  </a:lnTo>
                  <a:lnTo>
                    <a:pt x="13344" y="29697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1393210" y="3371774"/>
              <a:ext cx="235443" cy="500825"/>
            </a:xfrm>
            <a:custGeom>
              <a:avLst/>
              <a:gdLst/>
              <a:ahLst/>
              <a:cxnLst/>
              <a:rect l="l" t="t" r="r" b="b"/>
              <a:pathLst>
                <a:path w="8603" h="18300" extrusionOk="0">
                  <a:moveTo>
                    <a:pt x="8602" y="1"/>
                  </a:moveTo>
                  <a:lnTo>
                    <a:pt x="8602" y="1"/>
                  </a:lnTo>
                  <a:cubicBezTo>
                    <a:pt x="8572" y="1"/>
                    <a:pt x="8450" y="244"/>
                    <a:pt x="8116" y="670"/>
                  </a:cubicBezTo>
                  <a:cubicBezTo>
                    <a:pt x="7629" y="1247"/>
                    <a:pt x="7143" y="1764"/>
                    <a:pt x="6596" y="2250"/>
                  </a:cubicBezTo>
                  <a:cubicBezTo>
                    <a:pt x="5745" y="2980"/>
                    <a:pt x="4985" y="3770"/>
                    <a:pt x="4256" y="4621"/>
                  </a:cubicBezTo>
                  <a:cubicBezTo>
                    <a:pt x="3435" y="5685"/>
                    <a:pt x="2827" y="6931"/>
                    <a:pt x="2493" y="8238"/>
                  </a:cubicBezTo>
                  <a:cubicBezTo>
                    <a:pt x="2097" y="9606"/>
                    <a:pt x="1733" y="10943"/>
                    <a:pt x="1490" y="12159"/>
                  </a:cubicBezTo>
                  <a:cubicBezTo>
                    <a:pt x="1246" y="13375"/>
                    <a:pt x="1064" y="14469"/>
                    <a:pt x="821" y="15381"/>
                  </a:cubicBezTo>
                  <a:cubicBezTo>
                    <a:pt x="547" y="16263"/>
                    <a:pt x="304" y="16992"/>
                    <a:pt x="183" y="17509"/>
                  </a:cubicBezTo>
                  <a:cubicBezTo>
                    <a:pt x="91" y="17752"/>
                    <a:pt x="61" y="17965"/>
                    <a:pt x="31" y="18086"/>
                  </a:cubicBezTo>
                  <a:cubicBezTo>
                    <a:pt x="31" y="18178"/>
                    <a:pt x="0" y="18238"/>
                    <a:pt x="0" y="18299"/>
                  </a:cubicBezTo>
                  <a:cubicBezTo>
                    <a:pt x="31" y="18299"/>
                    <a:pt x="91" y="18026"/>
                    <a:pt x="243" y="17539"/>
                  </a:cubicBezTo>
                  <a:cubicBezTo>
                    <a:pt x="395" y="17023"/>
                    <a:pt x="669" y="16323"/>
                    <a:pt x="942" y="15412"/>
                  </a:cubicBezTo>
                  <a:cubicBezTo>
                    <a:pt x="1246" y="14530"/>
                    <a:pt x="1429" y="13405"/>
                    <a:pt x="1672" y="12190"/>
                  </a:cubicBezTo>
                  <a:cubicBezTo>
                    <a:pt x="1915" y="10974"/>
                    <a:pt x="2280" y="9667"/>
                    <a:pt x="2675" y="8299"/>
                  </a:cubicBezTo>
                  <a:cubicBezTo>
                    <a:pt x="3009" y="6992"/>
                    <a:pt x="3587" y="5776"/>
                    <a:pt x="4408" y="4712"/>
                  </a:cubicBezTo>
                  <a:cubicBezTo>
                    <a:pt x="5107" y="3861"/>
                    <a:pt x="5867" y="3101"/>
                    <a:pt x="6687" y="2341"/>
                  </a:cubicBezTo>
                  <a:cubicBezTo>
                    <a:pt x="7234" y="1855"/>
                    <a:pt x="7721" y="1278"/>
                    <a:pt x="8177" y="700"/>
                  </a:cubicBezTo>
                  <a:cubicBezTo>
                    <a:pt x="8298" y="548"/>
                    <a:pt x="8389" y="366"/>
                    <a:pt x="8511" y="183"/>
                  </a:cubicBezTo>
                  <a:cubicBezTo>
                    <a:pt x="8541" y="123"/>
                    <a:pt x="8572" y="62"/>
                    <a:pt x="8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1354948" y="3702048"/>
              <a:ext cx="59935" cy="63246"/>
            </a:xfrm>
            <a:custGeom>
              <a:avLst/>
              <a:gdLst/>
              <a:ahLst/>
              <a:cxnLst/>
              <a:rect l="l" t="t" r="r" b="b"/>
              <a:pathLst>
                <a:path w="2190" h="2311" extrusionOk="0">
                  <a:moveTo>
                    <a:pt x="2189" y="0"/>
                  </a:moveTo>
                  <a:cubicBezTo>
                    <a:pt x="1125" y="365"/>
                    <a:pt x="305" y="1216"/>
                    <a:pt x="1" y="2310"/>
                  </a:cubicBezTo>
                  <a:cubicBezTo>
                    <a:pt x="274" y="1885"/>
                    <a:pt x="609" y="1459"/>
                    <a:pt x="943" y="1064"/>
                  </a:cubicBezTo>
                  <a:cubicBezTo>
                    <a:pt x="1338" y="699"/>
                    <a:pt x="1733" y="334"/>
                    <a:pt x="2189" y="30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1361599" y="3704784"/>
              <a:ext cx="69076" cy="10591"/>
            </a:xfrm>
            <a:custGeom>
              <a:avLst/>
              <a:gdLst/>
              <a:ahLst/>
              <a:cxnLst/>
              <a:rect l="l" t="t" r="r" b="b"/>
              <a:pathLst>
                <a:path w="2524" h="387" extrusionOk="0">
                  <a:moveTo>
                    <a:pt x="1733" y="1"/>
                  </a:moveTo>
                  <a:cubicBezTo>
                    <a:pt x="1570" y="1"/>
                    <a:pt x="1406" y="18"/>
                    <a:pt x="1247" y="52"/>
                  </a:cubicBezTo>
                  <a:cubicBezTo>
                    <a:pt x="821" y="52"/>
                    <a:pt x="395" y="174"/>
                    <a:pt x="0" y="386"/>
                  </a:cubicBezTo>
                  <a:cubicBezTo>
                    <a:pt x="426" y="356"/>
                    <a:pt x="851" y="326"/>
                    <a:pt x="1277" y="234"/>
                  </a:cubicBezTo>
                  <a:cubicBezTo>
                    <a:pt x="1702" y="234"/>
                    <a:pt x="2128" y="204"/>
                    <a:pt x="2523" y="143"/>
                  </a:cubicBezTo>
                  <a:cubicBezTo>
                    <a:pt x="2276" y="48"/>
                    <a:pt x="2005" y="1"/>
                    <a:pt x="17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avLst/>
              <a:gdLst/>
              <a:ahLst/>
              <a:cxnLst/>
              <a:rect l="l" t="t" r="r" b="b"/>
              <a:pathLst>
                <a:path w="12251" h="4834" extrusionOk="0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avLst/>
              <a:gdLst/>
              <a:ahLst/>
              <a:cxnLst/>
              <a:rect l="l" t="t" r="r" b="b"/>
              <a:pathLst>
                <a:path w="12251" h="4834" extrusionOk="0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960672" y="2121508"/>
              <a:ext cx="1481950" cy="1279403"/>
            </a:xfrm>
            <a:custGeom>
              <a:avLst/>
              <a:gdLst/>
              <a:ahLst/>
              <a:cxnLst/>
              <a:rect l="l" t="t" r="r" b="b"/>
              <a:pathLst>
                <a:path w="54150" h="46749" extrusionOk="0">
                  <a:moveTo>
                    <a:pt x="11292" y="0"/>
                  </a:moveTo>
                  <a:cubicBezTo>
                    <a:pt x="9772" y="365"/>
                    <a:pt x="9772" y="1338"/>
                    <a:pt x="9772" y="2402"/>
                  </a:cubicBezTo>
                  <a:lnTo>
                    <a:pt x="9772" y="3162"/>
                  </a:lnTo>
                  <a:cubicBezTo>
                    <a:pt x="9120" y="2927"/>
                    <a:pt x="8440" y="2813"/>
                    <a:pt x="7758" y="2813"/>
                  </a:cubicBezTo>
                  <a:cubicBezTo>
                    <a:pt x="7201" y="2813"/>
                    <a:pt x="6641" y="2890"/>
                    <a:pt x="6094" y="3040"/>
                  </a:cubicBezTo>
                  <a:cubicBezTo>
                    <a:pt x="5122" y="3314"/>
                    <a:pt x="4240" y="3861"/>
                    <a:pt x="3541" y="4621"/>
                  </a:cubicBezTo>
                  <a:cubicBezTo>
                    <a:pt x="4136" y="3431"/>
                    <a:pt x="3166" y="2321"/>
                    <a:pt x="2124" y="2321"/>
                  </a:cubicBezTo>
                  <a:cubicBezTo>
                    <a:pt x="1728" y="2321"/>
                    <a:pt x="1322" y="2481"/>
                    <a:pt x="988" y="2858"/>
                  </a:cubicBezTo>
                  <a:cubicBezTo>
                    <a:pt x="1" y="3968"/>
                    <a:pt x="937" y="5499"/>
                    <a:pt x="2138" y="5499"/>
                  </a:cubicBezTo>
                  <a:cubicBezTo>
                    <a:pt x="2416" y="5499"/>
                    <a:pt x="2708" y="5417"/>
                    <a:pt x="2994" y="5228"/>
                  </a:cubicBezTo>
                  <a:cubicBezTo>
                    <a:pt x="3055" y="5198"/>
                    <a:pt x="3085" y="5137"/>
                    <a:pt x="3146" y="5107"/>
                  </a:cubicBezTo>
                  <a:lnTo>
                    <a:pt x="3146" y="5107"/>
                  </a:lnTo>
                  <a:cubicBezTo>
                    <a:pt x="2842" y="5532"/>
                    <a:pt x="2599" y="5958"/>
                    <a:pt x="2416" y="6444"/>
                  </a:cubicBezTo>
                  <a:cubicBezTo>
                    <a:pt x="1869" y="8116"/>
                    <a:pt x="2204" y="9970"/>
                    <a:pt x="3359" y="11308"/>
                  </a:cubicBezTo>
                  <a:lnTo>
                    <a:pt x="3936" y="11490"/>
                  </a:lnTo>
                  <a:cubicBezTo>
                    <a:pt x="3632" y="11612"/>
                    <a:pt x="3298" y="11672"/>
                    <a:pt x="2842" y="11824"/>
                  </a:cubicBezTo>
                  <a:cubicBezTo>
                    <a:pt x="1808" y="12159"/>
                    <a:pt x="897" y="12432"/>
                    <a:pt x="988" y="14013"/>
                  </a:cubicBezTo>
                  <a:cubicBezTo>
                    <a:pt x="988" y="14013"/>
                    <a:pt x="1849" y="13891"/>
                    <a:pt x="3159" y="13891"/>
                  </a:cubicBezTo>
                  <a:cubicBezTo>
                    <a:pt x="5373" y="13891"/>
                    <a:pt x="8869" y="14239"/>
                    <a:pt x="11657" y="16110"/>
                  </a:cubicBezTo>
                  <a:cubicBezTo>
                    <a:pt x="12842" y="16900"/>
                    <a:pt x="14605" y="18116"/>
                    <a:pt x="16490" y="19484"/>
                  </a:cubicBezTo>
                  <a:lnTo>
                    <a:pt x="16398" y="19606"/>
                  </a:lnTo>
                  <a:cubicBezTo>
                    <a:pt x="16064" y="20001"/>
                    <a:pt x="16155" y="20609"/>
                    <a:pt x="16550" y="20943"/>
                  </a:cubicBezTo>
                  <a:cubicBezTo>
                    <a:pt x="16718" y="21069"/>
                    <a:pt x="16930" y="21137"/>
                    <a:pt x="17144" y="21137"/>
                  </a:cubicBezTo>
                  <a:cubicBezTo>
                    <a:pt x="17241" y="21137"/>
                    <a:pt x="17338" y="21123"/>
                    <a:pt x="17432" y="21095"/>
                  </a:cubicBezTo>
                  <a:lnTo>
                    <a:pt x="17432" y="21095"/>
                  </a:lnTo>
                  <a:lnTo>
                    <a:pt x="17098" y="21551"/>
                  </a:lnTo>
                  <a:cubicBezTo>
                    <a:pt x="16549" y="22243"/>
                    <a:pt x="17142" y="23103"/>
                    <a:pt x="17849" y="23103"/>
                  </a:cubicBezTo>
                  <a:cubicBezTo>
                    <a:pt x="18043" y="23103"/>
                    <a:pt x="18245" y="23039"/>
                    <a:pt x="18435" y="22888"/>
                  </a:cubicBezTo>
                  <a:lnTo>
                    <a:pt x="18435" y="22888"/>
                  </a:lnTo>
                  <a:lnTo>
                    <a:pt x="18344" y="22979"/>
                  </a:lnTo>
                  <a:cubicBezTo>
                    <a:pt x="17544" y="24001"/>
                    <a:pt x="18449" y="25153"/>
                    <a:pt x="19421" y="25153"/>
                  </a:cubicBezTo>
                  <a:cubicBezTo>
                    <a:pt x="19779" y="25153"/>
                    <a:pt x="20147" y="24997"/>
                    <a:pt x="20441" y="24621"/>
                  </a:cubicBezTo>
                  <a:lnTo>
                    <a:pt x="21566" y="23192"/>
                  </a:lnTo>
                  <a:cubicBezTo>
                    <a:pt x="24940" y="25685"/>
                    <a:pt x="27766" y="27782"/>
                    <a:pt x="27766" y="27782"/>
                  </a:cubicBezTo>
                  <a:cubicBezTo>
                    <a:pt x="27766" y="27782"/>
                    <a:pt x="31779" y="31703"/>
                    <a:pt x="32265" y="33496"/>
                  </a:cubicBezTo>
                  <a:cubicBezTo>
                    <a:pt x="32782" y="35259"/>
                    <a:pt x="32691" y="35867"/>
                    <a:pt x="33481" y="36080"/>
                  </a:cubicBezTo>
                  <a:lnTo>
                    <a:pt x="35061" y="36536"/>
                  </a:lnTo>
                  <a:cubicBezTo>
                    <a:pt x="35061" y="36536"/>
                    <a:pt x="35517" y="39363"/>
                    <a:pt x="35061" y="40943"/>
                  </a:cubicBezTo>
                  <a:cubicBezTo>
                    <a:pt x="34636" y="42524"/>
                    <a:pt x="35001" y="43648"/>
                    <a:pt x="36034" y="44104"/>
                  </a:cubicBezTo>
                  <a:cubicBezTo>
                    <a:pt x="36241" y="44196"/>
                    <a:pt x="36467" y="44232"/>
                    <a:pt x="36696" y="44232"/>
                  </a:cubicBezTo>
                  <a:cubicBezTo>
                    <a:pt x="37615" y="44232"/>
                    <a:pt x="38587" y="43649"/>
                    <a:pt x="38587" y="43648"/>
                  </a:cubicBezTo>
                  <a:lnTo>
                    <a:pt x="38587" y="43648"/>
                  </a:lnTo>
                  <a:cubicBezTo>
                    <a:pt x="38587" y="43649"/>
                    <a:pt x="38010" y="45107"/>
                    <a:pt x="38101" y="45290"/>
                  </a:cubicBezTo>
                  <a:cubicBezTo>
                    <a:pt x="38709" y="45807"/>
                    <a:pt x="39317" y="46293"/>
                    <a:pt x="39955" y="46749"/>
                  </a:cubicBezTo>
                  <a:lnTo>
                    <a:pt x="47159" y="36840"/>
                  </a:lnTo>
                  <a:lnTo>
                    <a:pt x="47159" y="36840"/>
                  </a:lnTo>
                  <a:lnTo>
                    <a:pt x="46855" y="37296"/>
                  </a:lnTo>
                  <a:lnTo>
                    <a:pt x="54150" y="27448"/>
                  </a:lnTo>
                  <a:cubicBezTo>
                    <a:pt x="53512" y="26961"/>
                    <a:pt x="52873" y="26505"/>
                    <a:pt x="52205" y="26110"/>
                  </a:cubicBezTo>
                  <a:cubicBezTo>
                    <a:pt x="52201" y="26110"/>
                    <a:pt x="52198" y="26110"/>
                    <a:pt x="52194" y="26110"/>
                  </a:cubicBezTo>
                  <a:cubicBezTo>
                    <a:pt x="51955" y="26110"/>
                    <a:pt x="50776" y="27053"/>
                    <a:pt x="50776" y="27053"/>
                  </a:cubicBezTo>
                  <a:cubicBezTo>
                    <a:pt x="50776" y="27053"/>
                    <a:pt x="51171" y="25350"/>
                    <a:pt x="50442" y="24499"/>
                  </a:cubicBezTo>
                  <a:cubicBezTo>
                    <a:pt x="50074" y="24070"/>
                    <a:pt x="49590" y="23850"/>
                    <a:pt x="49025" y="23850"/>
                  </a:cubicBezTo>
                  <a:cubicBezTo>
                    <a:pt x="48470" y="23850"/>
                    <a:pt x="47837" y="24062"/>
                    <a:pt x="47159" y="24499"/>
                  </a:cubicBezTo>
                  <a:cubicBezTo>
                    <a:pt x="45761" y="25381"/>
                    <a:pt x="42934" y="25806"/>
                    <a:pt x="42934" y="25806"/>
                  </a:cubicBezTo>
                  <a:lnTo>
                    <a:pt x="42022" y="24438"/>
                  </a:lnTo>
                  <a:cubicBezTo>
                    <a:pt x="41790" y="24074"/>
                    <a:pt x="41522" y="23981"/>
                    <a:pt x="41027" y="23981"/>
                  </a:cubicBezTo>
                  <a:cubicBezTo>
                    <a:pt x="40613" y="23981"/>
                    <a:pt x="40039" y="24046"/>
                    <a:pt x="39195" y="24074"/>
                  </a:cubicBezTo>
                  <a:cubicBezTo>
                    <a:pt x="39185" y="24074"/>
                    <a:pt x="39174" y="24074"/>
                    <a:pt x="39163" y="24074"/>
                  </a:cubicBezTo>
                  <a:cubicBezTo>
                    <a:pt x="37285" y="24074"/>
                    <a:pt x="32387" y="21429"/>
                    <a:pt x="32387" y="21429"/>
                  </a:cubicBezTo>
                  <a:cubicBezTo>
                    <a:pt x="32387" y="21429"/>
                    <a:pt x="29681" y="19454"/>
                    <a:pt x="26368" y="17052"/>
                  </a:cubicBezTo>
                  <a:lnTo>
                    <a:pt x="27128" y="16110"/>
                  </a:lnTo>
                  <a:cubicBezTo>
                    <a:pt x="27584" y="15533"/>
                    <a:pt x="27493" y="14682"/>
                    <a:pt x="26915" y="14226"/>
                  </a:cubicBezTo>
                  <a:cubicBezTo>
                    <a:pt x="26674" y="14035"/>
                    <a:pt x="26385" y="13945"/>
                    <a:pt x="26097" y="13945"/>
                  </a:cubicBezTo>
                  <a:cubicBezTo>
                    <a:pt x="25696" y="13945"/>
                    <a:pt x="25296" y="14120"/>
                    <a:pt x="25031" y="14438"/>
                  </a:cubicBezTo>
                  <a:lnTo>
                    <a:pt x="24940" y="14560"/>
                  </a:lnTo>
                  <a:cubicBezTo>
                    <a:pt x="25284" y="13829"/>
                    <a:pt x="24700" y="13189"/>
                    <a:pt x="24071" y="13189"/>
                  </a:cubicBezTo>
                  <a:cubicBezTo>
                    <a:pt x="23810" y="13189"/>
                    <a:pt x="23542" y="13299"/>
                    <a:pt x="23329" y="13557"/>
                  </a:cubicBezTo>
                  <a:lnTo>
                    <a:pt x="22964" y="14013"/>
                  </a:lnTo>
                  <a:cubicBezTo>
                    <a:pt x="23005" y="13417"/>
                    <a:pt x="22532" y="13002"/>
                    <a:pt x="22024" y="13002"/>
                  </a:cubicBezTo>
                  <a:cubicBezTo>
                    <a:pt x="21781" y="13002"/>
                    <a:pt x="21529" y="13097"/>
                    <a:pt x="21323" y="13314"/>
                  </a:cubicBezTo>
                  <a:cubicBezTo>
                    <a:pt x="19377" y="11855"/>
                    <a:pt x="17614" y="10487"/>
                    <a:pt x="16459" y="9545"/>
                  </a:cubicBezTo>
                  <a:cubicBezTo>
                    <a:pt x="12295" y="6201"/>
                    <a:pt x="11292" y="0"/>
                    <a:pt x="112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2175159" y="2177228"/>
              <a:ext cx="181392" cy="264562"/>
            </a:xfrm>
            <a:custGeom>
              <a:avLst/>
              <a:gdLst/>
              <a:ahLst/>
              <a:cxnLst/>
              <a:rect l="l" t="t" r="r" b="b"/>
              <a:pathLst>
                <a:path w="6628" h="9667" extrusionOk="0">
                  <a:moveTo>
                    <a:pt x="6597" y="1"/>
                  </a:moveTo>
                  <a:cubicBezTo>
                    <a:pt x="6566" y="153"/>
                    <a:pt x="6536" y="335"/>
                    <a:pt x="6536" y="487"/>
                  </a:cubicBezTo>
                  <a:cubicBezTo>
                    <a:pt x="6506" y="974"/>
                    <a:pt x="6475" y="1430"/>
                    <a:pt x="6384" y="1885"/>
                  </a:cubicBezTo>
                  <a:cubicBezTo>
                    <a:pt x="6323" y="2220"/>
                    <a:pt x="6232" y="2524"/>
                    <a:pt x="6080" y="2797"/>
                  </a:cubicBezTo>
                  <a:cubicBezTo>
                    <a:pt x="5958" y="3132"/>
                    <a:pt x="5685" y="3405"/>
                    <a:pt x="5381" y="3557"/>
                  </a:cubicBezTo>
                  <a:cubicBezTo>
                    <a:pt x="5016" y="3740"/>
                    <a:pt x="4621" y="3861"/>
                    <a:pt x="4226" y="3952"/>
                  </a:cubicBezTo>
                  <a:cubicBezTo>
                    <a:pt x="3770" y="4044"/>
                    <a:pt x="3344" y="4226"/>
                    <a:pt x="2980" y="4499"/>
                  </a:cubicBezTo>
                  <a:cubicBezTo>
                    <a:pt x="2645" y="4834"/>
                    <a:pt x="2433" y="5290"/>
                    <a:pt x="2463" y="5776"/>
                  </a:cubicBezTo>
                  <a:cubicBezTo>
                    <a:pt x="2463" y="6202"/>
                    <a:pt x="2524" y="6627"/>
                    <a:pt x="2524" y="6992"/>
                  </a:cubicBezTo>
                  <a:cubicBezTo>
                    <a:pt x="2554" y="7357"/>
                    <a:pt x="2493" y="7721"/>
                    <a:pt x="2311" y="8025"/>
                  </a:cubicBezTo>
                  <a:cubicBezTo>
                    <a:pt x="2129" y="8299"/>
                    <a:pt x="1916" y="8542"/>
                    <a:pt x="1673" y="8724"/>
                  </a:cubicBezTo>
                  <a:cubicBezTo>
                    <a:pt x="1278" y="8998"/>
                    <a:pt x="882" y="9241"/>
                    <a:pt x="457" y="9454"/>
                  </a:cubicBezTo>
                  <a:cubicBezTo>
                    <a:pt x="183" y="9606"/>
                    <a:pt x="1" y="9667"/>
                    <a:pt x="1" y="9667"/>
                  </a:cubicBezTo>
                  <a:cubicBezTo>
                    <a:pt x="183" y="9667"/>
                    <a:pt x="335" y="9606"/>
                    <a:pt x="487" y="9515"/>
                  </a:cubicBezTo>
                  <a:cubicBezTo>
                    <a:pt x="943" y="9332"/>
                    <a:pt x="1338" y="9089"/>
                    <a:pt x="1733" y="8846"/>
                  </a:cubicBezTo>
                  <a:cubicBezTo>
                    <a:pt x="2037" y="8664"/>
                    <a:pt x="2250" y="8421"/>
                    <a:pt x="2433" y="8117"/>
                  </a:cubicBezTo>
                  <a:cubicBezTo>
                    <a:pt x="2645" y="7782"/>
                    <a:pt x="2737" y="7387"/>
                    <a:pt x="2706" y="6992"/>
                  </a:cubicBezTo>
                  <a:cubicBezTo>
                    <a:pt x="2706" y="6597"/>
                    <a:pt x="2645" y="6202"/>
                    <a:pt x="2645" y="5776"/>
                  </a:cubicBezTo>
                  <a:cubicBezTo>
                    <a:pt x="2645" y="5351"/>
                    <a:pt x="2797" y="4955"/>
                    <a:pt x="3132" y="4651"/>
                  </a:cubicBezTo>
                  <a:cubicBezTo>
                    <a:pt x="3800" y="4074"/>
                    <a:pt x="4743" y="4104"/>
                    <a:pt x="5472" y="3740"/>
                  </a:cubicBezTo>
                  <a:cubicBezTo>
                    <a:pt x="5806" y="3527"/>
                    <a:pt x="6080" y="3253"/>
                    <a:pt x="6262" y="2889"/>
                  </a:cubicBezTo>
                  <a:cubicBezTo>
                    <a:pt x="6384" y="2585"/>
                    <a:pt x="6475" y="2250"/>
                    <a:pt x="6536" y="1916"/>
                  </a:cubicBezTo>
                  <a:cubicBezTo>
                    <a:pt x="6597" y="1460"/>
                    <a:pt x="6627" y="974"/>
                    <a:pt x="6627" y="518"/>
                  </a:cubicBezTo>
                  <a:cubicBezTo>
                    <a:pt x="6627" y="335"/>
                    <a:pt x="6627" y="153"/>
                    <a:pt x="6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819133" y="2503342"/>
              <a:ext cx="153094" cy="198004"/>
            </a:xfrm>
            <a:custGeom>
              <a:avLst/>
              <a:gdLst/>
              <a:ahLst/>
              <a:cxnLst/>
              <a:rect l="l" t="t" r="r" b="b"/>
              <a:pathLst>
                <a:path w="5594" h="7235" extrusionOk="0">
                  <a:moveTo>
                    <a:pt x="5594" y="0"/>
                  </a:moveTo>
                  <a:lnTo>
                    <a:pt x="5594" y="0"/>
                  </a:lnTo>
                  <a:cubicBezTo>
                    <a:pt x="5290" y="365"/>
                    <a:pt x="5046" y="730"/>
                    <a:pt x="4803" y="1094"/>
                  </a:cubicBezTo>
                  <a:cubicBezTo>
                    <a:pt x="4347" y="1793"/>
                    <a:pt x="3679" y="2736"/>
                    <a:pt x="2888" y="3708"/>
                  </a:cubicBezTo>
                  <a:cubicBezTo>
                    <a:pt x="2128" y="4681"/>
                    <a:pt x="1399" y="5593"/>
                    <a:pt x="852" y="6201"/>
                  </a:cubicBezTo>
                  <a:cubicBezTo>
                    <a:pt x="548" y="6535"/>
                    <a:pt x="274" y="6869"/>
                    <a:pt x="1" y="7234"/>
                  </a:cubicBezTo>
                  <a:cubicBezTo>
                    <a:pt x="92" y="7173"/>
                    <a:pt x="183" y="7113"/>
                    <a:pt x="274" y="7021"/>
                  </a:cubicBezTo>
                  <a:cubicBezTo>
                    <a:pt x="426" y="6839"/>
                    <a:pt x="669" y="6626"/>
                    <a:pt x="943" y="6322"/>
                  </a:cubicBezTo>
                  <a:cubicBezTo>
                    <a:pt x="1520" y="5714"/>
                    <a:pt x="2280" y="4863"/>
                    <a:pt x="3040" y="3830"/>
                  </a:cubicBezTo>
                  <a:cubicBezTo>
                    <a:pt x="3831" y="2827"/>
                    <a:pt x="4469" y="1885"/>
                    <a:pt x="4925" y="1185"/>
                  </a:cubicBezTo>
                  <a:cubicBezTo>
                    <a:pt x="5138" y="821"/>
                    <a:pt x="5320" y="547"/>
                    <a:pt x="5442" y="334"/>
                  </a:cubicBezTo>
                  <a:cubicBezTo>
                    <a:pt x="5502" y="243"/>
                    <a:pt x="5563" y="122"/>
                    <a:pt x="5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757583" y="2517464"/>
              <a:ext cx="182185" cy="231283"/>
            </a:xfrm>
            <a:custGeom>
              <a:avLst/>
              <a:gdLst/>
              <a:ahLst/>
              <a:cxnLst/>
              <a:rect l="l" t="t" r="r" b="b"/>
              <a:pathLst>
                <a:path w="6657" h="8451" extrusionOk="0">
                  <a:moveTo>
                    <a:pt x="6657" y="1"/>
                  </a:moveTo>
                  <a:cubicBezTo>
                    <a:pt x="6535" y="92"/>
                    <a:pt x="6444" y="183"/>
                    <a:pt x="6353" y="305"/>
                  </a:cubicBezTo>
                  <a:lnTo>
                    <a:pt x="5623" y="1186"/>
                  </a:lnTo>
                  <a:cubicBezTo>
                    <a:pt x="5015" y="1946"/>
                    <a:pt x="4164" y="3010"/>
                    <a:pt x="3252" y="4165"/>
                  </a:cubicBezTo>
                  <a:cubicBezTo>
                    <a:pt x="2341" y="5350"/>
                    <a:pt x="1520" y="6414"/>
                    <a:pt x="912" y="7174"/>
                  </a:cubicBezTo>
                  <a:lnTo>
                    <a:pt x="213" y="8086"/>
                  </a:lnTo>
                  <a:cubicBezTo>
                    <a:pt x="122" y="8208"/>
                    <a:pt x="61" y="8329"/>
                    <a:pt x="0" y="8451"/>
                  </a:cubicBezTo>
                  <a:cubicBezTo>
                    <a:pt x="365" y="8086"/>
                    <a:pt x="699" y="7691"/>
                    <a:pt x="1034" y="7265"/>
                  </a:cubicBezTo>
                  <a:cubicBezTo>
                    <a:pt x="1642" y="6505"/>
                    <a:pt x="2493" y="5472"/>
                    <a:pt x="3404" y="4287"/>
                  </a:cubicBezTo>
                  <a:cubicBezTo>
                    <a:pt x="4316" y="3131"/>
                    <a:pt x="5137" y="2037"/>
                    <a:pt x="5745" y="1277"/>
                  </a:cubicBezTo>
                  <a:cubicBezTo>
                    <a:pt x="6049" y="913"/>
                    <a:pt x="6262" y="578"/>
                    <a:pt x="6414" y="365"/>
                  </a:cubicBezTo>
                  <a:cubicBezTo>
                    <a:pt x="6505" y="244"/>
                    <a:pt x="6596" y="122"/>
                    <a:pt x="6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1721813" y="2585691"/>
              <a:ext cx="136454" cy="176384"/>
            </a:xfrm>
            <a:custGeom>
              <a:avLst/>
              <a:gdLst/>
              <a:ahLst/>
              <a:cxnLst/>
              <a:rect l="l" t="t" r="r" b="b"/>
              <a:pathLst>
                <a:path w="4986" h="6445" extrusionOk="0">
                  <a:moveTo>
                    <a:pt x="4986" y="0"/>
                  </a:moveTo>
                  <a:lnTo>
                    <a:pt x="4986" y="0"/>
                  </a:lnTo>
                  <a:cubicBezTo>
                    <a:pt x="4712" y="304"/>
                    <a:pt x="4469" y="638"/>
                    <a:pt x="4287" y="973"/>
                  </a:cubicBezTo>
                  <a:cubicBezTo>
                    <a:pt x="3861" y="1581"/>
                    <a:pt x="3253" y="2401"/>
                    <a:pt x="2585" y="3313"/>
                  </a:cubicBezTo>
                  <a:cubicBezTo>
                    <a:pt x="1916" y="4195"/>
                    <a:pt x="1247" y="4985"/>
                    <a:pt x="761" y="5532"/>
                  </a:cubicBezTo>
                  <a:cubicBezTo>
                    <a:pt x="487" y="5836"/>
                    <a:pt x="244" y="6140"/>
                    <a:pt x="1" y="6444"/>
                  </a:cubicBezTo>
                  <a:cubicBezTo>
                    <a:pt x="305" y="6201"/>
                    <a:pt x="609" y="5927"/>
                    <a:pt x="882" y="5623"/>
                  </a:cubicBezTo>
                  <a:cubicBezTo>
                    <a:pt x="1521" y="4924"/>
                    <a:pt x="2159" y="4195"/>
                    <a:pt x="2737" y="3435"/>
                  </a:cubicBezTo>
                  <a:cubicBezTo>
                    <a:pt x="3436" y="2523"/>
                    <a:pt x="4013" y="1672"/>
                    <a:pt x="4378" y="1064"/>
                  </a:cubicBezTo>
                  <a:cubicBezTo>
                    <a:pt x="4621" y="730"/>
                    <a:pt x="4803" y="365"/>
                    <a:pt x="49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036363" y="2835230"/>
              <a:ext cx="356872" cy="483337"/>
            </a:xfrm>
            <a:custGeom>
              <a:avLst/>
              <a:gdLst/>
              <a:ahLst/>
              <a:cxnLst/>
              <a:rect l="l" t="t" r="r" b="b"/>
              <a:pathLst>
                <a:path w="13040" h="17661" extrusionOk="0">
                  <a:moveTo>
                    <a:pt x="13040" y="1"/>
                  </a:moveTo>
                  <a:lnTo>
                    <a:pt x="13040" y="1"/>
                  </a:lnTo>
                  <a:cubicBezTo>
                    <a:pt x="12979" y="62"/>
                    <a:pt x="12918" y="92"/>
                    <a:pt x="12858" y="153"/>
                  </a:cubicBezTo>
                  <a:cubicBezTo>
                    <a:pt x="12736" y="305"/>
                    <a:pt x="12614" y="457"/>
                    <a:pt x="12432" y="639"/>
                  </a:cubicBezTo>
                  <a:cubicBezTo>
                    <a:pt x="12098" y="1065"/>
                    <a:pt x="11581" y="1703"/>
                    <a:pt x="10943" y="2463"/>
                  </a:cubicBezTo>
                  <a:cubicBezTo>
                    <a:pt x="9696" y="4013"/>
                    <a:pt x="8025" y="6171"/>
                    <a:pt x="6201" y="8603"/>
                  </a:cubicBezTo>
                  <a:cubicBezTo>
                    <a:pt x="4407" y="11065"/>
                    <a:pt x="2857" y="13314"/>
                    <a:pt x="1763" y="14955"/>
                  </a:cubicBezTo>
                  <a:cubicBezTo>
                    <a:pt x="1186" y="15776"/>
                    <a:pt x="760" y="16445"/>
                    <a:pt x="456" y="16931"/>
                  </a:cubicBezTo>
                  <a:cubicBezTo>
                    <a:pt x="304" y="17144"/>
                    <a:pt x="213" y="17326"/>
                    <a:pt x="122" y="17478"/>
                  </a:cubicBezTo>
                  <a:cubicBezTo>
                    <a:pt x="61" y="17509"/>
                    <a:pt x="31" y="17600"/>
                    <a:pt x="0" y="17661"/>
                  </a:cubicBezTo>
                  <a:cubicBezTo>
                    <a:pt x="61" y="17600"/>
                    <a:pt x="122" y="17539"/>
                    <a:pt x="152" y="17478"/>
                  </a:cubicBezTo>
                  <a:lnTo>
                    <a:pt x="547" y="16962"/>
                  </a:lnTo>
                  <a:lnTo>
                    <a:pt x="1885" y="15047"/>
                  </a:lnTo>
                  <a:cubicBezTo>
                    <a:pt x="3009" y="13405"/>
                    <a:pt x="4590" y="11156"/>
                    <a:pt x="6383" y="8724"/>
                  </a:cubicBezTo>
                  <a:cubicBezTo>
                    <a:pt x="8207" y="6293"/>
                    <a:pt x="9848" y="4104"/>
                    <a:pt x="11095" y="2554"/>
                  </a:cubicBezTo>
                  <a:lnTo>
                    <a:pt x="12523" y="700"/>
                  </a:lnTo>
                  <a:lnTo>
                    <a:pt x="12888" y="183"/>
                  </a:lnTo>
                  <a:cubicBezTo>
                    <a:pt x="12949" y="122"/>
                    <a:pt x="13009" y="62"/>
                    <a:pt x="1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2097818" y="2441765"/>
              <a:ext cx="133937" cy="181364"/>
            </a:xfrm>
            <a:custGeom>
              <a:avLst/>
              <a:gdLst/>
              <a:ahLst/>
              <a:cxnLst/>
              <a:rect l="l" t="t" r="r" b="b"/>
              <a:pathLst>
                <a:path w="4894" h="6627" extrusionOk="0">
                  <a:moveTo>
                    <a:pt x="426" y="1"/>
                  </a:moveTo>
                  <a:cubicBezTo>
                    <a:pt x="91" y="31"/>
                    <a:pt x="0" y="365"/>
                    <a:pt x="91" y="700"/>
                  </a:cubicBezTo>
                  <a:lnTo>
                    <a:pt x="639" y="3071"/>
                  </a:lnTo>
                  <a:cubicBezTo>
                    <a:pt x="760" y="3557"/>
                    <a:pt x="1034" y="3983"/>
                    <a:pt x="1398" y="4317"/>
                  </a:cubicBezTo>
                  <a:cubicBezTo>
                    <a:pt x="2037" y="4894"/>
                    <a:pt x="4529" y="6627"/>
                    <a:pt x="4529" y="6627"/>
                  </a:cubicBezTo>
                  <a:lnTo>
                    <a:pt x="4894" y="5077"/>
                  </a:lnTo>
                  <a:lnTo>
                    <a:pt x="4651" y="4986"/>
                  </a:lnTo>
                  <a:cubicBezTo>
                    <a:pt x="4620" y="4955"/>
                    <a:pt x="4529" y="4925"/>
                    <a:pt x="4529" y="4894"/>
                  </a:cubicBezTo>
                  <a:cubicBezTo>
                    <a:pt x="4499" y="4165"/>
                    <a:pt x="3587" y="3466"/>
                    <a:pt x="3283" y="3253"/>
                  </a:cubicBezTo>
                  <a:lnTo>
                    <a:pt x="2766" y="1460"/>
                  </a:lnTo>
                  <a:cubicBezTo>
                    <a:pt x="2709" y="1346"/>
                    <a:pt x="2573" y="1153"/>
                    <a:pt x="2407" y="1153"/>
                  </a:cubicBezTo>
                  <a:cubicBezTo>
                    <a:pt x="2395" y="1153"/>
                    <a:pt x="2383" y="1154"/>
                    <a:pt x="2371" y="1156"/>
                  </a:cubicBezTo>
                  <a:cubicBezTo>
                    <a:pt x="2189" y="1186"/>
                    <a:pt x="2128" y="1338"/>
                    <a:pt x="2189" y="1703"/>
                  </a:cubicBezTo>
                  <a:lnTo>
                    <a:pt x="2493" y="3314"/>
                  </a:lnTo>
                  <a:lnTo>
                    <a:pt x="1824" y="852"/>
                  </a:lnTo>
                  <a:cubicBezTo>
                    <a:pt x="1763" y="730"/>
                    <a:pt x="1642" y="517"/>
                    <a:pt x="1490" y="517"/>
                  </a:cubicBezTo>
                  <a:cubicBezTo>
                    <a:pt x="1478" y="516"/>
                    <a:pt x="1467" y="515"/>
                    <a:pt x="1456" y="515"/>
                  </a:cubicBezTo>
                  <a:cubicBezTo>
                    <a:pt x="1233" y="515"/>
                    <a:pt x="1099" y="805"/>
                    <a:pt x="1186" y="1095"/>
                  </a:cubicBezTo>
                  <a:lnTo>
                    <a:pt x="1611" y="3283"/>
                  </a:lnTo>
                  <a:lnTo>
                    <a:pt x="760" y="365"/>
                  </a:lnTo>
                  <a:cubicBezTo>
                    <a:pt x="699" y="183"/>
                    <a:pt x="578" y="62"/>
                    <a:pt x="4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563354" y="1735514"/>
              <a:ext cx="161797" cy="331092"/>
            </a:xfrm>
            <a:custGeom>
              <a:avLst/>
              <a:gdLst/>
              <a:ahLst/>
              <a:cxnLst/>
              <a:rect l="l" t="t" r="r" b="b"/>
              <a:pathLst>
                <a:path w="5912" h="12098" extrusionOk="0">
                  <a:moveTo>
                    <a:pt x="2098" y="1"/>
                  </a:moveTo>
                  <a:cubicBezTo>
                    <a:pt x="1094" y="882"/>
                    <a:pt x="882" y="2341"/>
                    <a:pt x="912" y="3648"/>
                  </a:cubicBezTo>
                  <a:cubicBezTo>
                    <a:pt x="943" y="4986"/>
                    <a:pt x="1155" y="6323"/>
                    <a:pt x="791" y="7600"/>
                  </a:cubicBezTo>
                  <a:cubicBezTo>
                    <a:pt x="639" y="8177"/>
                    <a:pt x="365" y="8724"/>
                    <a:pt x="183" y="9332"/>
                  </a:cubicBezTo>
                  <a:cubicBezTo>
                    <a:pt x="0" y="9910"/>
                    <a:pt x="61" y="10579"/>
                    <a:pt x="365" y="11126"/>
                  </a:cubicBezTo>
                  <a:cubicBezTo>
                    <a:pt x="882" y="11886"/>
                    <a:pt x="1946" y="11977"/>
                    <a:pt x="2888" y="12007"/>
                  </a:cubicBezTo>
                  <a:lnTo>
                    <a:pt x="4985" y="12068"/>
                  </a:lnTo>
                  <a:cubicBezTo>
                    <a:pt x="5050" y="12088"/>
                    <a:pt x="5114" y="12098"/>
                    <a:pt x="5176" y="12098"/>
                  </a:cubicBezTo>
                  <a:cubicBezTo>
                    <a:pt x="5582" y="12098"/>
                    <a:pt x="5911" y="11695"/>
                    <a:pt x="5806" y="11247"/>
                  </a:cubicBezTo>
                  <a:cubicBezTo>
                    <a:pt x="5836" y="7539"/>
                    <a:pt x="5441" y="3800"/>
                    <a:pt x="4681" y="18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395728" y="1750867"/>
              <a:ext cx="264534" cy="513852"/>
            </a:xfrm>
            <a:custGeom>
              <a:avLst/>
              <a:gdLst/>
              <a:ahLst/>
              <a:cxnLst/>
              <a:rect l="l" t="t" r="r" b="b"/>
              <a:pathLst>
                <a:path w="9666" h="18776" extrusionOk="0">
                  <a:moveTo>
                    <a:pt x="3289" y="0"/>
                  </a:moveTo>
                  <a:cubicBezTo>
                    <a:pt x="1666" y="0"/>
                    <a:pt x="296" y="1252"/>
                    <a:pt x="182" y="2905"/>
                  </a:cubicBezTo>
                  <a:cubicBezTo>
                    <a:pt x="61" y="4881"/>
                    <a:pt x="0" y="7282"/>
                    <a:pt x="213" y="8741"/>
                  </a:cubicBezTo>
                  <a:cubicBezTo>
                    <a:pt x="699" y="11689"/>
                    <a:pt x="2948" y="12084"/>
                    <a:pt x="2948" y="12084"/>
                  </a:cubicBezTo>
                  <a:cubicBezTo>
                    <a:pt x="2948" y="12084"/>
                    <a:pt x="2979" y="13908"/>
                    <a:pt x="2979" y="15671"/>
                  </a:cubicBezTo>
                  <a:cubicBezTo>
                    <a:pt x="3009" y="17343"/>
                    <a:pt x="4438" y="18711"/>
                    <a:pt x="6231" y="18771"/>
                  </a:cubicBezTo>
                  <a:cubicBezTo>
                    <a:pt x="6287" y="18774"/>
                    <a:pt x="6343" y="18776"/>
                    <a:pt x="6399" y="18776"/>
                  </a:cubicBezTo>
                  <a:cubicBezTo>
                    <a:pt x="8028" y="18776"/>
                    <a:pt x="9394" y="17499"/>
                    <a:pt x="9453" y="15854"/>
                  </a:cubicBezTo>
                  <a:lnTo>
                    <a:pt x="9666" y="1598"/>
                  </a:lnTo>
                  <a:lnTo>
                    <a:pt x="9666" y="656"/>
                  </a:lnTo>
                  <a:lnTo>
                    <a:pt x="3617" y="17"/>
                  </a:lnTo>
                  <a:cubicBezTo>
                    <a:pt x="3507" y="6"/>
                    <a:pt x="3397" y="0"/>
                    <a:pt x="328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1617815" y="1866961"/>
              <a:ext cx="20827" cy="19978"/>
            </a:xfrm>
            <a:custGeom>
              <a:avLst/>
              <a:gdLst/>
              <a:ahLst/>
              <a:cxnLst/>
              <a:rect l="l" t="t" r="r" b="b"/>
              <a:pathLst>
                <a:path w="761" h="730" extrusionOk="0">
                  <a:moveTo>
                    <a:pt x="396" y="0"/>
                  </a:moveTo>
                  <a:cubicBezTo>
                    <a:pt x="183" y="0"/>
                    <a:pt x="31" y="152"/>
                    <a:pt x="0" y="335"/>
                  </a:cubicBezTo>
                  <a:cubicBezTo>
                    <a:pt x="0" y="548"/>
                    <a:pt x="183" y="730"/>
                    <a:pt x="396" y="730"/>
                  </a:cubicBezTo>
                  <a:cubicBezTo>
                    <a:pt x="578" y="730"/>
                    <a:pt x="730" y="578"/>
                    <a:pt x="760" y="365"/>
                  </a:cubicBezTo>
                  <a:cubicBezTo>
                    <a:pt x="76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 flipH="1">
              <a:off x="1598685" y="1853660"/>
              <a:ext cx="43295" cy="11139"/>
            </a:xfrm>
            <a:custGeom>
              <a:avLst/>
              <a:gdLst/>
              <a:ahLst/>
              <a:cxnLst/>
              <a:rect l="l" t="t" r="r" b="b"/>
              <a:pathLst>
                <a:path w="1582" h="407" extrusionOk="0">
                  <a:moveTo>
                    <a:pt x="761" y="0"/>
                  </a:moveTo>
                  <a:cubicBezTo>
                    <a:pt x="548" y="0"/>
                    <a:pt x="366" y="61"/>
                    <a:pt x="183" y="182"/>
                  </a:cubicBezTo>
                  <a:cubicBezTo>
                    <a:pt x="31" y="304"/>
                    <a:pt x="1" y="365"/>
                    <a:pt x="31" y="395"/>
                  </a:cubicBezTo>
                  <a:cubicBezTo>
                    <a:pt x="35" y="403"/>
                    <a:pt x="43" y="406"/>
                    <a:pt x="55" y="406"/>
                  </a:cubicBezTo>
                  <a:cubicBezTo>
                    <a:pt x="139" y="406"/>
                    <a:pt x="415" y="243"/>
                    <a:pt x="761" y="243"/>
                  </a:cubicBezTo>
                  <a:cubicBezTo>
                    <a:pt x="1133" y="243"/>
                    <a:pt x="1389" y="406"/>
                    <a:pt x="1488" y="406"/>
                  </a:cubicBezTo>
                  <a:cubicBezTo>
                    <a:pt x="1502" y="406"/>
                    <a:pt x="1513" y="403"/>
                    <a:pt x="1521" y="395"/>
                  </a:cubicBezTo>
                  <a:cubicBezTo>
                    <a:pt x="1581" y="334"/>
                    <a:pt x="1490" y="274"/>
                    <a:pt x="1369" y="182"/>
                  </a:cubicBezTo>
                  <a:cubicBezTo>
                    <a:pt x="1186" y="61"/>
                    <a:pt x="973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 flipH="1">
              <a:off x="1507194" y="1866961"/>
              <a:ext cx="20799" cy="19978"/>
            </a:xfrm>
            <a:custGeom>
              <a:avLst/>
              <a:gdLst/>
              <a:ahLst/>
              <a:cxnLst/>
              <a:rect l="l" t="t" r="r" b="b"/>
              <a:pathLst>
                <a:path w="760" h="730" extrusionOk="0">
                  <a:moveTo>
                    <a:pt x="395" y="0"/>
                  </a:moveTo>
                  <a:cubicBezTo>
                    <a:pt x="182" y="0"/>
                    <a:pt x="30" y="152"/>
                    <a:pt x="0" y="335"/>
                  </a:cubicBezTo>
                  <a:cubicBezTo>
                    <a:pt x="0" y="548"/>
                    <a:pt x="182" y="730"/>
                    <a:pt x="395" y="730"/>
                  </a:cubicBezTo>
                  <a:cubicBezTo>
                    <a:pt x="578" y="73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 flipH="1">
              <a:off x="1488886" y="1855986"/>
              <a:ext cx="43268" cy="11084"/>
            </a:xfrm>
            <a:custGeom>
              <a:avLst/>
              <a:gdLst/>
              <a:ahLst/>
              <a:cxnLst/>
              <a:rect l="l" t="t" r="r" b="b"/>
              <a:pathLst>
                <a:path w="1581" h="405" extrusionOk="0">
                  <a:moveTo>
                    <a:pt x="844" y="0"/>
                  </a:moveTo>
                  <a:cubicBezTo>
                    <a:pt x="816" y="0"/>
                    <a:pt x="788" y="2"/>
                    <a:pt x="760" y="6"/>
                  </a:cubicBezTo>
                  <a:cubicBezTo>
                    <a:pt x="547" y="6"/>
                    <a:pt x="365" y="67"/>
                    <a:pt x="182" y="189"/>
                  </a:cubicBezTo>
                  <a:cubicBezTo>
                    <a:pt x="30" y="280"/>
                    <a:pt x="0" y="371"/>
                    <a:pt x="0" y="401"/>
                  </a:cubicBezTo>
                  <a:cubicBezTo>
                    <a:pt x="4" y="403"/>
                    <a:pt x="9" y="404"/>
                    <a:pt x="15" y="404"/>
                  </a:cubicBezTo>
                  <a:cubicBezTo>
                    <a:pt x="98" y="404"/>
                    <a:pt x="363" y="219"/>
                    <a:pt x="760" y="219"/>
                  </a:cubicBezTo>
                  <a:cubicBezTo>
                    <a:pt x="1132" y="219"/>
                    <a:pt x="1388" y="382"/>
                    <a:pt x="1487" y="382"/>
                  </a:cubicBezTo>
                  <a:cubicBezTo>
                    <a:pt x="1501" y="382"/>
                    <a:pt x="1512" y="379"/>
                    <a:pt x="1520" y="371"/>
                  </a:cubicBezTo>
                  <a:cubicBezTo>
                    <a:pt x="1581" y="341"/>
                    <a:pt x="1489" y="280"/>
                    <a:pt x="1368" y="189"/>
                  </a:cubicBezTo>
                  <a:cubicBezTo>
                    <a:pt x="1209" y="83"/>
                    <a:pt x="1028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 flipH="1">
              <a:off x="1567075" y="1856150"/>
              <a:ext cx="34127" cy="93816"/>
            </a:xfrm>
            <a:custGeom>
              <a:avLst/>
              <a:gdLst/>
              <a:ahLst/>
              <a:cxnLst/>
              <a:rect l="l" t="t" r="r" b="b"/>
              <a:pathLst>
                <a:path w="1247" h="3428" extrusionOk="0">
                  <a:moveTo>
                    <a:pt x="1246" y="0"/>
                  </a:moveTo>
                  <a:cubicBezTo>
                    <a:pt x="912" y="669"/>
                    <a:pt x="608" y="1338"/>
                    <a:pt x="395" y="2006"/>
                  </a:cubicBezTo>
                  <a:lnTo>
                    <a:pt x="91" y="2827"/>
                  </a:lnTo>
                  <a:cubicBezTo>
                    <a:pt x="31" y="2949"/>
                    <a:pt x="0" y="3070"/>
                    <a:pt x="31" y="3222"/>
                  </a:cubicBezTo>
                  <a:cubicBezTo>
                    <a:pt x="61" y="3283"/>
                    <a:pt x="122" y="3344"/>
                    <a:pt x="213" y="3374"/>
                  </a:cubicBezTo>
                  <a:cubicBezTo>
                    <a:pt x="274" y="3374"/>
                    <a:pt x="335" y="3405"/>
                    <a:pt x="395" y="3405"/>
                  </a:cubicBezTo>
                  <a:cubicBezTo>
                    <a:pt x="502" y="3420"/>
                    <a:pt x="608" y="3427"/>
                    <a:pt x="718" y="3427"/>
                  </a:cubicBezTo>
                  <a:cubicBezTo>
                    <a:pt x="828" y="3427"/>
                    <a:pt x="942" y="3420"/>
                    <a:pt x="1064" y="3405"/>
                  </a:cubicBezTo>
                  <a:cubicBezTo>
                    <a:pt x="851" y="3344"/>
                    <a:pt x="608" y="3283"/>
                    <a:pt x="395" y="3283"/>
                  </a:cubicBezTo>
                  <a:cubicBezTo>
                    <a:pt x="304" y="3283"/>
                    <a:pt x="183" y="3253"/>
                    <a:pt x="183" y="3192"/>
                  </a:cubicBezTo>
                  <a:cubicBezTo>
                    <a:pt x="152" y="3070"/>
                    <a:pt x="183" y="2949"/>
                    <a:pt x="243" y="2857"/>
                  </a:cubicBezTo>
                  <a:lnTo>
                    <a:pt x="547" y="2067"/>
                  </a:lnTo>
                  <a:cubicBezTo>
                    <a:pt x="851" y="1398"/>
                    <a:pt x="1064" y="730"/>
                    <a:pt x="1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 flipH="1">
              <a:off x="1472247" y="2052459"/>
              <a:ext cx="107335" cy="48139"/>
            </a:xfrm>
            <a:custGeom>
              <a:avLst/>
              <a:gdLst/>
              <a:ahLst/>
              <a:cxnLst/>
              <a:rect l="l" t="t" r="r" b="b"/>
              <a:pathLst>
                <a:path w="3922" h="1759" extrusionOk="0">
                  <a:moveTo>
                    <a:pt x="3922" y="1"/>
                  </a:moveTo>
                  <a:lnTo>
                    <a:pt x="3922" y="1"/>
                  </a:lnTo>
                  <a:cubicBezTo>
                    <a:pt x="2782" y="673"/>
                    <a:pt x="1474" y="1036"/>
                    <a:pt x="159" y="1036"/>
                  </a:cubicBezTo>
                  <a:cubicBezTo>
                    <a:pt x="106" y="1036"/>
                    <a:pt x="53" y="1035"/>
                    <a:pt x="0" y="1034"/>
                  </a:cubicBezTo>
                  <a:lnTo>
                    <a:pt x="0" y="1034"/>
                  </a:lnTo>
                  <a:lnTo>
                    <a:pt x="31" y="1733"/>
                  </a:lnTo>
                  <a:cubicBezTo>
                    <a:pt x="219" y="1751"/>
                    <a:pt x="399" y="1759"/>
                    <a:pt x="571" y="1759"/>
                  </a:cubicBezTo>
                  <a:cubicBezTo>
                    <a:pt x="3096" y="1759"/>
                    <a:pt x="3921" y="1"/>
                    <a:pt x="39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 flipH="1">
              <a:off x="1533796" y="1968276"/>
              <a:ext cx="34976" cy="24959"/>
            </a:xfrm>
            <a:custGeom>
              <a:avLst/>
              <a:gdLst/>
              <a:ahLst/>
              <a:cxnLst/>
              <a:rect l="l" t="t" r="r" b="b"/>
              <a:pathLst>
                <a:path w="1278" h="912" extrusionOk="0">
                  <a:moveTo>
                    <a:pt x="609" y="1"/>
                  </a:moveTo>
                  <a:cubicBezTo>
                    <a:pt x="397" y="1"/>
                    <a:pt x="191" y="94"/>
                    <a:pt x="31" y="280"/>
                  </a:cubicBezTo>
                  <a:lnTo>
                    <a:pt x="31" y="311"/>
                  </a:lnTo>
                  <a:cubicBezTo>
                    <a:pt x="1" y="341"/>
                    <a:pt x="1" y="402"/>
                    <a:pt x="31" y="463"/>
                  </a:cubicBezTo>
                  <a:cubicBezTo>
                    <a:pt x="61" y="493"/>
                    <a:pt x="92" y="523"/>
                    <a:pt x="153" y="554"/>
                  </a:cubicBezTo>
                  <a:cubicBezTo>
                    <a:pt x="305" y="706"/>
                    <a:pt x="457" y="797"/>
                    <a:pt x="669" y="888"/>
                  </a:cubicBezTo>
                  <a:cubicBezTo>
                    <a:pt x="716" y="904"/>
                    <a:pt x="766" y="911"/>
                    <a:pt x="815" y="911"/>
                  </a:cubicBezTo>
                  <a:cubicBezTo>
                    <a:pt x="956" y="911"/>
                    <a:pt x="1096" y="849"/>
                    <a:pt x="1186" y="736"/>
                  </a:cubicBezTo>
                  <a:cubicBezTo>
                    <a:pt x="1277" y="584"/>
                    <a:pt x="1277" y="402"/>
                    <a:pt x="1156" y="250"/>
                  </a:cubicBezTo>
                  <a:cubicBezTo>
                    <a:pt x="1034" y="128"/>
                    <a:pt x="882" y="37"/>
                    <a:pt x="700" y="7"/>
                  </a:cubicBezTo>
                  <a:cubicBezTo>
                    <a:pt x="669" y="3"/>
                    <a:pt x="639" y="1"/>
                    <a:pt x="6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 flipH="1">
              <a:off x="1537135" y="1956809"/>
              <a:ext cx="38287" cy="32458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1307" y="0"/>
                  </a:moveTo>
                  <a:cubicBezTo>
                    <a:pt x="1247" y="0"/>
                    <a:pt x="1247" y="456"/>
                    <a:pt x="882" y="760"/>
                  </a:cubicBezTo>
                  <a:cubicBezTo>
                    <a:pt x="487" y="1094"/>
                    <a:pt x="31" y="1034"/>
                    <a:pt x="31" y="1094"/>
                  </a:cubicBezTo>
                  <a:cubicBezTo>
                    <a:pt x="0" y="1155"/>
                    <a:pt x="122" y="1186"/>
                    <a:pt x="304" y="1186"/>
                  </a:cubicBezTo>
                  <a:cubicBezTo>
                    <a:pt x="578" y="1186"/>
                    <a:pt x="821" y="1094"/>
                    <a:pt x="1034" y="942"/>
                  </a:cubicBezTo>
                  <a:cubicBezTo>
                    <a:pt x="1216" y="760"/>
                    <a:pt x="1338" y="547"/>
                    <a:pt x="1368" y="304"/>
                  </a:cubicBezTo>
                  <a:cubicBezTo>
                    <a:pt x="1399" y="122"/>
                    <a:pt x="1338" y="0"/>
                    <a:pt x="1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 flipH="1">
              <a:off x="1256783" y="1588439"/>
              <a:ext cx="432598" cy="451181"/>
            </a:xfrm>
            <a:custGeom>
              <a:avLst/>
              <a:gdLst/>
              <a:ahLst/>
              <a:cxnLst/>
              <a:rect l="l" t="t" r="r" b="b"/>
              <a:pathLst>
                <a:path w="15807" h="16486" extrusionOk="0">
                  <a:moveTo>
                    <a:pt x="9700" y="1"/>
                  </a:moveTo>
                  <a:cubicBezTo>
                    <a:pt x="9550" y="1"/>
                    <a:pt x="9396" y="18"/>
                    <a:pt x="9241" y="56"/>
                  </a:cubicBezTo>
                  <a:cubicBezTo>
                    <a:pt x="7873" y="390"/>
                    <a:pt x="7386" y="2092"/>
                    <a:pt x="8359" y="3126"/>
                  </a:cubicBezTo>
                  <a:cubicBezTo>
                    <a:pt x="8058" y="3070"/>
                    <a:pt x="7753" y="3043"/>
                    <a:pt x="7448" y="3043"/>
                  </a:cubicBezTo>
                  <a:cubicBezTo>
                    <a:pt x="6922" y="3043"/>
                    <a:pt x="6397" y="3124"/>
                    <a:pt x="5897" y="3278"/>
                  </a:cubicBezTo>
                  <a:lnTo>
                    <a:pt x="5654" y="3278"/>
                  </a:lnTo>
                  <a:cubicBezTo>
                    <a:pt x="4681" y="3338"/>
                    <a:pt x="3678" y="3217"/>
                    <a:pt x="2736" y="3521"/>
                  </a:cubicBezTo>
                  <a:cubicBezTo>
                    <a:pt x="1794" y="3794"/>
                    <a:pt x="973" y="4433"/>
                    <a:pt x="487" y="5284"/>
                  </a:cubicBezTo>
                  <a:cubicBezTo>
                    <a:pt x="0" y="6256"/>
                    <a:pt x="122" y="7411"/>
                    <a:pt x="213" y="8506"/>
                  </a:cubicBezTo>
                  <a:cubicBezTo>
                    <a:pt x="183" y="8810"/>
                    <a:pt x="304" y="9114"/>
                    <a:pt x="547" y="9326"/>
                  </a:cubicBezTo>
                  <a:cubicBezTo>
                    <a:pt x="698" y="9427"/>
                    <a:pt x="891" y="9486"/>
                    <a:pt x="1091" y="9486"/>
                  </a:cubicBezTo>
                  <a:cubicBezTo>
                    <a:pt x="1133" y="9486"/>
                    <a:pt x="1174" y="9484"/>
                    <a:pt x="1216" y="9478"/>
                  </a:cubicBezTo>
                  <a:lnTo>
                    <a:pt x="3253" y="9478"/>
                  </a:lnTo>
                  <a:cubicBezTo>
                    <a:pt x="3352" y="9491"/>
                    <a:pt x="3450" y="9497"/>
                    <a:pt x="3547" y="9497"/>
                  </a:cubicBezTo>
                  <a:cubicBezTo>
                    <a:pt x="3924" y="9497"/>
                    <a:pt x="4282" y="9404"/>
                    <a:pt x="4620" y="9235"/>
                  </a:cubicBezTo>
                  <a:cubicBezTo>
                    <a:pt x="4833" y="9114"/>
                    <a:pt x="5016" y="8901"/>
                    <a:pt x="5076" y="8658"/>
                  </a:cubicBezTo>
                  <a:cubicBezTo>
                    <a:pt x="5259" y="9022"/>
                    <a:pt x="5563" y="9296"/>
                    <a:pt x="5927" y="9418"/>
                  </a:cubicBezTo>
                  <a:cubicBezTo>
                    <a:pt x="6298" y="9534"/>
                    <a:pt x="6693" y="9589"/>
                    <a:pt x="7089" y="9589"/>
                  </a:cubicBezTo>
                  <a:cubicBezTo>
                    <a:pt x="7311" y="9589"/>
                    <a:pt x="7533" y="9572"/>
                    <a:pt x="7751" y="9539"/>
                  </a:cubicBezTo>
                  <a:cubicBezTo>
                    <a:pt x="8146" y="9509"/>
                    <a:pt x="8541" y="9418"/>
                    <a:pt x="8906" y="9266"/>
                  </a:cubicBezTo>
                  <a:cubicBezTo>
                    <a:pt x="8967" y="11180"/>
                    <a:pt x="9028" y="13095"/>
                    <a:pt x="9058" y="15010"/>
                  </a:cubicBezTo>
                  <a:cubicBezTo>
                    <a:pt x="9058" y="15314"/>
                    <a:pt x="9119" y="15649"/>
                    <a:pt x="9271" y="15922"/>
                  </a:cubicBezTo>
                  <a:cubicBezTo>
                    <a:pt x="9553" y="16261"/>
                    <a:pt x="9966" y="16442"/>
                    <a:pt x="10413" y="16442"/>
                  </a:cubicBezTo>
                  <a:cubicBezTo>
                    <a:pt x="10447" y="16442"/>
                    <a:pt x="10482" y="16441"/>
                    <a:pt x="10517" y="16439"/>
                  </a:cubicBezTo>
                  <a:cubicBezTo>
                    <a:pt x="10674" y="16470"/>
                    <a:pt x="10833" y="16485"/>
                    <a:pt x="10993" y="16485"/>
                  </a:cubicBezTo>
                  <a:cubicBezTo>
                    <a:pt x="11451" y="16485"/>
                    <a:pt x="11913" y="16360"/>
                    <a:pt x="12341" y="16135"/>
                  </a:cubicBezTo>
                  <a:cubicBezTo>
                    <a:pt x="12797" y="15861"/>
                    <a:pt x="13040" y="15345"/>
                    <a:pt x="12979" y="14798"/>
                  </a:cubicBezTo>
                  <a:lnTo>
                    <a:pt x="12979" y="14798"/>
                  </a:lnTo>
                  <a:cubicBezTo>
                    <a:pt x="13261" y="15511"/>
                    <a:pt x="13924" y="15899"/>
                    <a:pt x="14606" y="15899"/>
                  </a:cubicBezTo>
                  <a:cubicBezTo>
                    <a:pt x="15028" y="15899"/>
                    <a:pt x="15457" y="15750"/>
                    <a:pt x="15806" y="15436"/>
                  </a:cubicBezTo>
                  <a:cubicBezTo>
                    <a:pt x="15107" y="14919"/>
                    <a:pt x="14621" y="14190"/>
                    <a:pt x="14469" y="13339"/>
                  </a:cubicBezTo>
                  <a:cubicBezTo>
                    <a:pt x="14286" y="12487"/>
                    <a:pt x="14165" y="11636"/>
                    <a:pt x="14134" y="10785"/>
                  </a:cubicBezTo>
                  <a:cubicBezTo>
                    <a:pt x="13982" y="9083"/>
                    <a:pt x="13435" y="7472"/>
                    <a:pt x="12523" y="6044"/>
                  </a:cubicBezTo>
                  <a:cubicBezTo>
                    <a:pt x="11915" y="5101"/>
                    <a:pt x="11095" y="4341"/>
                    <a:pt x="10122" y="3794"/>
                  </a:cubicBezTo>
                  <a:cubicBezTo>
                    <a:pt x="10791" y="3521"/>
                    <a:pt x="11277" y="3004"/>
                    <a:pt x="11490" y="2335"/>
                  </a:cubicBezTo>
                  <a:cubicBezTo>
                    <a:pt x="11814" y="1120"/>
                    <a:pt x="10890" y="1"/>
                    <a:pt x="9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 flipH="1">
              <a:off x="1530485" y="1679246"/>
              <a:ext cx="152245" cy="165272"/>
            </a:xfrm>
            <a:custGeom>
              <a:avLst/>
              <a:gdLst/>
              <a:ahLst/>
              <a:cxnLst/>
              <a:rect l="l" t="t" r="r" b="b"/>
              <a:pathLst>
                <a:path w="5563" h="6039" extrusionOk="0">
                  <a:moveTo>
                    <a:pt x="4591" y="0"/>
                  </a:moveTo>
                  <a:cubicBezTo>
                    <a:pt x="4447" y="0"/>
                    <a:pt x="4303" y="8"/>
                    <a:pt x="4165" y="20"/>
                  </a:cubicBezTo>
                  <a:cubicBezTo>
                    <a:pt x="1763" y="203"/>
                    <a:pt x="0" y="2330"/>
                    <a:pt x="274" y="4701"/>
                  </a:cubicBezTo>
                  <a:cubicBezTo>
                    <a:pt x="304" y="5066"/>
                    <a:pt x="365" y="5400"/>
                    <a:pt x="487" y="5704"/>
                  </a:cubicBezTo>
                  <a:cubicBezTo>
                    <a:pt x="517" y="5826"/>
                    <a:pt x="578" y="5948"/>
                    <a:pt x="639" y="6039"/>
                  </a:cubicBezTo>
                  <a:cubicBezTo>
                    <a:pt x="517" y="5613"/>
                    <a:pt x="456" y="5157"/>
                    <a:pt x="396" y="4701"/>
                  </a:cubicBezTo>
                  <a:cubicBezTo>
                    <a:pt x="213" y="2422"/>
                    <a:pt x="1885" y="385"/>
                    <a:pt x="4195" y="142"/>
                  </a:cubicBezTo>
                  <a:cubicBezTo>
                    <a:pt x="4423" y="127"/>
                    <a:pt x="4651" y="119"/>
                    <a:pt x="4879" y="119"/>
                  </a:cubicBezTo>
                  <a:cubicBezTo>
                    <a:pt x="5107" y="119"/>
                    <a:pt x="5335" y="127"/>
                    <a:pt x="5563" y="142"/>
                  </a:cubicBezTo>
                  <a:cubicBezTo>
                    <a:pt x="5441" y="112"/>
                    <a:pt x="5320" y="81"/>
                    <a:pt x="5198" y="51"/>
                  </a:cubicBezTo>
                  <a:cubicBezTo>
                    <a:pt x="5002" y="15"/>
                    <a:pt x="4796" y="0"/>
                    <a:pt x="4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 flipH="1">
              <a:off x="1537956" y="1683953"/>
              <a:ext cx="77395" cy="158075"/>
            </a:xfrm>
            <a:custGeom>
              <a:avLst/>
              <a:gdLst/>
              <a:ahLst/>
              <a:cxnLst/>
              <a:rect l="l" t="t" r="r" b="b"/>
              <a:pathLst>
                <a:path w="2828" h="5776" extrusionOk="0">
                  <a:moveTo>
                    <a:pt x="2827" y="0"/>
                  </a:moveTo>
                  <a:cubicBezTo>
                    <a:pt x="2797" y="0"/>
                    <a:pt x="2706" y="31"/>
                    <a:pt x="2554" y="92"/>
                  </a:cubicBezTo>
                  <a:cubicBezTo>
                    <a:pt x="2341" y="213"/>
                    <a:pt x="2128" y="335"/>
                    <a:pt x="1946" y="487"/>
                  </a:cubicBezTo>
                  <a:cubicBezTo>
                    <a:pt x="608" y="1520"/>
                    <a:pt x="0" y="3222"/>
                    <a:pt x="365" y="4864"/>
                  </a:cubicBezTo>
                  <a:cubicBezTo>
                    <a:pt x="426" y="5107"/>
                    <a:pt x="517" y="5320"/>
                    <a:pt x="608" y="5563"/>
                  </a:cubicBezTo>
                  <a:cubicBezTo>
                    <a:pt x="669" y="5715"/>
                    <a:pt x="760" y="5776"/>
                    <a:pt x="760" y="5776"/>
                  </a:cubicBezTo>
                  <a:cubicBezTo>
                    <a:pt x="791" y="5776"/>
                    <a:pt x="608" y="5411"/>
                    <a:pt x="517" y="4833"/>
                  </a:cubicBezTo>
                  <a:cubicBezTo>
                    <a:pt x="213" y="3253"/>
                    <a:pt x="791" y="1642"/>
                    <a:pt x="2037" y="608"/>
                  </a:cubicBezTo>
                  <a:cubicBezTo>
                    <a:pt x="2493" y="213"/>
                    <a:pt x="2827" y="31"/>
                    <a:pt x="28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 flipH="1">
              <a:off x="1530484" y="1682995"/>
              <a:ext cx="35797" cy="109114"/>
            </a:xfrm>
            <a:custGeom>
              <a:avLst/>
              <a:gdLst/>
              <a:ahLst/>
              <a:cxnLst/>
              <a:rect l="l" t="t" r="r" b="b"/>
              <a:pathLst>
                <a:path w="1308" h="3987" extrusionOk="0">
                  <a:moveTo>
                    <a:pt x="1294" y="0"/>
                  </a:moveTo>
                  <a:cubicBezTo>
                    <a:pt x="1235" y="0"/>
                    <a:pt x="1041" y="126"/>
                    <a:pt x="821" y="400"/>
                  </a:cubicBezTo>
                  <a:cubicBezTo>
                    <a:pt x="457" y="826"/>
                    <a:pt x="214" y="1312"/>
                    <a:pt x="122" y="1829"/>
                  </a:cubicBezTo>
                  <a:cubicBezTo>
                    <a:pt x="1" y="2345"/>
                    <a:pt x="1" y="2862"/>
                    <a:pt x="122" y="3379"/>
                  </a:cubicBezTo>
                  <a:cubicBezTo>
                    <a:pt x="183" y="3592"/>
                    <a:pt x="274" y="3804"/>
                    <a:pt x="396" y="3987"/>
                  </a:cubicBezTo>
                  <a:cubicBezTo>
                    <a:pt x="366" y="3774"/>
                    <a:pt x="335" y="3561"/>
                    <a:pt x="274" y="3348"/>
                  </a:cubicBezTo>
                  <a:cubicBezTo>
                    <a:pt x="183" y="2862"/>
                    <a:pt x="183" y="2345"/>
                    <a:pt x="305" y="1859"/>
                  </a:cubicBezTo>
                  <a:cubicBezTo>
                    <a:pt x="426" y="1373"/>
                    <a:pt x="609" y="917"/>
                    <a:pt x="913" y="491"/>
                  </a:cubicBezTo>
                  <a:cubicBezTo>
                    <a:pt x="1065" y="339"/>
                    <a:pt x="1186" y="187"/>
                    <a:pt x="1308" y="5"/>
                  </a:cubicBezTo>
                  <a:cubicBezTo>
                    <a:pt x="1305" y="2"/>
                    <a:pt x="1300" y="0"/>
                    <a:pt x="12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 flipH="1">
              <a:off x="1184421" y="2276628"/>
              <a:ext cx="217134" cy="62863"/>
            </a:xfrm>
            <a:custGeom>
              <a:avLst/>
              <a:gdLst/>
              <a:ahLst/>
              <a:cxnLst/>
              <a:rect l="l" t="t" r="r" b="b"/>
              <a:pathLst>
                <a:path w="7934" h="2297" extrusionOk="0">
                  <a:moveTo>
                    <a:pt x="3125" y="0"/>
                  </a:moveTo>
                  <a:cubicBezTo>
                    <a:pt x="2465" y="0"/>
                    <a:pt x="1801" y="105"/>
                    <a:pt x="1155" y="320"/>
                  </a:cubicBezTo>
                  <a:cubicBezTo>
                    <a:pt x="851" y="442"/>
                    <a:pt x="547" y="564"/>
                    <a:pt x="274" y="716"/>
                  </a:cubicBezTo>
                  <a:cubicBezTo>
                    <a:pt x="183" y="746"/>
                    <a:pt x="91" y="807"/>
                    <a:pt x="0" y="898"/>
                  </a:cubicBezTo>
                  <a:cubicBezTo>
                    <a:pt x="0" y="900"/>
                    <a:pt x="2" y="900"/>
                    <a:pt x="4" y="900"/>
                  </a:cubicBezTo>
                  <a:cubicBezTo>
                    <a:pt x="50" y="900"/>
                    <a:pt x="469" y="673"/>
                    <a:pt x="1186" y="472"/>
                  </a:cubicBezTo>
                  <a:cubicBezTo>
                    <a:pt x="1800" y="293"/>
                    <a:pt x="2430" y="204"/>
                    <a:pt x="3055" y="204"/>
                  </a:cubicBezTo>
                  <a:cubicBezTo>
                    <a:pt x="4438" y="204"/>
                    <a:pt x="5800" y="638"/>
                    <a:pt x="6930" y="1475"/>
                  </a:cubicBezTo>
                  <a:cubicBezTo>
                    <a:pt x="7569" y="1931"/>
                    <a:pt x="7903" y="2296"/>
                    <a:pt x="7903" y="2296"/>
                  </a:cubicBezTo>
                  <a:cubicBezTo>
                    <a:pt x="7933" y="2266"/>
                    <a:pt x="7842" y="2174"/>
                    <a:pt x="7721" y="1992"/>
                  </a:cubicBezTo>
                  <a:cubicBezTo>
                    <a:pt x="7508" y="1749"/>
                    <a:pt x="7265" y="1536"/>
                    <a:pt x="7022" y="1354"/>
                  </a:cubicBezTo>
                  <a:cubicBezTo>
                    <a:pt x="5888" y="467"/>
                    <a:pt x="4516" y="0"/>
                    <a:pt x="31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 flipH="1">
              <a:off x="1129991" y="2142116"/>
              <a:ext cx="794807" cy="724774"/>
            </a:xfrm>
            <a:custGeom>
              <a:avLst/>
              <a:gdLst/>
              <a:ahLst/>
              <a:cxnLst/>
              <a:rect l="l" t="t" r="r" b="b"/>
              <a:pathLst>
                <a:path w="29042" h="26483" extrusionOk="0">
                  <a:moveTo>
                    <a:pt x="20144" y="1"/>
                  </a:moveTo>
                  <a:cubicBezTo>
                    <a:pt x="19745" y="1"/>
                    <a:pt x="19322" y="22"/>
                    <a:pt x="18876" y="68"/>
                  </a:cubicBezTo>
                  <a:lnTo>
                    <a:pt x="18602" y="9339"/>
                  </a:lnTo>
                  <a:cubicBezTo>
                    <a:pt x="18602" y="9339"/>
                    <a:pt x="17478" y="13138"/>
                    <a:pt x="17387" y="13351"/>
                  </a:cubicBezTo>
                  <a:cubicBezTo>
                    <a:pt x="16627" y="15418"/>
                    <a:pt x="15593" y="18397"/>
                    <a:pt x="14621" y="18761"/>
                  </a:cubicBezTo>
                  <a:cubicBezTo>
                    <a:pt x="14552" y="18787"/>
                    <a:pt x="14429" y="18799"/>
                    <a:pt x="14260" y="18799"/>
                  </a:cubicBezTo>
                  <a:cubicBezTo>
                    <a:pt x="12033" y="18799"/>
                    <a:pt x="1794" y="16725"/>
                    <a:pt x="1794" y="16725"/>
                  </a:cubicBezTo>
                  <a:lnTo>
                    <a:pt x="0" y="22895"/>
                  </a:lnTo>
                  <a:cubicBezTo>
                    <a:pt x="0" y="22895"/>
                    <a:pt x="8790" y="26483"/>
                    <a:pt x="13975" y="26483"/>
                  </a:cubicBezTo>
                  <a:cubicBezTo>
                    <a:pt x="14018" y="26483"/>
                    <a:pt x="14061" y="26482"/>
                    <a:pt x="14104" y="26482"/>
                  </a:cubicBezTo>
                  <a:cubicBezTo>
                    <a:pt x="18906" y="26421"/>
                    <a:pt x="20396" y="24841"/>
                    <a:pt x="22250" y="21710"/>
                  </a:cubicBezTo>
                  <a:cubicBezTo>
                    <a:pt x="24438" y="18032"/>
                    <a:pt x="26141" y="13442"/>
                    <a:pt x="26536" y="10859"/>
                  </a:cubicBezTo>
                  <a:cubicBezTo>
                    <a:pt x="26536" y="10859"/>
                    <a:pt x="29041" y="1"/>
                    <a:pt x="20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 flipH="1">
              <a:off x="1379090" y="2229637"/>
              <a:ext cx="489139" cy="427699"/>
            </a:xfrm>
            <a:custGeom>
              <a:avLst/>
              <a:gdLst/>
              <a:ahLst/>
              <a:cxnLst/>
              <a:rect l="l" t="t" r="r" b="b"/>
              <a:pathLst>
                <a:path w="17873" h="15628" extrusionOk="0">
                  <a:moveTo>
                    <a:pt x="17873" y="1"/>
                  </a:moveTo>
                  <a:cubicBezTo>
                    <a:pt x="17842" y="92"/>
                    <a:pt x="17782" y="183"/>
                    <a:pt x="17751" y="274"/>
                  </a:cubicBezTo>
                  <a:cubicBezTo>
                    <a:pt x="17690" y="457"/>
                    <a:pt x="17569" y="730"/>
                    <a:pt x="17447" y="1095"/>
                  </a:cubicBezTo>
                  <a:cubicBezTo>
                    <a:pt x="17174" y="1764"/>
                    <a:pt x="16809" y="2797"/>
                    <a:pt x="16383" y="4043"/>
                  </a:cubicBezTo>
                  <a:cubicBezTo>
                    <a:pt x="15502" y="6566"/>
                    <a:pt x="14438" y="10092"/>
                    <a:pt x="13070" y="13922"/>
                  </a:cubicBezTo>
                  <a:cubicBezTo>
                    <a:pt x="12866" y="14448"/>
                    <a:pt x="12690" y="14973"/>
                    <a:pt x="12514" y="15472"/>
                  </a:cubicBezTo>
                  <a:lnTo>
                    <a:pt x="12514" y="15472"/>
                  </a:lnTo>
                  <a:cubicBezTo>
                    <a:pt x="10806" y="15469"/>
                    <a:pt x="9127" y="15346"/>
                    <a:pt x="7478" y="15016"/>
                  </a:cubicBezTo>
                  <a:cubicBezTo>
                    <a:pt x="5927" y="14743"/>
                    <a:pt x="4560" y="14439"/>
                    <a:pt x="3435" y="14196"/>
                  </a:cubicBezTo>
                  <a:cubicBezTo>
                    <a:pt x="2280" y="13952"/>
                    <a:pt x="1368" y="13770"/>
                    <a:pt x="730" y="13648"/>
                  </a:cubicBezTo>
                  <a:lnTo>
                    <a:pt x="0" y="13527"/>
                  </a:lnTo>
                  <a:lnTo>
                    <a:pt x="0" y="13527"/>
                  </a:lnTo>
                  <a:lnTo>
                    <a:pt x="730" y="13679"/>
                  </a:lnTo>
                  <a:cubicBezTo>
                    <a:pt x="1368" y="13831"/>
                    <a:pt x="2280" y="14013"/>
                    <a:pt x="3404" y="14287"/>
                  </a:cubicBezTo>
                  <a:cubicBezTo>
                    <a:pt x="4560" y="14530"/>
                    <a:pt x="5897" y="14864"/>
                    <a:pt x="7447" y="15168"/>
                  </a:cubicBezTo>
                  <a:cubicBezTo>
                    <a:pt x="9026" y="15450"/>
                    <a:pt x="10604" y="15627"/>
                    <a:pt x="12207" y="15627"/>
                  </a:cubicBezTo>
                  <a:cubicBezTo>
                    <a:pt x="12333" y="15627"/>
                    <a:pt x="12458" y="15626"/>
                    <a:pt x="12584" y="15624"/>
                  </a:cubicBezTo>
                  <a:lnTo>
                    <a:pt x="12645" y="15624"/>
                  </a:lnTo>
                  <a:lnTo>
                    <a:pt x="12675" y="15563"/>
                  </a:lnTo>
                  <a:cubicBezTo>
                    <a:pt x="12858" y="15047"/>
                    <a:pt x="13070" y="14530"/>
                    <a:pt x="13253" y="13983"/>
                  </a:cubicBezTo>
                  <a:cubicBezTo>
                    <a:pt x="14621" y="10153"/>
                    <a:pt x="15654" y="6627"/>
                    <a:pt x="16505" y="4104"/>
                  </a:cubicBezTo>
                  <a:cubicBezTo>
                    <a:pt x="16900" y="2828"/>
                    <a:pt x="17265" y="1794"/>
                    <a:pt x="17508" y="1095"/>
                  </a:cubicBezTo>
                  <a:lnTo>
                    <a:pt x="17812" y="305"/>
                  </a:lnTo>
                  <a:cubicBezTo>
                    <a:pt x="17842" y="214"/>
                    <a:pt x="17873" y="122"/>
                    <a:pt x="17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 flipH="1">
              <a:off x="1250983" y="2604821"/>
              <a:ext cx="673815" cy="265383"/>
            </a:xfrm>
            <a:custGeom>
              <a:avLst/>
              <a:gdLst/>
              <a:ahLst/>
              <a:cxnLst/>
              <a:rect l="l" t="t" r="r" b="b"/>
              <a:pathLst>
                <a:path w="24621" h="9697" extrusionOk="0">
                  <a:moveTo>
                    <a:pt x="24621" y="0"/>
                  </a:moveTo>
                  <a:lnTo>
                    <a:pt x="24621" y="0"/>
                  </a:lnTo>
                  <a:cubicBezTo>
                    <a:pt x="24560" y="91"/>
                    <a:pt x="24499" y="183"/>
                    <a:pt x="24469" y="274"/>
                  </a:cubicBezTo>
                  <a:cubicBezTo>
                    <a:pt x="24378" y="487"/>
                    <a:pt x="24256" y="730"/>
                    <a:pt x="24104" y="1064"/>
                  </a:cubicBezTo>
                  <a:cubicBezTo>
                    <a:pt x="23770" y="1763"/>
                    <a:pt x="23314" y="2766"/>
                    <a:pt x="22675" y="3952"/>
                  </a:cubicBezTo>
                  <a:cubicBezTo>
                    <a:pt x="21946" y="5350"/>
                    <a:pt x="20973" y="6627"/>
                    <a:pt x="19818" y="7721"/>
                  </a:cubicBezTo>
                  <a:cubicBezTo>
                    <a:pt x="19150" y="8359"/>
                    <a:pt x="18359" y="8845"/>
                    <a:pt x="17478" y="9149"/>
                  </a:cubicBezTo>
                  <a:cubicBezTo>
                    <a:pt x="16991" y="9301"/>
                    <a:pt x="16536" y="9393"/>
                    <a:pt x="16049" y="9453"/>
                  </a:cubicBezTo>
                  <a:cubicBezTo>
                    <a:pt x="15684" y="9475"/>
                    <a:pt x="15318" y="9496"/>
                    <a:pt x="14964" y="9496"/>
                  </a:cubicBezTo>
                  <a:cubicBezTo>
                    <a:pt x="14817" y="9496"/>
                    <a:pt x="14672" y="9493"/>
                    <a:pt x="14529" y="9484"/>
                  </a:cubicBezTo>
                  <a:cubicBezTo>
                    <a:pt x="12584" y="9332"/>
                    <a:pt x="10669" y="8997"/>
                    <a:pt x="8785" y="8511"/>
                  </a:cubicBezTo>
                  <a:cubicBezTo>
                    <a:pt x="7052" y="8055"/>
                    <a:pt x="5502" y="7660"/>
                    <a:pt x="4195" y="7295"/>
                  </a:cubicBezTo>
                  <a:cubicBezTo>
                    <a:pt x="2888" y="6930"/>
                    <a:pt x="1824" y="6596"/>
                    <a:pt x="1095" y="6383"/>
                  </a:cubicBezTo>
                  <a:lnTo>
                    <a:pt x="274" y="6079"/>
                  </a:lnTo>
                  <a:cubicBezTo>
                    <a:pt x="183" y="6049"/>
                    <a:pt x="91" y="6019"/>
                    <a:pt x="0" y="5988"/>
                  </a:cubicBezTo>
                  <a:lnTo>
                    <a:pt x="0" y="5988"/>
                  </a:lnTo>
                  <a:cubicBezTo>
                    <a:pt x="91" y="6049"/>
                    <a:pt x="183" y="6079"/>
                    <a:pt x="274" y="6110"/>
                  </a:cubicBezTo>
                  <a:cubicBezTo>
                    <a:pt x="456" y="6201"/>
                    <a:pt x="760" y="6323"/>
                    <a:pt x="1095" y="6444"/>
                  </a:cubicBezTo>
                  <a:cubicBezTo>
                    <a:pt x="1824" y="6718"/>
                    <a:pt x="2857" y="7052"/>
                    <a:pt x="4164" y="7447"/>
                  </a:cubicBezTo>
                  <a:cubicBezTo>
                    <a:pt x="5471" y="7812"/>
                    <a:pt x="7022" y="8237"/>
                    <a:pt x="8785" y="8663"/>
                  </a:cubicBezTo>
                  <a:cubicBezTo>
                    <a:pt x="10639" y="9210"/>
                    <a:pt x="12584" y="9544"/>
                    <a:pt x="14529" y="9696"/>
                  </a:cubicBezTo>
                  <a:cubicBezTo>
                    <a:pt x="15046" y="9696"/>
                    <a:pt x="15563" y="9696"/>
                    <a:pt x="16080" y="9636"/>
                  </a:cubicBezTo>
                  <a:cubicBezTo>
                    <a:pt x="16566" y="9605"/>
                    <a:pt x="17083" y="9484"/>
                    <a:pt x="17569" y="9332"/>
                  </a:cubicBezTo>
                  <a:cubicBezTo>
                    <a:pt x="18450" y="8997"/>
                    <a:pt x="19271" y="8511"/>
                    <a:pt x="19970" y="7842"/>
                  </a:cubicBezTo>
                  <a:cubicBezTo>
                    <a:pt x="21125" y="6748"/>
                    <a:pt x="22068" y="5441"/>
                    <a:pt x="22797" y="4012"/>
                  </a:cubicBezTo>
                  <a:cubicBezTo>
                    <a:pt x="23466" y="2827"/>
                    <a:pt x="23891" y="1794"/>
                    <a:pt x="24195" y="1095"/>
                  </a:cubicBezTo>
                  <a:cubicBezTo>
                    <a:pt x="24317" y="760"/>
                    <a:pt x="24438" y="487"/>
                    <a:pt x="24499" y="304"/>
                  </a:cubicBezTo>
                  <a:cubicBezTo>
                    <a:pt x="24560" y="213"/>
                    <a:pt x="24590" y="91"/>
                    <a:pt x="2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 flipH="1">
              <a:off x="1453939" y="2460895"/>
              <a:ext cx="283692" cy="193351"/>
            </a:xfrm>
            <a:custGeom>
              <a:avLst/>
              <a:gdLst/>
              <a:ahLst/>
              <a:cxnLst/>
              <a:rect l="l" t="t" r="r" b="b"/>
              <a:pathLst>
                <a:path w="10366" h="7065" extrusionOk="0">
                  <a:moveTo>
                    <a:pt x="10365" y="1"/>
                  </a:moveTo>
                  <a:lnTo>
                    <a:pt x="10365" y="1"/>
                  </a:lnTo>
                  <a:cubicBezTo>
                    <a:pt x="9575" y="1612"/>
                    <a:pt x="8724" y="3223"/>
                    <a:pt x="7812" y="4743"/>
                  </a:cubicBezTo>
                  <a:cubicBezTo>
                    <a:pt x="7538" y="5290"/>
                    <a:pt x="7113" y="5715"/>
                    <a:pt x="6566" y="6019"/>
                  </a:cubicBezTo>
                  <a:cubicBezTo>
                    <a:pt x="6259" y="6137"/>
                    <a:pt x="5935" y="6182"/>
                    <a:pt x="5606" y="6182"/>
                  </a:cubicBezTo>
                  <a:cubicBezTo>
                    <a:pt x="5511" y="6182"/>
                    <a:pt x="5415" y="6178"/>
                    <a:pt x="5320" y="6171"/>
                  </a:cubicBezTo>
                  <a:lnTo>
                    <a:pt x="0" y="6050"/>
                  </a:lnTo>
                  <a:lnTo>
                    <a:pt x="0" y="6050"/>
                  </a:lnTo>
                  <a:cubicBezTo>
                    <a:pt x="2219" y="6688"/>
                    <a:pt x="4529" y="7022"/>
                    <a:pt x="6839" y="7022"/>
                  </a:cubicBezTo>
                  <a:cubicBezTo>
                    <a:pt x="6935" y="7050"/>
                    <a:pt x="7033" y="7064"/>
                    <a:pt x="7128" y="7064"/>
                  </a:cubicBezTo>
                  <a:cubicBezTo>
                    <a:pt x="7547" y="7064"/>
                    <a:pt x="7937" y="6805"/>
                    <a:pt x="8086" y="6384"/>
                  </a:cubicBezTo>
                  <a:cubicBezTo>
                    <a:pt x="8967" y="4439"/>
                    <a:pt x="10365" y="2"/>
                    <a:pt x="10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 flipH="1">
              <a:off x="1299230" y="2712951"/>
              <a:ext cx="420091" cy="183116"/>
            </a:xfrm>
            <a:custGeom>
              <a:avLst/>
              <a:gdLst/>
              <a:ahLst/>
              <a:cxnLst/>
              <a:rect l="l" t="t" r="r" b="b"/>
              <a:pathLst>
                <a:path w="15350" h="6691" extrusionOk="0">
                  <a:moveTo>
                    <a:pt x="15350" y="1"/>
                  </a:moveTo>
                  <a:cubicBezTo>
                    <a:pt x="15349" y="2"/>
                    <a:pt x="14346" y="2980"/>
                    <a:pt x="10213" y="4986"/>
                  </a:cubicBezTo>
                  <a:cubicBezTo>
                    <a:pt x="9685" y="5242"/>
                    <a:pt x="8829" y="5340"/>
                    <a:pt x="7834" y="5340"/>
                  </a:cubicBezTo>
                  <a:cubicBezTo>
                    <a:pt x="4708" y="5340"/>
                    <a:pt x="213" y="4378"/>
                    <a:pt x="213" y="4378"/>
                  </a:cubicBezTo>
                  <a:lnTo>
                    <a:pt x="0" y="4590"/>
                  </a:lnTo>
                  <a:cubicBezTo>
                    <a:pt x="0" y="4590"/>
                    <a:pt x="4347" y="6536"/>
                    <a:pt x="8967" y="6688"/>
                  </a:cubicBezTo>
                  <a:cubicBezTo>
                    <a:pt x="9017" y="6689"/>
                    <a:pt x="9067" y="6690"/>
                    <a:pt x="9117" y="6690"/>
                  </a:cubicBezTo>
                  <a:cubicBezTo>
                    <a:pt x="13595" y="6690"/>
                    <a:pt x="15349" y="2"/>
                    <a:pt x="1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 flipH="1">
              <a:off x="1888182" y="2519653"/>
              <a:ext cx="191354" cy="232432"/>
            </a:xfrm>
            <a:custGeom>
              <a:avLst/>
              <a:gdLst/>
              <a:ahLst/>
              <a:cxnLst/>
              <a:rect l="l" t="t" r="r" b="b"/>
              <a:pathLst>
                <a:path w="6992" h="8493" extrusionOk="0">
                  <a:moveTo>
                    <a:pt x="3187" y="0"/>
                  </a:moveTo>
                  <a:cubicBezTo>
                    <a:pt x="3050" y="0"/>
                    <a:pt x="2912" y="61"/>
                    <a:pt x="2827" y="194"/>
                  </a:cubicBezTo>
                  <a:cubicBezTo>
                    <a:pt x="2675" y="559"/>
                    <a:pt x="2827" y="1714"/>
                    <a:pt x="3587" y="2839"/>
                  </a:cubicBezTo>
                  <a:cubicBezTo>
                    <a:pt x="3925" y="3352"/>
                    <a:pt x="3705" y="3511"/>
                    <a:pt x="3290" y="3511"/>
                  </a:cubicBezTo>
                  <a:cubicBezTo>
                    <a:pt x="2770" y="3511"/>
                    <a:pt x="1943" y="3261"/>
                    <a:pt x="1520" y="3143"/>
                  </a:cubicBezTo>
                  <a:cubicBezTo>
                    <a:pt x="1520" y="3143"/>
                    <a:pt x="760" y="2802"/>
                    <a:pt x="433" y="2802"/>
                  </a:cubicBezTo>
                  <a:cubicBezTo>
                    <a:pt x="408" y="2802"/>
                    <a:pt x="385" y="2804"/>
                    <a:pt x="365" y="2808"/>
                  </a:cubicBezTo>
                  <a:cubicBezTo>
                    <a:pt x="92" y="2869"/>
                    <a:pt x="1" y="3568"/>
                    <a:pt x="1156" y="4267"/>
                  </a:cubicBezTo>
                  <a:cubicBezTo>
                    <a:pt x="1156" y="4267"/>
                    <a:pt x="548" y="4541"/>
                    <a:pt x="761" y="5027"/>
                  </a:cubicBezTo>
                  <a:cubicBezTo>
                    <a:pt x="943" y="5362"/>
                    <a:pt x="1794" y="5696"/>
                    <a:pt x="1794" y="5696"/>
                  </a:cubicBezTo>
                  <a:cubicBezTo>
                    <a:pt x="1794" y="5696"/>
                    <a:pt x="1308" y="5757"/>
                    <a:pt x="1247" y="6152"/>
                  </a:cubicBezTo>
                  <a:cubicBezTo>
                    <a:pt x="1186" y="6729"/>
                    <a:pt x="2128" y="7064"/>
                    <a:pt x="2128" y="7064"/>
                  </a:cubicBezTo>
                  <a:cubicBezTo>
                    <a:pt x="2128" y="7064"/>
                    <a:pt x="1460" y="7520"/>
                    <a:pt x="1946" y="7976"/>
                  </a:cubicBezTo>
                  <a:cubicBezTo>
                    <a:pt x="2311" y="8340"/>
                    <a:pt x="3040" y="8340"/>
                    <a:pt x="4378" y="8492"/>
                  </a:cubicBezTo>
                  <a:lnTo>
                    <a:pt x="5837" y="8492"/>
                  </a:lnTo>
                  <a:lnTo>
                    <a:pt x="6992" y="4480"/>
                  </a:lnTo>
                  <a:lnTo>
                    <a:pt x="5715" y="3234"/>
                  </a:lnTo>
                  <a:cubicBezTo>
                    <a:pt x="5441" y="3051"/>
                    <a:pt x="5168" y="2839"/>
                    <a:pt x="4834" y="2535"/>
                  </a:cubicBezTo>
                  <a:cubicBezTo>
                    <a:pt x="4560" y="2292"/>
                    <a:pt x="4317" y="1988"/>
                    <a:pt x="4165" y="1653"/>
                  </a:cubicBezTo>
                  <a:cubicBezTo>
                    <a:pt x="3922" y="1258"/>
                    <a:pt x="3739" y="833"/>
                    <a:pt x="3618" y="377"/>
                  </a:cubicBezTo>
                  <a:cubicBezTo>
                    <a:pt x="3599" y="139"/>
                    <a:pt x="3394" y="0"/>
                    <a:pt x="31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 flipH="1">
              <a:off x="1241812" y="2563742"/>
              <a:ext cx="247922" cy="37849"/>
            </a:xfrm>
            <a:custGeom>
              <a:avLst/>
              <a:gdLst/>
              <a:ahLst/>
              <a:cxnLst/>
              <a:rect l="l" t="t" r="r" b="b"/>
              <a:pathLst>
                <a:path w="9059" h="1383" extrusionOk="0">
                  <a:moveTo>
                    <a:pt x="3584" y="0"/>
                  </a:moveTo>
                  <a:cubicBezTo>
                    <a:pt x="2818" y="0"/>
                    <a:pt x="2063" y="68"/>
                    <a:pt x="1307" y="194"/>
                  </a:cubicBezTo>
                  <a:cubicBezTo>
                    <a:pt x="1003" y="255"/>
                    <a:pt x="669" y="316"/>
                    <a:pt x="365" y="437"/>
                  </a:cubicBezTo>
                  <a:cubicBezTo>
                    <a:pt x="243" y="437"/>
                    <a:pt x="122" y="498"/>
                    <a:pt x="0" y="559"/>
                  </a:cubicBezTo>
                  <a:cubicBezTo>
                    <a:pt x="0" y="562"/>
                    <a:pt x="6" y="564"/>
                    <a:pt x="17" y="564"/>
                  </a:cubicBezTo>
                  <a:cubicBezTo>
                    <a:pt x="113" y="564"/>
                    <a:pt x="604" y="455"/>
                    <a:pt x="1338" y="346"/>
                  </a:cubicBezTo>
                  <a:cubicBezTo>
                    <a:pt x="2009" y="242"/>
                    <a:pt x="2686" y="191"/>
                    <a:pt x="3362" y="191"/>
                  </a:cubicBezTo>
                  <a:cubicBezTo>
                    <a:pt x="4861" y="191"/>
                    <a:pt x="6357" y="442"/>
                    <a:pt x="7782" y="924"/>
                  </a:cubicBezTo>
                  <a:cubicBezTo>
                    <a:pt x="8521" y="1180"/>
                    <a:pt x="8995" y="1383"/>
                    <a:pt x="9052" y="1383"/>
                  </a:cubicBezTo>
                  <a:cubicBezTo>
                    <a:pt x="9056" y="1383"/>
                    <a:pt x="9058" y="1382"/>
                    <a:pt x="9058" y="1380"/>
                  </a:cubicBezTo>
                  <a:cubicBezTo>
                    <a:pt x="8937" y="1319"/>
                    <a:pt x="8845" y="1258"/>
                    <a:pt x="8724" y="1228"/>
                  </a:cubicBezTo>
                  <a:cubicBezTo>
                    <a:pt x="8420" y="1076"/>
                    <a:pt x="8116" y="924"/>
                    <a:pt x="7812" y="802"/>
                  </a:cubicBezTo>
                  <a:cubicBezTo>
                    <a:pt x="6778" y="407"/>
                    <a:pt x="5715" y="164"/>
                    <a:pt x="4620" y="42"/>
                  </a:cubicBezTo>
                  <a:cubicBezTo>
                    <a:pt x="4272" y="14"/>
                    <a:pt x="3927" y="0"/>
                    <a:pt x="35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 flipH="1">
              <a:off x="1519674" y="2659721"/>
              <a:ext cx="59086" cy="205503"/>
            </a:xfrm>
            <a:custGeom>
              <a:avLst/>
              <a:gdLst/>
              <a:ahLst/>
              <a:cxnLst/>
              <a:rect l="l" t="t" r="r" b="b"/>
              <a:pathLst>
                <a:path w="2159" h="7509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4" y="92"/>
                    <a:pt x="153" y="183"/>
                    <a:pt x="122" y="304"/>
                  </a:cubicBezTo>
                  <a:cubicBezTo>
                    <a:pt x="31" y="578"/>
                    <a:pt x="1" y="851"/>
                    <a:pt x="1" y="1155"/>
                  </a:cubicBezTo>
                  <a:cubicBezTo>
                    <a:pt x="31" y="1581"/>
                    <a:pt x="122" y="2037"/>
                    <a:pt x="305" y="2432"/>
                  </a:cubicBezTo>
                  <a:cubicBezTo>
                    <a:pt x="518" y="2918"/>
                    <a:pt x="761" y="3374"/>
                    <a:pt x="1065" y="3800"/>
                  </a:cubicBezTo>
                  <a:cubicBezTo>
                    <a:pt x="1338" y="4256"/>
                    <a:pt x="1581" y="4712"/>
                    <a:pt x="1764" y="5168"/>
                  </a:cubicBezTo>
                  <a:cubicBezTo>
                    <a:pt x="1916" y="5563"/>
                    <a:pt x="2007" y="5988"/>
                    <a:pt x="2007" y="6414"/>
                  </a:cubicBezTo>
                  <a:cubicBezTo>
                    <a:pt x="1977" y="6779"/>
                    <a:pt x="1885" y="7174"/>
                    <a:pt x="1733" y="7508"/>
                  </a:cubicBezTo>
                  <a:cubicBezTo>
                    <a:pt x="1825" y="7447"/>
                    <a:pt x="1885" y="7356"/>
                    <a:pt x="1916" y="7235"/>
                  </a:cubicBezTo>
                  <a:cubicBezTo>
                    <a:pt x="2037" y="6991"/>
                    <a:pt x="2129" y="6687"/>
                    <a:pt x="2129" y="6414"/>
                  </a:cubicBezTo>
                  <a:cubicBezTo>
                    <a:pt x="2159" y="5958"/>
                    <a:pt x="2098" y="5532"/>
                    <a:pt x="1946" y="5107"/>
                  </a:cubicBezTo>
                  <a:cubicBezTo>
                    <a:pt x="1764" y="4621"/>
                    <a:pt x="1521" y="4165"/>
                    <a:pt x="1217" y="3709"/>
                  </a:cubicBezTo>
                  <a:cubicBezTo>
                    <a:pt x="943" y="3283"/>
                    <a:pt x="700" y="2827"/>
                    <a:pt x="457" y="2341"/>
                  </a:cubicBezTo>
                  <a:cubicBezTo>
                    <a:pt x="305" y="1976"/>
                    <a:pt x="183" y="1551"/>
                    <a:pt x="153" y="1155"/>
                  </a:cubicBezTo>
                  <a:cubicBezTo>
                    <a:pt x="122" y="760"/>
                    <a:pt x="153" y="365"/>
                    <a:pt x="2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 flipH="1">
              <a:off x="1758403" y="2633941"/>
              <a:ext cx="42447" cy="167215"/>
            </a:xfrm>
            <a:custGeom>
              <a:avLst/>
              <a:gdLst/>
              <a:ahLst/>
              <a:cxnLst/>
              <a:rect l="l" t="t" r="r" b="b"/>
              <a:pathLst>
                <a:path w="1551" h="6110" extrusionOk="0">
                  <a:moveTo>
                    <a:pt x="1550" y="0"/>
                  </a:moveTo>
                  <a:lnTo>
                    <a:pt x="1550" y="0"/>
                  </a:lnTo>
                  <a:cubicBezTo>
                    <a:pt x="1398" y="243"/>
                    <a:pt x="1277" y="547"/>
                    <a:pt x="1186" y="851"/>
                  </a:cubicBezTo>
                  <a:cubicBezTo>
                    <a:pt x="973" y="1368"/>
                    <a:pt x="730" y="2128"/>
                    <a:pt x="517" y="2979"/>
                  </a:cubicBezTo>
                  <a:cubicBezTo>
                    <a:pt x="304" y="3830"/>
                    <a:pt x="183" y="4620"/>
                    <a:pt x="91" y="5167"/>
                  </a:cubicBezTo>
                  <a:cubicBezTo>
                    <a:pt x="31" y="5471"/>
                    <a:pt x="0" y="5806"/>
                    <a:pt x="0" y="6110"/>
                  </a:cubicBezTo>
                  <a:cubicBezTo>
                    <a:pt x="122" y="5806"/>
                    <a:pt x="183" y="5502"/>
                    <a:pt x="243" y="5198"/>
                  </a:cubicBezTo>
                  <a:cubicBezTo>
                    <a:pt x="335" y="4651"/>
                    <a:pt x="517" y="3860"/>
                    <a:pt x="730" y="3040"/>
                  </a:cubicBezTo>
                  <a:cubicBezTo>
                    <a:pt x="942" y="2189"/>
                    <a:pt x="1155" y="1429"/>
                    <a:pt x="1338" y="882"/>
                  </a:cubicBezTo>
                  <a:cubicBezTo>
                    <a:pt x="1429" y="578"/>
                    <a:pt x="1520" y="304"/>
                    <a:pt x="1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 flipH="1">
              <a:off x="1251804" y="2188066"/>
              <a:ext cx="642233" cy="584542"/>
            </a:xfrm>
            <a:custGeom>
              <a:avLst/>
              <a:gdLst/>
              <a:ahLst/>
              <a:cxnLst/>
              <a:rect l="l" t="t" r="r" b="b"/>
              <a:pathLst>
                <a:path w="23467" h="21359" extrusionOk="0">
                  <a:moveTo>
                    <a:pt x="23314" y="0"/>
                  </a:moveTo>
                  <a:cubicBezTo>
                    <a:pt x="23406" y="486"/>
                    <a:pt x="23436" y="1003"/>
                    <a:pt x="23345" y="1489"/>
                  </a:cubicBezTo>
                  <a:cubicBezTo>
                    <a:pt x="23254" y="2097"/>
                    <a:pt x="23102" y="2644"/>
                    <a:pt x="22858" y="3192"/>
                  </a:cubicBezTo>
                  <a:cubicBezTo>
                    <a:pt x="22615" y="3860"/>
                    <a:pt x="22311" y="4590"/>
                    <a:pt x="22068" y="5410"/>
                  </a:cubicBezTo>
                  <a:cubicBezTo>
                    <a:pt x="21521" y="7082"/>
                    <a:pt x="21156" y="9149"/>
                    <a:pt x="20609" y="11398"/>
                  </a:cubicBezTo>
                  <a:cubicBezTo>
                    <a:pt x="20366" y="12553"/>
                    <a:pt x="20001" y="13708"/>
                    <a:pt x="19576" y="14833"/>
                  </a:cubicBezTo>
                  <a:cubicBezTo>
                    <a:pt x="19120" y="16049"/>
                    <a:pt x="18481" y="17174"/>
                    <a:pt x="17691" y="18177"/>
                  </a:cubicBezTo>
                  <a:cubicBezTo>
                    <a:pt x="16871" y="19180"/>
                    <a:pt x="15837" y="20000"/>
                    <a:pt x="14682" y="20547"/>
                  </a:cubicBezTo>
                  <a:cubicBezTo>
                    <a:pt x="13753" y="20960"/>
                    <a:pt x="12759" y="21176"/>
                    <a:pt x="11736" y="21176"/>
                  </a:cubicBezTo>
                  <a:cubicBezTo>
                    <a:pt x="11553" y="21176"/>
                    <a:pt x="11370" y="21169"/>
                    <a:pt x="11187" y="21155"/>
                  </a:cubicBezTo>
                  <a:cubicBezTo>
                    <a:pt x="10123" y="21095"/>
                    <a:pt x="9059" y="20912"/>
                    <a:pt x="7995" y="20639"/>
                  </a:cubicBezTo>
                  <a:cubicBezTo>
                    <a:pt x="7022" y="20365"/>
                    <a:pt x="6080" y="20092"/>
                    <a:pt x="5259" y="19848"/>
                  </a:cubicBezTo>
                  <a:cubicBezTo>
                    <a:pt x="3618" y="19301"/>
                    <a:pt x="2281" y="18785"/>
                    <a:pt x="1399" y="18389"/>
                  </a:cubicBezTo>
                  <a:lnTo>
                    <a:pt x="366" y="17964"/>
                  </a:lnTo>
                  <a:lnTo>
                    <a:pt x="92" y="17842"/>
                  </a:lnTo>
                  <a:cubicBezTo>
                    <a:pt x="62" y="17842"/>
                    <a:pt x="31" y="17812"/>
                    <a:pt x="1" y="17812"/>
                  </a:cubicBezTo>
                  <a:cubicBezTo>
                    <a:pt x="1" y="17842"/>
                    <a:pt x="31" y="17842"/>
                    <a:pt x="92" y="17873"/>
                  </a:cubicBezTo>
                  <a:lnTo>
                    <a:pt x="335" y="17994"/>
                  </a:lnTo>
                  <a:cubicBezTo>
                    <a:pt x="578" y="18085"/>
                    <a:pt x="913" y="18268"/>
                    <a:pt x="1369" y="18481"/>
                  </a:cubicBezTo>
                  <a:cubicBezTo>
                    <a:pt x="2250" y="18876"/>
                    <a:pt x="3557" y="19423"/>
                    <a:pt x="5229" y="19970"/>
                  </a:cubicBezTo>
                  <a:cubicBezTo>
                    <a:pt x="6050" y="20244"/>
                    <a:pt x="6962" y="20517"/>
                    <a:pt x="7965" y="20791"/>
                  </a:cubicBezTo>
                  <a:cubicBezTo>
                    <a:pt x="9028" y="21095"/>
                    <a:pt x="10123" y="21277"/>
                    <a:pt x="11217" y="21338"/>
                  </a:cubicBezTo>
                  <a:cubicBezTo>
                    <a:pt x="11401" y="21352"/>
                    <a:pt x="11584" y="21358"/>
                    <a:pt x="11768" y="21358"/>
                  </a:cubicBezTo>
                  <a:cubicBezTo>
                    <a:pt x="12798" y="21358"/>
                    <a:pt x="13819" y="21143"/>
                    <a:pt x="14773" y="20730"/>
                  </a:cubicBezTo>
                  <a:cubicBezTo>
                    <a:pt x="15989" y="20183"/>
                    <a:pt x="17023" y="19362"/>
                    <a:pt x="17843" y="18329"/>
                  </a:cubicBezTo>
                  <a:cubicBezTo>
                    <a:pt x="18664" y="17295"/>
                    <a:pt x="19302" y="16140"/>
                    <a:pt x="19789" y="14924"/>
                  </a:cubicBezTo>
                  <a:cubicBezTo>
                    <a:pt x="20214" y="13800"/>
                    <a:pt x="20548" y="12614"/>
                    <a:pt x="20822" y="11459"/>
                  </a:cubicBezTo>
                  <a:cubicBezTo>
                    <a:pt x="21339" y="9180"/>
                    <a:pt x="21703" y="7143"/>
                    <a:pt x="22220" y="5471"/>
                  </a:cubicBezTo>
                  <a:cubicBezTo>
                    <a:pt x="22433" y="4651"/>
                    <a:pt x="22737" y="3921"/>
                    <a:pt x="22980" y="3252"/>
                  </a:cubicBezTo>
                  <a:cubicBezTo>
                    <a:pt x="23193" y="2705"/>
                    <a:pt x="23345" y="2128"/>
                    <a:pt x="23436" y="1520"/>
                  </a:cubicBezTo>
                  <a:cubicBezTo>
                    <a:pt x="23466" y="1155"/>
                    <a:pt x="23466" y="760"/>
                    <a:pt x="23406" y="395"/>
                  </a:cubicBezTo>
                  <a:cubicBezTo>
                    <a:pt x="23375" y="243"/>
                    <a:pt x="23345" y="122"/>
                    <a:pt x="233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2" name="Google Shape;1772;p23"/>
          <p:cNvSpPr/>
          <p:nvPr/>
        </p:nvSpPr>
        <p:spPr>
          <a:xfrm rot="9397981">
            <a:off x="2956895" y="3249733"/>
            <a:ext cx="1209589" cy="815887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23"/>
          <p:cNvSpPr txBox="1">
            <a:spLocks noGrp="1"/>
          </p:cNvSpPr>
          <p:nvPr>
            <p:ph type="title" hasCustomPrompt="1"/>
          </p:nvPr>
        </p:nvSpPr>
        <p:spPr>
          <a:xfrm>
            <a:off x="4022821" y="774921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4" name="Google Shape;1774;p23"/>
          <p:cNvSpPr txBox="1">
            <a:spLocks noGrp="1"/>
          </p:cNvSpPr>
          <p:nvPr>
            <p:ph type="subTitle" idx="1"/>
          </p:nvPr>
        </p:nvSpPr>
        <p:spPr>
          <a:xfrm>
            <a:off x="3888871" y="1436430"/>
            <a:ext cx="41568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775" name="Google Shape;1775;p23"/>
          <p:cNvSpPr txBox="1">
            <a:spLocks noGrp="1"/>
          </p:cNvSpPr>
          <p:nvPr>
            <p:ph type="title" idx="2" hasCustomPrompt="1"/>
          </p:nvPr>
        </p:nvSpPr>
        <p:spPr>
          <a:xfrm>
            <a:off x="4022821" y="2102421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6" name="Google Shape;1776;p23"/>
          <p:cNvSpPr txBox="1">
            <a:spLocks noGrp="1"/>
          </p:cNvSpPr>
          <p:nvPr>
            <p:ph type="subTitle" idx="3"/>
          </p:nvPr>
        </p:nvSpPr>
        <p:spPr>
          <a:xfrm>
            <a:off x="3888871" y="2764332"/>
            <a:ext cx="41568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777" name="Google Shape;1777;p23"/>
          <p:cNvSpPr txBox="1">
            <a:spLocks noGrp="1"/>
          </p:cNvSpPr>
          <p:nvPr>
            <p:ph type="title" idx="4" hasCustomPrompt="1"/>
          </p:nvPr>
        </p:nvSpPr>
        <p:spPr>
          <a:xfrm>
            <a:off x="4022821" y="3431237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8" name="Google Shape;1778;p23"/>
          <p:cNvSpPr txBox="1">
            <a:spLocks noGrp="1"/>
          </p:cNvSpPr>
          <p:nvPr>
            <p:ph type="subTitle" idx="5"/>
          </p:nvPr>
        </p:nvSpPr>
        <p:spPr>
          <a:xfrm>
            <a:off x="3888871" y="4089579"/>
            <a:ext cx="41568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779" name="Google Shape;177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lt1"/>
        </a:solidFill>
        <a:effectLst/>
      </p:bgPr>
    </p:bg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24"/>
          <p:cNvGrpSpPr/>
          <p:nvPr/>
        </p:nvGrpSpPr>
        <p:grpSpPr>
          <a:xfrm rot="-900422">
            <a:off x="7726951" y="370666"/>
            <a:ext cx="818901" cy="807182"/>
            <a:chOff x="2786800" y="3847650"/>
            <a:chExt cx="607925" cy="590950"/>
          </a:xfrm>
        </p:grpSpPr>
        <p:sp>
          <p:nvSpPr>
            <p:cNvPr id="1782" name="Google Shape;1782;p24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24"/>
          <p:cNvSpPr/>
          <p:nvPr/>
        </p:nvSpPr>
        <p:spPr>
          <a:xfrm rot="10800000">
            <a:off x="361541" y="461982"/>
            <a:ext cx="1395720" cy="917892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33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1" name="Google Shape;1791;p24"/>
          <p:cNvSpPr txBox="1">
            <a:spLocks noGrp="1"/>
          </p:cNvSpPr>
          <p:nvPr>
            <p:ph type="subTitle" idx="1"/>
          </p:nvPr>
        </p:nvSpPr>
        <p:spPr>
          <a:xfrm>
            <a:off x="1493175" y="154636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2" name="Google Shape;1792;p24"/>
          <p:cNvSpPr txBox="1">
            <a:spLocks noGrp="1"/>
          </p:cNvSpPr>
          <p:nvPr>
            <p:ph type="subTitle" idx="2"/>
          </p:nvPr>
        </p:nvSpPr>
        <p:spPr>
          <a:xfrm>
            <a:off x="1493175" y="186433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93" name="Google Shape;1793;p24"/>
          <p:cNvSpPr txBox="1">
            <a:spLocks noGrp="1"/>
          </p:cNvSpPr>
          <p:nvPr>
            <p:ph type="subTitle" idx="3"/>
          </p:nvPr>
        </p:nvSpPr>
        <p:spPr>
          <a:xfrm>
            <a:off x="4267200" y="154636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4" name="Google Shape;1794;p24"/>
          <p:cNvSpPr txBox="1">
            <a:spLocks noGrp="1"/>
          </p:cNvSpPr>
          <p:nvPr>
            <p:ph type="subTitle" idx="4"/>
          </p:nvPr>
        </p:nvSpPr>
        <p:spPr>
          <a:xfrm>
            <a:off x="4267200" y="186433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95" name="Google Shape;1795;p24"/>
          <p:cNvSpPr txBox="1">
            <a:spLocks noGrp="1"/>
          </p:cNvSpPr>
          <p:nvPr>
            <p:ph type="subTitle" idx="5"/>
          </p:nvPr>
        </p:nvSpPr>
        <p:spPr>
          <a:xfrm>
            <a:off x="7041225" y="154636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6" name="Google Shape;1796;p24"/>
          <p:cNvSpPr txBox="1">
            <a:spLocks noGrp="1"/>
          </p:cNvSpPr>
          <p:nvPr>
            <p:ph type="subTitle" idx="6"/>
          </p:nvPr>
        </p:nvSpPr>
        <p:spPr>
          <a:xfrm>
            <a:off x="7041225" y="186433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97" name="Google Shape;1797;p24"/>
          <p:cNvSpPr txBox="1">
            <a:spLocks noGrp="1"/>
          </p:cNvSpPr>
          <p:nvPr>
            <p:ph type="subTitle" idx="7"/>
          </p:nvPr>
        </p:nvSpPr>
        <p:spPr>
          <a:xfrm>
            <a:off x="1493175" y="323851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98" name="Google Shape;1798;p24"/>
          <p:cNvSpPr txBox="1">
            <a:spLocks noGrp="1"/>
          </p:cNvSpPr>
          <p:nvPr>
            <p:ph type="subTitle" idx="8"/>
          </p:nvPr>
        </p:nvSpPr>
        <p:spPr>
          <a:xfrm>
            <a:off x="1493175" y="355648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799" name="Google Shape;1799;p24"/>
          <p:cNvSpPr txBox="1">
            <a:spLocks noGrp="1"/>
          </p:cNvSpPr>
          <p:nvPr>
            <p:ph type="subTitle" idx="9"/>
          </p:nvPr>
        </p:nvSpPr>
        <p:spPr>
          <a:xfrm>
            <a:off x="4267200" y="323851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00" name="Google Shape;1800;p24"/>
          <p:cNvSpPr txBox="1">
            <a:spLocks noGrp="1"/>
          </p:cNvSpPr>
          <p:nvPr>
            <p:ph type="subTitle" idx="13"/>
          </p:nvPr>
        </p:nvSpPr>
        <p:spPr>
          <a:xfrm>
            <a:off x="4267200" y="355648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01" name="Google Shape;1801;p24"/>
          <p:cNvSpPr txBox="1">
            <a:spLocks noGrp="1"/>
          </p:cNvSpPr>
          <p:nvPr>
            <p:ph type="subTitle" idx="14"/>
          </p:nvPr>
        </p:nvSpPr>
        <p:spPr>
          <a:xfrm>
            <a:off x="7041225" y="323851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02" name="Google Shape;1802;p24"/>
          <p:cNvSpPr txBox="1">
            <a:spLocks noGrp="1"/>
          </p:cNvSpPr>
          <p:nvPr>
            <p:ph type="subTitle" idx="15"/>
          </p:nvPr>
        </p:nvSpPr>
        <p:spPr>
          <a:xfrm>
            <a:off x="7041225" y="3556488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03" name="Google Shape;180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bg>
      <p:bgPr>
        <a:solidFill>
          <a:schemeClr val="lt1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25"/>
          <p:cNvGrpSpPr/>
          <p:nvPr/>
        </p:nvGrpSpPr>
        <p:grpSpPr>
          <a:xfrm>
            <a:off x="7250511" y="960304"/>
            <a:ext cx="723419" cy="723419"/>
            <a:chOff x="2948201" y="3788666"/>
            <a:chExt cx="450728" cy="450728"/>
          </a:xfrm>
        </p:grpSpPr>
        <p:sp>
          <p:nvSpPr>
            <p:cNvPr id="1806" name="Google Shape;1806;p25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8" name="Google Shape;1808;p25"/>
          <p:cNvSpPr/>
          <p:nvPr/>
        </p:nvSpPr>
        <p:spPr>
          <a:xfrm rot="-3694757">
            <a:off x="692344" y="571657"/>
            <a:ext cx="610333" cy="61030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10" name="Google Shape;1810;p25"/>
          <p:cNvSpPr txBox="1">
            <a:spLocks noGrp="1"/>
          </p:cNvSpPr>
          <p:nvPr>
            <p:ph type="subTitle" idx="1"/>
          </p:nvPr>
        </p:nvSpPr>
        <p:spPr>
          <a:xfrm>
            <a:off x="1488550" y="2982375"/>
            <a:ext cx="1663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11" name="Google Shape;1811;p25"/>
          <p:cNvSpPr txBox="1">
            <a:spLocks noGrp="1"/>
          </p:cNvSpPr>
          <p:nvPr>
            <p:ph type="subTitle" idx="2"/>
          </p:nvPr>
        </p:nvSpPr>
        <p:spPr>
          <a:xfrm>
            <a:off x="1488550" y="3300350"/>
            <a:ext cx="1663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12" name="Google Shape;1812;p25"/>
          <p:cNvSpPr txBox="1">
            <a:spLocks noGrp="1"/>
          </p:cNvSpPr>
          <p:nvPr>
            <p:ph type="subTitle" idx="3"/>
          </p:nvPr>
        </p:nvSpPr>
        <p:spPr>
          <a:xfrm>
            <a:off x="3740750" y="2982375"/>
            <a:ext cx="1663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13" name="Google Shape;1813;p25"/>
          <p:cNvSpPr txBox="1">
            <a:spLocks noGrp="1"/>
          </p:cNvSpPr>
          <p:nvPr>
            <p:ph type="subTitle" idx="4"/>
          </p:nvPr>
        </p:nvSpPr>
        <p:spPr>
          <a:xfrm>
            <a:off x="3740750" y="3300350"/>
            <a:ext cx="1663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14" name="Google Shape;1814;p25"/>
          <p:cNvSpPr txBox="1">
            <a:spLocks noGrp="1"/>
          </p:cNvSpPr>
          <p:nvPr>
            <p:ph type="subTitle" idx="5"/>
          </p:nvPr>
        </p:nvSpPr>
        <p:spPr>
          <a:xfrm>
            <a:off x="5992950" y="2982375"/>
            <a:ext cx="1663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15" name="Google Shape;1815;p25"/>
          <p:cNvSpPr txBox="1">
            <a:spLocks noGrp="1"/>
          </p:cNvSpPr>
          <p:nvPr>
            <p:ph type="subTitle" idx="6"/>
          </p:nvPr>
        </p:nvSpPr>
        <p:spPr>
          <a:xfrm>
            <a:off x="5992950" y="3300350"/>
            <a:ext cx="1663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16" name="Google Shape;181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bg>
      <p:bgPr>
        <a:solidFill>
          <a:schemeClr val="lt1"/>
        </a:solidFill>
        <a:effectLst/>
      </p:bgPr>
    </p:bg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26"/>
          <p:cNvSpPr/>
          <p:nvPr/>
        </p:nvSpPr>
        <p:spPr>
          <a:xfrm>
            <a:off x="720000" y="3785825"/>
            <a:ext cx="911254" cy="910227"/>
          </a:xfrm>
          <a:custGeom>
            <a:avLst/>
            <a:gdLst/>
            <a:ahLst/>
            <a:cxnLst/>
            <a:rect l="l" t="t" r="r" b="b"/>
            <a:pathLst>
              <a:path w="29289" h="29256" extrusionOk="0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0E0E0">
              <a:alpha val="44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26"/>
          <p:cNvGrpSpPr/>
          <p:nvPr/>
        </p:nvGrpSpPr>
        <p:grpSpPr>
          <a:xfrm>
            <a:off x="7576724" y="3972639"/>
            <a:ext cx="723419" cy="723419"/>
            <a:chOff x="2948201" y="3788666"/>
            <a:chExt cx="450728" cy="450728"/>
          </a:xfrm>
        </p:grpSpPr>
        <p:sp>
          <p:nvSpPr>
            <p:cNvPr id="1820" name="Google Shape;1820;p26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2" name="Google Shape;1822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23" name="Google Shape;1823;p26"/>
          <p:cNvSpPr txBox="1">
            <a:spLocks noGrp="1"/>
          </p:cNvSpPr>
          <p:nvPr>
            <p:ph type="subTitle" idx="1"/>
          </p:nvPr>
        </p:nvSpPr>
        <p:spPr>
          <a:xfrm>
            <a:off x="2159913" y="2477025"/>
            <a:ext cx="23307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24" name="Google Shape;1824;p26"/>
          <p:cNvSpPr txBox="1">
            <a:spLocks noGrp="1"/>
          </p:cNvSpPr>
          <p:nvPr>
            <p:ph type="subTitle" idx="2"/>
          </p:nvPr>
        </p:nvSpPr>
        <p:spPr>
          <a:xfrm>
            <a:off x="2159904" y="2795000"/>
            <a:ext cx="19809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25" name="Google Shape;1825;p26"/>
          <p:cNvSpPr txBox="1">
            <a:spLocks noGrp="1"/>
          </p:cNvSpPr>
          <p:nvPr>
            <p:ph type="subTitle" idx="3"/>
          </p:nvPr>
        </p:nvSpPr>
        <p:spPr>
          <a:xfrm flipH="1">
            <a:off x="4653388" y="2476525"/>
            <a:ext cx="23307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26" name="Google Shape;1826;p26"/>
          <p:cNvSpPr txBox="1">
            <a:spLocks noGrp="1"/>
          </p:cNvSpPr>
          <p:nvPr>
            <p:ph type="subTitle" idx="4"/>
          </p:nvPr>
        </p:nvSpPr>
        <p:spPr>
          <a:xfrm flipH="1">
            <a:off x="5003180" y="2794500"/>
            <a:ext cx="19809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827" name="Google Shape;182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7"/>
          <p:cNvSpPr txBox="1">
            <a:spLocks noGrp="1"/>
          </p:cNvSpPr>
          <p:nvPr>
            <p:ph type="subTitle" idx="1"/>
          </p:nvPr>
        </p:nvSpPr>
        <p:spPr>
          <a:xfrm>
            <a:off x="2169600" y="2456500"/>
            <a:ext cx="4804800" cy="96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830" name="Google Shape;1830;p27"/>
          <p:cNvSpPr txBox="1">
            <a:spLocks noGrp="1"/>
          </p:cNvSpPr>
          <p:nvPr>
            <p:ph type="title"/>
          </p:nvPr>
        </p:nvSpPr>
        <p:spPr>
          <a:xfrm>
            <a:off x="1927650" y="3507125"/>
            <a:ext cx="52887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31" name="Google Shape;1831;p27"/>
          <p:cNvSpPr/>
          <p:nvPr/>
        </p:nvSpPr>
        <p:spPr>
          <a:xfrm rot="-3694751">
            <a:off x="7987837" y="3786226"/>
            <a:ext cx="616886" cy="61688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2" name="Google Shape;1832;p27"/>
          <p:cNvGrpSpPr/>
          <p:nvPr/>
        </p:nvGrpSpPr>
        <p:grpSpPr>
          <a:xfrm rot="-900422">
            <a:off x="658626" y="714641"/>
            <a:ext cx="818901" cy="807182"/>
            <a:chOff x="2786800" y="3847650"/>
            <a:chExt cx="607925" cy="590950"/>
          </a:xfrm>
        </p:grpSpPr>
        <p:sp>
          <p:nvSpPr>
            <p:cNvPr id="1833" name="Google Shape;1833;p27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27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41" name="Google Shape;184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bg>
      <p:bgPr>
        <a:solidFill>
          <a:schemeClr val="lt1"/>
        </a:solidFill>
        <a:effectLst/>
      </p:bgPr>
    </p:bg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28"/>
          <p:cNvGrpSpPr/>
          <p:nvPr/>
        </p:nvGrpSpPr>
        <p:grpSpPr>
          <a:xfrm>
            <a:off x="885308" y="672821"/>
            <a:ext cx="614703" cy="614703"/>
            <a:chOff x="2948201" y="3788666"/>
            <a:chExt cx="450728" cy="450728"/>
          </a:xfrm>
        </p:grpSpPr>
        <p:sp>
          <p:nvSpPr>
            <p:cNvPr id="1844" name="Google Shape;1844;p28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28"/>
          <p:cNvSpPr/>
          <p:nvPr/>
        </p:nvSpPr>
        <p:spPr>
          <a:xfrm rot="-8100000">
            <a:off x="7154697" y="613291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4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28"/>
          <p:cNvSpPr txBox="1">
            <a:spLocks noGrp="1"/>
          </p:cNvSpPr>
          <p:nvPr>
            <p:ph type="subTitle" idx="1"/>
          </p:nvPr>
        </p:nvSpPr>
        <p:spPr>
          <a:xfrm>
            <a:off x="2017650" y="2456500"/>
            <a:ext cx="5108700" cy="96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848" name="Google Shape;1848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49" name="Google Shape;1849;p28"/>
          <p:cNvSpPr txBox="1">
            <a:spLocks noGrp="1"/>
          </p:cNvSpPr>
          <p:nvPr>
            <p:ph type="title" idx="2"/>
          </p:nvPr>
        </p:nvSpPr>
        <p:spPr>
          <a:xfrm>
            <a:off x="2273250" y="3507125"/>
            <a:ext cx="459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50" name="Google Shape;185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3_1"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9"/>
          <p:cNvSpPr/>
          <p:nvPr/>
        </p:nvSpPr>
        <p:spPr>
          <a:xfrm rot="3694812" flipH="1">
            <a:off x="4867885" y="765671"/>
            <a:ext cx="922545" cy="922545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3" name="Google Shape;1853;p29"/>
          <p:cNvGrpSpPr/>
          <p:nvPr/>
        </p:nvGrpSpPr>
        <p:grpSpPr>
          <a:xfrm flipH="1">
            <a:off x="3757407" y="4136630"/>
            <a:ext cx="723464" cy="723464"/>
            <a:chOff x="2948201" y="3788666"/>
            <a:chExt cx="450728" cy="450728"/>
          </a:xfrm>
        </p:grpSpPr>
        <p:sp>
          <p:nvSpPr>
            <p:cNvPr id="1854" name="Google Shape;1854;p2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6" name="Google Shape;1856;p29"/>
          <p:cNvSpPr/>
          <p:nvPr/>
        </p:nvSpPr>
        <p:spPr>
          <a:xfrm rot="7631368" flipH="1">
            <a:off x="359104" y="466434"/>
            <a:ext cx="1738733" cy="1143473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29"/>
          <p:cNvSpPr txBox="1">
            <a:spLocks noGrp="1"/>
          </p:cNvSpPr>
          <p:nvPr>
            <p:ph type="title"/>
          </p:nvPr>
        </p:nvSpPr>
        <p:spPr>
          <a:xfrm>
            <a:off x="713225" y="1814600"/>
            <a:ext cx="33894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8" name="Google Shape;1858;p29"/>
          <p:cNvSpPr txBox="1">
            <a:spLocks noGrp="1"/>
          </p:cNvSpPr>
          <p:nvPr>
            <p:ph type="subTitle" idx="1"/>
          </p:nvPr>
        </p:nvSpPr>
        <p:spPr>
          <a:xfrm>
            <a:off x="713225" y="3246650"/>
            <a:ext cx="3063300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9" name="Google Shape;185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30"/>
          <p:cNvSpPr/>
          <p:nvPr/>
        </p:nvSpPr>
        <p:spPr>
          <a:xfrm>
            <a:off x="7995598" y="648125"/>
            <a:ext cx="680622" cy="675372"/>
          </a:xfrm>
          <a:custGeom>
            <a:avLst/>
            <a:gdLst/>
            <a:ahLst/>
            <a:cxnLst/>
            <a:rect l="l" t="t" r="r" b="b"/>
            <a:pathLst>
              <a:path w="21650" h="21483" extrusionOk="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30"/>
          <p:cNvSpPr/>
          <p:nvPr/>
        </p:nvSpPr>
        <p:spPr>
          <a:xfrm>
            <a:off x="4168213" y="4317446"/>
            <a:ext cx="527373" cy="530583"/>
          </a:xfrm>
          <a:custGeom>
            <a:avLst/>
            <a:gdLst/>
            <a:ahLst/>
            <a:cxnLst/>
            <a:rect l="l" t="t" r="r" b="b"/>
            <a:pathLst>
              <a:path w="16880" h="16980" extrusionOk="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30"/>
          <p:cNvSpPr/>
          <p:nvPr/>
        </p:nvSpPr>
        <p:spPr>
          <a:xfrm>
            <a:off x="4606836" y="4188225"/>
            <a:ext cx="368943" cy="366939"/>
          </a:xfrm>
          <a:custGeom>
            <a:avLst/>
            <a:gdLst/>
            <a:ahLst/>
            <a:cxnLst/>
            <a:rect l="l" t="t" r="r" b="b"/>
            <a:pathLst>
              <a:path w="11809" h="11743" extrusionOk="0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30"/>
          <p:cNvSpPr/>
          <p:nvPr/>
        </p:nvSpPr>
        <p:spPr>
          <a:xfrm>
            <a:off x="596653" y="648119"/>
            <a:ext cx="680626" cy="589921"/>
          </a:xfrm>
          <a:custGeom>
            <a:avLst/>
            <a:gdLst/>
            <a:ahLst/>
            <a:cxnLst/>
            <a:rect l="l" t="t" r="r" b="b"/>
            <a:pathLst>
              <a:path w="31657" h="27435" extrusionOk="0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30"/>
          <p:cNvSpPr/>
          <p:nvPr/>
        </p:nvSpPr>
        <p:spPr>
          <a:xfrm>
            <a:off x="1045624" y="587869"/>
            <a:ext cx="295496" cy="338557"/>
          </a:xfrm>
          <a:custGeom>
            <a:avLst/>
            <a:gdLst/>
            <a:ahLst/>
            <a:cxnLst/>
            <a:rect l="l" t="t" r="r" b="b"/>
            <a:pathLst>
              <a:path w="13744" h="15745" extrusionOk="0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30"/>
          <p:cNvSpPr txBox="1">
            <a:spLocks noGrp="1"/>
          </p:cNvSpPr>
          <p:nvPr>
            <p:ph type="title"/>
          </p:nvPr>
        </p:nvSpPr>
        <p:spPr>
          <a:xfrm>
            <a:off x="1474312" y="2579675"/>
            <a:ext cx="27138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  <p:sp>
        <p:nvSpPr>
          <p:cNvPr id="1867" name="Google Shape;1867;p30"/>
          <p:cNvSpPr txBox="1">
            <a:spLocks noGrp="1"/>
          </p:cNvSpPr>
          <p:nvPr>
            <p:ph type="title" idx="2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  <p:sp>
        <p:nvSpPr>
          <p:cNvPr id="1868" name="Google Shape;1868;p30"/>
          <p:cNvSpPr txBox="1">
            <a:spLocks noGrp="1"/>
          </p:cNvSpPr>
          <p:nvPr>
            <p:ph type="subTitle" idx="1"/>
          </p:nvPr>
        </p:nvSpPr>
        <p:spPr>
          <a:xfrm>
            <a:off x="1397962" y="2947375"/>
            <a:ext cx="2866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30"/>
          <p:cNvSpPr txBox="1">
            <a:spLocks noGrp="1"/>
          </p:cNvSpPr>
          <p:nvPr>
            <p:ph type="subTitle" idx="3"/>
          </p:nvPr>
        </p:nvSpPr>
        <p:spPr>
          <a:xfrm>
            <a:off x="4879538" y="2947375"/>
            <a:ext cx="2866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0" name="Google Shape;1870;p30"/>
          <p:cNvSpPr txBox="1">
            <a:spLocks noGrp="1"/>
          </p:cNvSpPr>
          <p:nvPr>
            <p:ph type="title" idx="4"/>
          </p:nvPr>
        </p:nvSpPr>
        <p:spPr>
          <a:xfrm>
            <a:off x="720000" y="426950"/>
            <a:ext cx="7704000" cy="533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71" name="Google Shape;18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42" name="Google Shape;142;p4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7752001" y="454024"/>
            <a:ext cx="770200" cy="770200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subTitle" idx="1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1"/>
          <p:cNvSpPr/>
          <p:nvPr/>
        </p:nvSpPr>
        <p:spPr>
          <a:xfrm flipH="1">
            <a:off x="924974" y="3819466"/>
            <a:ext cx="7294071" cy="804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4" name="Google Shape;1874;p31"/>
          <p:cNvGrpSpPr/>
          <p:nvPr/>
        </p:nvGrpSpPr>
        <p:grpSpPr>
          <a:xfrm>
            <a:off x="442290" y="2055681"/>
            <a:ext cx="3725785" cy="2681412"/>
            <a:chOff x="1266075" y="1471525"/>
            <a:chExt cx="5021950" cy="3614250"/>
          </a:xfrm>
        </p:grpSpPr>
        <p:sp>
          <p:nvSpPr>
            <p:cNvPr id="1875" name="Google Shape;1875;p31"/>
            <p:cNvSpPr/>
            <p:nvPr/>
          </p:nvSpPr>
          <p:spPr>
            <a:xfrm>
              <a:off x="1266075" y="3872375"/>
              <a:ext cx="5021950" cy="1213400"/>
            </a:xfrm>
            <a:custGeom>
              <a:avLst/>
              <a:gdLst/>
              <a:ahLst/>
              <a:cxnLst/>
              <a:rect l="l" t="t" r="r" b="b"/>
              <a:pathLst>
                <a:path w="200878" h="48536" extrusionOk="0">
                  <a:moveTo>
                    <a:pt x="1" y="1"/>
                  </a:moveTo>
                  <a:lnTo>
                    <a:pt x="1535" y="5471"/>
                  </a:lnTo>
                  <a:lnTo>
                    <a:pt x="149874" y="48535"/>
                  </a:lnTo>
                  <a:lnTo>
                    <a:pt x="200877" y="14878"/>
                  </a:lnTo>
                  <a:lnTo>
                    <a:pt x="200877" y="10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266075" y="3254450"/>
              <a:ext cx="5021950" cy="1707075"/>
            </a:xfrm>
            <a:custGeom>
              <a:avLst/>
              <a:gdLst/>
              <a:ahLst/>
              <a:cxnLst/>
              <a:rect l="l" t="t" r="r" b="b"/>
              <a:pathLst>
                <a:path w="200878" h="68283" extrusionOk="0">
                  <a:moveTo>
                    <a:pt x="53205" y="0"/>
                  </a:moveTo>
                  <a:lnTo>
                    <a:pt x="1" y="24718"/>
                  </a:lnTo>
                  <a:lnTo>
                    <a:pt x="149874" y="68282"/>
                  </a:lnTo>
                  <a:lnTo>
                    <a:pt x="200877" y="34992"/>
                  </a:lnTo>
                  <a:lnTo>
                    <a:pt x="532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010425" y="4903950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6" y="1"/>
                  </a:moveTo>
                  <a:lnTo>
                    <a:pt x="3936" y="1"/>
                  </a:lnTo>
                  <a:cubicBezTo>
                    <a:pt x="2502" y="2302"/>
                    <a:pt x="1201" y="4671"/>
                    <a:pt x="0" y="7106"/>
                  </a:cubicBezTo>
                  <a:cubicBezTo>
                    <a:pt x="767" y="5972"/>
                    <a:pt x="1434" y="4804"/>
                    <a:pt x="2068" y="3603"/>
                  </a:cubicBezTo>
                  <a:cubicBezTo>
                    <a:pt x="2735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32175" y="482472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6" y="1"/>
                  </a:moveTo>
                  <a:cubicBezTo>
                    <a:pt x="2502" y="2302"/>
                    <a:pt x="1201" y="4637"/>
                    <a:pt x="0" y="7072"/>
                  </a:cubicBezTo>
                  <a:cubicBezTo>
                    <a:pt x="767" y="5972"/>
                    <a:pt x="1435" y="4804"/>
                    <a:pt x="2068" y="3603"/>
                  </a:cubicBezTo>
                  <a:cubicBezTo>
                    <a:pt x="2769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5253925" y="4744675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7" y="0"/>
                  </a:moveTo>
                  <a:cubicBezTo>
                    <a:pt x="2502" y="2302"/>
                    <a:pt x="1201" y="4670"/>
                    <a:pt x="0" y="7105"/>
                  </a:cubicBezTo>
                  <a:cubicBezTo>
                    <a:pt x="768" y="5971"/>
                    <a:pt x="1435" y="4804"/>
                    <a:pt x="2069" y="3603"/>
                  </a:cubicBezTo>
                  <a:cubicBezTo>
                    <a:pt x="2769" y="2435"/>
                    <a:pt x="3369" y="1235"/>
                    <a:pt x="3937" y="34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5376500" y="4665450"/>
              <a:ext cx="98450" cy="177650"/>
            </a:xfrm>
            <a:custGeom>
              <a:avLst/>
              <a:gdLst/>
              <a:ahLst/>
              <a:cxnLst/>
              <a:rect l="l" t="t" r="r" b="b"/>
              <a:pathLst>
                <a:path w="3938" h="7106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2469" y="2302"/>
                    <a:pt x="1168" y="4670"/>
                    <a:pt x="1" y="7106"/>
                  </a:cubicBezTo>
                  <a:cubicBezTo>
                    <a:pt x="735" y="5971"/>
                    <a:pt x="1435" y="4804"/>
                    <a:pt x="2069" y="3603"/>
                  </a:cubicBezTo>
                  <a:cubicBezTo>
                    <a:pt x="2736" y="2436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498275" y="4586225"/>
              <a:ext cx="97575" cy="176825"/>
            </a:xfrm>
            <a:custGeom>
              <a:avLst/>
              <a:gdLst/>
              <a:ahLst/>
              <a:cxnLst/>
              <a:rect l="l" t="t" r="r" b="b"/>
              <a:pathLst>
                <a:path w="3903" h="7073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169" y="1135"/>
                    <a:pt x="2468" y="2302"/>
                    <a:pt x="1868" y="3503"/>
                  </a:cubicBezTo>
                  <a:cubicBezTo>
                    <a:pt x="1168" y="4637"/>
                    <a:pt x="534" y="5838"/>
                    <a:pt x="0" y="7072"/>
                  </a:cubicBezTo>
                  <a:cubicBezTo>
                    <a:pt x="734" y="5971"/>
                    <a:pt x="1434" y="4804"/>
                    <a:pt x="2035" y="3603"/>
                  </a:cubicBezTo>
                  <a:cubicBezTo>
                    <a:pt x="2735" y="2436"/>
                    <a:pt x="3369" y="1235"/>
                    <a:pt x="39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620025" y="4507000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6" y="1"/>
                  </a:moveTo>
                  <a:lnTo>
                    <a:pt x="3936" y="1"/>
                  </a:lnTo>
                  <a:cubicBezTo>
                    <a:pt x="2469" y="2269"/>
                    <a:pt x="1168" y="4637"/>
                    <a:pt x="0" y="7072"/>
                  </a:cubicBezTo>
                  <a:cubicBezTo>
                    <a:pt x="734" y="5938"/>
                    <a:pt x="1435" y="4771"/>
                    <a:pt x="2068" y="3570"/>
                  </a:cubicBezTo>
                  <a:cubicBezTo>
                    <a:pt x="2735" y="2402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741775" y="4426950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6" y="0"/>
                  </a:moveTo>
                  <a:lnTo>
                    <a:pt x="3936" y="0"/>
                  </a:lnTo>
                  <a:cubicBezTo>
                    <a:pt x="2502" y="2302"/>
                    <a:pt x="1168" y="4670"/>
                    <a:pt x="0" y="7105"/>
                  </a:cubicBezTo>
                  <a:cubicBezTo>
                    <a:pt x="734" y="5971"/>
                    <a:pt x="1435" y="4804"/>
                    <a:pt x="2068" y="3603"/>
                  </a:cubicBezTo>
                  <a:cubicBezTo>
                    <a:pt x="2736" y="2435"/>
                    <a:pt x="3369" y="1234"/>
                    <a:pt x="39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863525" y="434772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cubicBezTo>
                    <a:pt x="3169" y="1134"/>
                    <a:pt x="2502" y="2302"/>
                    <a:pt x="1869" y="3503"/>
                  </a:cubicBezTo>
                  <a:cubicBezTo>
                    <a:pt x="1168" y="4670"/>
                    <a:pt x="568" y="5838"/>
                    <a:pt x="1" y="7072"/>
                  </a:cubicBezTo>
                  <a:cubicBezTo>
                    <a:pt x="734" y="5971"/>
                    <a:pt x="1435" y="4804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5985275" y="4268500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2502" y="2269"/>
                    <a:pt x="1202" y="4637"/>
                    <a:pt x="1" y="7072"/>
                  </a:cubicBezTo>
                  <a:cubicBezTo>
                    <a:pt x="768" y="5938"/>
                    <a:pt x="1435" y="4770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6107025" y="418927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3203" y="1101"/>
                    <a:pt x="2503" y="2269"/>
                    <a:pt x="1869" y="3470"/>
                  </a:cubicBezTo>
                  <a:cubicBezTo>
                    <a:pt x="1202" y="4637"/>
                    <a:pt x="568" y="5838"/>
                    <a:pt x="1" y="7072"/>
                  </a:cubicBezTo>
                  <a:cubicBezTo>
                    <a:pt x="768" y="5938"/>
                    <a:pt x="1435" y="4771"/>
                    <a:pt x="2069" y="3570"/>
                  </a:cubicBezTo>
                  <a:cubicBezTo>
                    <a:pt x="2769" y="2402"/>
                    <a:pt x="3370" y="1201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6228775" y="4180100"/>
              <a:ext cx="59250" cy="106775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369" y="1"/>
                  </a:moveTo>
                  <a:lnTo>
                    <a:pt x="2369" y="1"/>
                  </a:lnTo>
                  <a:cubicBezTo>
                    <a:pt x="1869" y="668"/>
                    <a:pt x="1469" y="1368"/>
                    <a:pt x="1102" y="2102"/>
                  </a:cubicBezTo>
                  <a:cubicBezTo>
                    <a:pt x="668" y="2769"/>
                    <a:pt x="301" y="3503"/>
                    <a:pt x="1" y="4270"/>
                  </a:cubicBezTo>
                  <a:cubicBezTo>
                    <a:pt x="501" y="3603"/>
                    <a:pt x="935" y="2903"/>
                    <a:pt x="1302" y="2169"/>
                  </a:cubicBezTo>
                  <a:cubicBezTo>
                    <a:pt x="1702" y="1502"/>
                    <a:pt x="2069" y="768"/>
                    <a:pt x="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849475" y="491645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0" y="1"/>
                  </a:moveTo>
                  <a:cubicBezTo>
                    <a:pt x="167" y="335"/>
                    <a:pt x="400" y="668"/>
                    <a:pt x="667" y="1002"/>
                  </a:cubicBezTo>
                  <a:cubicBezTo>
                    <a:pt x="1101" y="1602"/>
                    <a:pt x="1735" y="2436"/>
                    <a:pt x="2435" y="3303"/>
                  </a:cubicBezTo>
                  <a:cubicBezTo>
                    <a:pt x="3169" y="4171"/>
                    <a:pt x="3836" y="4971"/>
                    <a:pt x="4370" y="5505"/>
                  </a:cubicBezTo>
                  <a:cubicBezTo>
                    <a:pt x="4603" y="5805"/>
                    <a:pt x="4904" y="6072"/>
                    <a:pt x="5237" y="6339"/>
                  </a:cubicBezTo>
                  <a:cubicBezTo>
                    <a:pt x="5004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7" y="902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677675" y="4866425"/>
              <a:ext cx="130125" cy="159300"/>
            </a:xfrm>
            <a:custGeom>
              <a:avLst/>
              <a:gdLst/>
              <a:ahLst/>
              <a:cxnLst/>
              <a:rect l="l" t="t" r="r" b="b"/>
              <a:pathLst>
                <a:path w="5205" h="6372" extrusionOk="0">
                  <a:moveTo>
                    <a:pt x="1" y="1"/>
                  </a:moveTo>
                  <a:cubicBezTo>
                    <a:pt x="167" y="367"/>
                    <a:pt x="401" y="701"/>
                    <a:pt x="634" y="1035"/>
                  </a:cubicBezTo>
                  <a:cubicBezTo>
                    <a:pt x="1101" y="1635"/>
                    <a:pt x="1702" y="2469"/>
                    <a:pt x="2436" y="3336"/>
                  </a:cubicBezTo>
                  <a:cubicBezTo>
                    <a:pt x="3170" y="4204"/>
                    <a:pt x="3837" y="4971"/>
                    <a:pt x="4370" y="5538"/>
                  </a:cubicBezTo>
                  <a:cubicBezTo>
                    <a:pt x="4604" y="5838"/>
                    <a:pt x="4904" y="6105"/>
                    <a:pt x="5204" y="6372"/>
                  </a:cubicBezTo>
                  <a:cubicBezTo>
                    <a:pt x="5004" y="6038"/>
                    <a:pt x="4737" y="5705"/>
                    <a:pt x="4470" y="5438"/>
                  </a:cubicBezTo>
                  <a:cubicBezTo>
                    <a:pt x="3937" y="4804"/>
                    <a:pt x="3303" y="4037"/>
                    <a:pt x="2602" y="3203"/>
                  </a:cubicBezTo>
                  <a:lnTo>
                    <a:pt x="768" y="935"/>
                  </a:lnTo>
                  <a:cubicBezTo>
                    <a:pt x="534" y="601"/>
                    <a:pt x="267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505050" y="481805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1"/>
                  </a:moveTo>
                  <a:cubicBezTo>
                    <a:pt x="201" y="368"/>
                    <a:pt x="434" y="701"/>
                    <a:pt x="668" y="1002"/>
                  </a:cubicBezTo>
                  <a:cubicBezTo>
                    <a:pt x="1101" y="1602"/>
                    <a:pt x="1735" y="2436"/>
                    <a:pt x="2469" y="3303"/>
                  </a:cubicBezTo>
                  <a:cubicBezTo>
                    <a:pt x="3203" y="4204"/>
                    <a:pt x="3870" y="4971"/>
                    <a:pt x="4370" y="5505"/>
                  </a:cubicBezTo>
                  <a:cubicBezTo>
                    <a:pt x="4637" y="5805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1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33275" y="476885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368"/>
                    <a:pt x="400" y="701"/>
                    <a:pt x="667" y="1035"/>
                  </a:cubicBezTo>
                  <a:cubicBezTo>
                    <a:pt x="1101" y="1635"/>
                    <a:pt x="1735" y="2436"/>
                    <a:pt x="2469" y="3336"/>
                  </a:cubicBezTo>
                  <a:cubicBezTo>
                    <a:pt x="3169" y="4204"/>
                    <a:pt x="3870" y="4971"/>
                    <a:pt x="4370" y="5538"/>
                  </a:cubicBezTo>
                  <a:cubicBezTo>
                    <a:pt x="4637" y="5838"/>
                    <a:pt x="4937" y="6105"/>
                    <a:pt x="5237" y="6372"/>
                  </a:cubicBezTo>
                  <a:cubicBezTo>
                    <a:pt x="5004" y="6038"/>
                    <a:pt x="4770" y="5705"/>
                    <a:pt x="4503" y="5438"/>
                  </a:cubicBezTo>
                  <a:lnTo>
                    <a:pt x="2635" y="3203"/>
                  </a:lnTo>
                  <a:lnTo>
                    <a:pt x="801" y="935"/>
                  </a:lnTo>
                  <a:cubicBezTo>
                    <a:pt x="567" y="601"/>
                    <a:pt x="300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161475" y="4720500"/>
              <a:ext cx="130950" cy="158450"/>
            </a:xfrm>
            <a:custGeom>
              <a:avLst/>
              <a:gdLst/>
              <a:ahLst/>
              <a:cxnLst/>
              <a:rect l="l" t="t" r="r" b="b"/>
              <a:pathLst>
                <a:path w="5238" h="6338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334"/>
                    <a:pt x="401" y="701"/>
                    <a:pt x="668" y="1001"/>
                  </a:cubicBezTo>
                  <a:cubicBezTo>
                    <a:pt x="1101" y="1601"/>
                    <a:pt x="1735" y="2435"/>
                    <a:pt x="2469" y="3302"/>
                  </a:cubicBezTo>
                  <a:cubicBezTo>
                    <a:pt x="3169" y="4203"/>
                    <a:pt x="3870" y="4970"/>
                    <a:pt x="4370" y="5504"/>
                  </a:cubicBezTo>
                  <a:cubicBezTo>
                    <a:pt x="4637" y="5804"/>
                    <a:pt x="4937" y="6104"/>
                    <a:pt x="5238" y="6338"/>
                  </a:cubicBezTo>
                  <a:cubicBezTo>
                    <a:pt x="5004" y="6004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3989675" y="4671275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6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471" y="5405"/>
                  </a:cubicBezTo>
                  <a:lnTo>
                    <a:pt x="2603" y="3170"/>
                  </a:lnTo>
                  <a:lnTo>
                    <a:pt x="802" y="935"/>
                  </a:lnTo>
                  <a:cubicBezTo>
                    <a:pt x="535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17900" y="462292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0" y="0"/>
                  </a:moveTo>
                  <a:cubicBezTo>
                    <a:pt x="167" y="334"/>
                    <a:pt x="401" y="667"/>
                    <a:pt x="668" y="1001"/>
                  </a:cubicBezTo>
                  <a:cubicBezTo>
                    <a:pt x="1101" y="1601"/>
                    <a:pt x="1735" y="2402"/>
                    <a:pt x="2435" y="3303"/>
                  </a:cubicBezTo>
                  <a:cubicBezTo>
                    <a:pt x="3169" y="4170"/>
                    <a:pt x="3870" y="4970"/>
                    <a:pt x="4370" y="5504"/>
                  </a:cubicBezTo>
                  <a:cubicBezTo>
                    <a:pt x="4637" y="5804"/>
                    <a:pt x="4904" y="6071"/>
                    <a:pt x="5237" y="6338"/>
                  </a:cubicBezTo>
                  <a:cubicBezTo>
                    <a:pt x="5004" y="6005"/>
                    <a:pt x="4770" y="5671"/>
                    <a:pt x="4470" y="5404"/>
                  </a:cubicBezTo>
                  <a:lnTo>
                    <a:pt x="2602" y="3169"/>
                  </a:lnTo>
                  <a:lnTo>
                    <a:pt x="768" y="901"/>
                  </a:lnTo>
                  <a:cubicBezTo>
                    <a:pt x="534" y="567"/>
                    <a:pt x="267" y="26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646100" y="4563700"/>
              <a:ext cx="130950" cy="159325"/>
            </a:xfrm>
            <a:custGeom>
              <a:avLst/>
              <a:gdLst/>
              <a:ahLst/>
              <a:cxnLst/>
              <a:rect l="l" t="t" r="r" b="b"/>
              <a:pathLst>
                <a:path w="5238" h="6373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368"/>
                    <a:pt x="401" y="701"/>
                    <a:pt x="668" y="1035"/>
                  </a:cubicBezTo>
                  <a:cubicBezTo>
                    <a:pt x="1102" y="1635"/>
                    <a:pt x="1735" y="2436"/>
                    <a:pt x="2436" y="3337"/>
                  </a:cubicBezTo>
                  <a:cubicBezTo>
                    <a:pt x="3170" y="4204"/>
                    <a:pt x="3870" y="4971"/>
                    <a:pt x="4371" y="5538"/>
                  </a:cubicBezTo>
                  <a:cubicBezTo>
                    <a:pt x="4637" y="5838"/>
                    <a:pt x="4904" y="6105"/>
                    <a:pt x="5238" y="6372"/>
                  </a:cubicBezTo>
                  <a:cubicBezTo>
                    <a:pt x="5004" y="6039"/>
                    <a:pt x="4738" y="5705"/>
                    <a:pt x="4471" y="5438"/>
                  </a:cubicBezTo>
                  <a:lnTo>
                    <a:pt x="2603" y="3203"/>
                  </a:lnTo>
                  <a:lnTo>
                    <a:pt x="768" y="935"/>
                  </a:lnTo>
                  <a:cubicBezTo>
                    <a:pt x="535" y="601"/>
                    <a:pt x="268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454300" y="451117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0"/>
                  </a:moveTo>
                  <a:cubicBezTo>
                    <a:pt x="201" y="334"/>
                    <a:pt x="434" y="668"/>
                    <a:pt x="668" y="1001"/>
                  </a:cubicBezTo>
                  <a:cubicBezTo>
                    <a:pt x="1101" y="1602"/>
                    <a:pt x="1735" y="2435"/>
                    <a:pt x="2469" y="3303"/>
                  </a:cubicBezTo>
                  <a:cubicBezTo>
                    <a:pt x="3170" y="4170"/>
                    <a:pt x="3870" y="4971"/>
                    <a:pt x="4370" y="5504"/>
                  </a:cubicBezTo>
                  <a:cubicBezTo>
                    <a:pt x="4637" y="5805"/>
                    <a:pt x="4938" y="6071"/>
                    <a:pt x="5238" y="6338"/>
                  </a:cubicBezTo>
                  <a:cubicBezTo>
                    <a:pt x="5038" y="6005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263325" y="445780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0"/>
                  </a:moveTo>
                  <a:cubicBezTo>
                    <a:pt x="168" y="334"/>
                    <a:pt x="401" y="668"/>
                    <a:pt x="668" y="1001"/>
                  </a:cubicBezTo>
                  <a:cubicBezTo>
                    <a:pt x="1102" y="1602"/>
                    <a:pt x="1735" y="2436"/>
                    <a:pt x="2436" y="3303"/>
                  </a:cubicBezTo>
                  <a:cubicBezTo>
                    <a:pt x="3170" y="4204"/>
                    <a:pt x="3870" y="4971"/>
                    <a:pt x="4371" y="5504"/>
                  </a:cubicBezTo>
                  <a:cubicBezTo>
                    <a:pt x="4638" y="5805"/>
                    <a:pt x="4904" y="6105"/>
                    <a:pt x="5238" y="6338"/>
                  </a:cubicBezTo>
                  <a:cubicBezTo>
                    <a:pt x="5004" y="6005"/>
                    <a:pt x="4771" y="5705"/>
                    <a:pt x="4471" y="5404"/>
                  </a:cubicBezTo>
                  <a:lnTo>
                    <a:pt x="2603" y="3169"/>
                  </a:lnTo>
                  <a:cubicBezTo>
                    <a:pt x="1936" y="2302"/>
                    <a:pt x="1302" y="1535"/>
                    <a:pt x="768" y="901"/>
                  </a:cubicBezTo>
                  <a:cubicBezTo>
                    <a:pt x="535" y="568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070700" y="4395250"/>
              <a:ext cx="131775" cy="159300"/>
            </a:xfrm>
            <a:custGeom>
              <a:avLst/>
              <a:gdLst/>
              <a:ahLst/>
              <a:cxnLst/>
              <a:rect l="l" t="t" r="r" b="b"/>
              <a:pathLst>
                <a:path w="5271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368"/>
                    <a:pt x="401" y="701"/>
                    <a:pt x="668" y="1035"/>
                  </a:cubicBezTo>
                  <a:cubicBezTo>
                    <a:pt x="1101" y="1635"/>
                    <a:pt x="1768" y="2469"/>
                    <a:pt x="2469" y="3336"/>
                  </a:cubicBezTo>
                  <a:cubicBezTo>
                    <a:pt x="3203" y="4204"/>
                    <a:pt x="3870" y="5004"/>
                    <a:pt x="4404" y="5538"/>
                  </a:cubicBezTo>
                  <a:cubicBezTo>
                    <a:pt x="4637" y="5838"/>
                    <a:pt x="4937" y="6138"/>
                    <a:pt x="5271" y="6372"/>
                  </a:cubicBezTo>
                  <a:cubicBezTo>
                    <a:pt x="5037" y="6038"/>
                    <a:pt x="4770" y="5705"/>
                    <a:pt x="4504" y="5438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7" y="601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878050" y="434187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1"/>
                  </a:move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5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cubicBezTo>
                    <a:pt x="1936" y="2336"/>
                    <a:pt x="1302" y="1569"/>
                    <a:pt x="801" y="935"/>
                  </a:cubicBez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2684600" y="4285175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67"/>
                    <a:pt x="400" y="701"/>
                    <a:pt x="667" y="1001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69" y="4971"/>
                    <a:pt x="4370" y="5538"/>
                  </a:cubicBezTo>
                  <a:cubicBezTo>
                    <a:pt x="4637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04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2497800" y="423265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67"/>
                    <a:pt x="400" y="701"/>
                    <a:pt x="667" y="1034"/>
                  </a:cubicBezTo>
                  <a:cubicBezTo>
                    <a:pt x="1101" y="1635"/>
                    <a:pt x="1735" y="2435"/>
                    <a:pt x="2468" y="3336"/>
                  </a:cubicBezTo>
                  <a:cubicBezTo>
                    <a:pt x="3169" y="4203"/>
                    <a:pt x="3869" y="4970"/>
                    <a:pt x="4370" y="5537"/>
                  </a:cubicBezTo>
                  <a:cubicBezTo>
                    <a:pt x="4637" y="5838"/>
                    <a:pt x="4937" y="6104"/>
                    <a:pt x="5237" y="6371"/>
                  </a:cubicBezTo>
                  <a:cubicBezTo>
                    <a:pt x="5004" y="6038"/>
                    <a:pt x="4770" y="5704"/>
                    <a:pt x="4470" y="5437"/>
                  </a:cubicBezTo>
                  <a:lnTo>
                    <a:pt x="2635" y="3202"/>
                  </a:lnTo>
                  <a:cubicBezTo>
                    <a:pt x="1935" y="2335"/>
                    <a:pt x="1301" y="1568"/>
                    <a:pt x="801" y="934"/>
                  </a:cubicBezTo>
                  <a:cubicBezTo>
                    <a:pt x="567" y="600"/>
                    <a:pt x="300" y="3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306825" y="418260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68"/>
                    <a:pt x="401" y="701"/>
                    <a:pt x="667" y="1035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36" y="4971"/>
                    <a:pt x="4370" y="5538"/>
                  </a:cubicBezTo>
                  <a:cubicBezTo>
                    <a:pt x="4604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38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2139200" y="4126725"/>
              <a:ext cx="130125" cy="158475"/>
            </a:xfrm>
            <a:custGeom>
              <a:avLst/>
              <a:gdLst/>
              <a:ahLst/>
              <a:cxnLst/>
              <a:rect l="l" t="t" r="r" b="b"/>
              <a:pathLst>
                <a:path w="5205" h="6339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34"/>
                    <a:pt x="367" y="701"/>
                    <a:pt x="634" y="1001"/>
                  </a:cubicBezTo>
                  <a:cubicBezTo>
                    <a:pt x="1068" y="1635"/>
                    <a:pt x="1702" y="2436"/>
                    <a:pt x="2436" y="3336"/>
                  </a:cubicBezTo>
                  <a:cubicBezTo>
                    <a:pt x="3136" y="4204"/>
                    <a:pt x="3837" y="4971"/>
                    <a:pt x="4337" y="5505"/>
                  </a:cubicBezTo>
                  <a:cubicBezTo>
                    <a:pt x="4604" y="5838"/>
                    <a:pt x="4871" y="6105"/>
                    <a:pt x="5204" y="6339"/>
                  </a:cubicBezTo>
                  <a:cubicBezTo>
                    <a:pt x="4971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8" y="901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1969900" y="40708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35" y="701"/>
                    <a:pt x="668" y="1001"/>
                  </a:cubicBezTo>
                  <a:cubicBezTo>
                    <a:pt x="1102" y="1602"/>
                    <a:pt x="1736" y="2436"/>
                    <a:pt x="2469" y="3303"/>
                  </a:cubicBezTo>
                  <a:cubicBezTo>
                    <a:pt x="3203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9"/>
                  </a:cubicBezTo>
                  <a:cubicBezTo>
                    <a:pt x="5038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2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1818125" y="40291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334"/>
                    <a:pt x="401" y="701"/>
                    <a:pt x="668" y="1002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37" y="4971"/>
                    <a:pt x="4371" y="5505"/>
                  </a:cubicBezTo>
                  <a:cubicBezTo>
                    <a:pt x="4604" y="5805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504" y="5405"/>
                  </a:cubicBezTo>
                  <a:lnTo>
                    <a:pt x="2603" y="3170"/>
                  </a:lnTo>
                  <a:lnTo>
                    <a:pt x="768" y="902"/>
                  </a:lnTo>
                  <a:cubicBezTo>
                    <a:pt x="535" y="568"/>
                    <a:pt x="268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1643000" y="3981625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01" y="668"/>
                    <a:pt x="668" y="1001"/>
                  </a:cubicBezTo>
                  <a:cubicBezTo>
                    <a:pt x="1102" y="1602"/>
                    <a:pt x="1736" y="2402"/>
                    <a:pt x="2469" y="3303"/>
                  </a:cubicBezTo>
                  <a:cubicBezTo>
                    <a:pt x="3170" y="4170"/>
                    <a:pt x="3870" y="4971"/>
                    <a:pt x="4371" y="5504"/>
                  </a:cubicBezTo>
                  <a:cubicBezTo>
                    <a:pt x="4638" y="5805"/>
                    <a:pt x="4938" y="6072"/>
                    <a:pt x="5238" y="6338"/>
                  </a:cubicBezTo>
                  <a:cubicBezTo>
                    <a:pt x="5005" y="6005"/>
                    <a:pt x="4771" y="5671"/>
                    <a:pt x="4504" y="5371"/>
                  </a:cubicBezTo>
                  <a:lnTo>
                    <a:pt x="2636" y="3169"/>
                  </a:lnTo>
                  <a:lnTo>
                    <a:pt x="802" y="901"/>
                  </a:lnTo>
                  <a:cubicBezTo>
                    <a:pt x="568" y="568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1483725" y="3934925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1" y="1"/>
                  </a:moveTo>
                  <a:cubicBezTo>
                    <a:pt x="201" y="367"/>
                    <a:pt x="434" y="701"/>
                    <a:pt x="668" y="1035"/>
                  </a:cubicBezTo>
                  <a:cubicBezTo>
                    <a:pt x="1102" y="1635"/>
                    <a:pt x="1735" y="2436"/>
                    <a:pt x="2469" y="3336"/>
                  </a:cubicBezTo>
                  <a:cubicBezTo>
                    <a:pt x="3203" y="4204"/>
                    <a:pt x="3870" y="4971"/>
                    <a:pt x="4371" y="5538"/>
                  </a:cubicBezTo>
                  <a:cubicBezTo>
                    <a:pt x="4637" y="5838"/>
                    <a:pt x="4938" y="6105"/>
                    <a:pt x="5238" y="6372"/>
                  </a:cubicBezTo>
                  <a:cubicBezTo>
                    <a:pt x="5038" y="6005"/>
                    <a:pt x="4804" y="5705"/>
                    <a:pt x="4537" y="5404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1304425" y="38790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1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8"/>
                  </a:cubicBezTo>
                  <a:cubicBezTo>
                    <a:pt x="5005" y="6005"/>
                    <a:pt x="4771" y="5705"/>
                    <a:pt x="4471" y="5404"/>
                  </a:cubicBezTo>
                  <a:lnTo>
                    <a:pt x="2636" y="3170"/>
                  </a:lnTo>
                  <a:lnTo>
                    <a:pt x="802" y="935"/>
                  </a:lnTo>
                  <a:cubicBezTo>
                    <a:pt x="535" y="601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1948225" y="3728775"/>
              <a:ext cx="491225" cy="265600"/>
            </a:xfrm>
            <a:custGeom>
              <a:avLst/>
              <a:gdLst/>
              <a:ahLst/>
              <a:cxnLst/>
              <a:rect l="l" t="t" r="r" b="b"/>
              <a:pathLst>
                <a:path w="19649" h="10624" extrusionOk="0">
                  <a:moveTo>
                    <a:pt x="10733" y="1"/>
                  </a:moveTo>
                  <a:cubicBezTo>
                    <a:pt x="10270" y="1"/>
                    <a:pt x="9805" y="25"/>
                    <a:pt x="9341" y="74"/>
                  </a:cubicBezTo>
                  <a:cubicBezTo>
                    <a:pt x="7006" y="207"/>
                    <a:pt x="4737" y="941"/>
                    <a:pt x="2703" y="2142"/>
                  </a:cubicBezTo>
                  <a:cubicBezTo>
                    <a:pt x="1" y="3843"/>
                    <a:pt x="301" y="7913"/>
                    <a:pt x="3270" y="9147"/>
                  </a:cubicBezTo>
                  <a:cubicBezTo>
                    <a:pt x="5520" y="10107"/>
                    <a:pt x="7622" y="10623"/>
                    <a:pt x="9736" y="10623"/>
                  </a:cubicBezTo>
                  <a:cubicBezTo>
                    <a:pt x="11883" y="10623"/>
                    <a:pt x="14042" y="10090"/>
                    <a:pt x="16379" y="8947"/>
                  </a:cubicBezTo>
                  <a:cubicBezTo>
                    <a:pt x="19648" y="7346"/>
                    <a:pt x="19548" y="2809"/>
                    <a:pt x="16679" y="1408"/>
                  </a:cubicBezTo>
                  <a:cubicBezTo>
                    <a:pt x="14827" y="482"/>
                    <a:pt x="12796" y="1"/>
                    <a:pt x="10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2150050" y="2553100"/>
              <a:ext cx="65050" cy="1226750"/>
            </a:xfrm>
            <a:custGeom>
              <a:avLst/>
              <a:gdLst/>
              <a:ahLst/>
              <a:cxnLst/>
              <a:rect l="l" t="t" r="r" b="b"/>
              <a:pathLst>
                <a:path w="2602" h="49070" extrusionOk="0">
                  <a:moveTo>
                    <a:pt x="1801" y="1"/>
                  </a:moveTo>
                  <a:lnTo>
                    <a:pt x="1770" y="3"/>
                  </a:lnTo>
                  <a:lnTo>
                    <a:pt x="1770" y="3"/>
                  </a:lnTo>
                  <a:lnTo>
                    <a:pt x="1768" y="1"/>
                  </a:lnTo>
                  <a:lnTo>
                    <a:pt x="1768" y="1"/>
                  </a:lnTo>
                  <a:cubicBezTo>
                    <a:pt x="1768" y="1"/>
                    <a:pt x="1768" y="2"/>
                    <a:pt x="1768" y="3"/>
                  </a:cubicBezTo>
                  <a:lnTo>
                    <a:pt x="1768" y="3"/>
                  </a:lnTo>
                  <a:lnTo>
                    <a:pt x="434" y="10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467" y="134"/>
                  </a:lnTo>
                  <a:lnTo>
                    <a:pt x="1768" y="36"/>
                  </a:lnTo>
                  <a:lnTo>
                    <a:pt x="1768" y="36"/>
                  </a:lnTo>
                  <a:cubicBezTo>
                    <a:pt x="1803" y="5557"/>
                    <a:pt x="2069" y="25270"/>
                    <a:pt x="2402" y="48702"/>
                  </a:cubicBezTo>
                  <a:lnTo>
                    <a:pt x="2402" y="48744"/>
                  </a:lnTo>
                  <a:lnTo>
                    <a:pt x="2402" y="48744"/>
                  </a:lnTo>
                  <a:lnTo>
                    <a:pt x="1065" y="48860"/>
                  </a:lnTo>
                  <a:lnTo>
                    <a:pt x="1065" y="48860"/>
                  </a:lnTo>
                  <a:cubicBezTo>
                    <a:pt x="799" y="35361"/>
                    <a:pt x="533" y="23227"/>
                    <a:pt x="334" y="14411"/>
                  </a:cubicBezTo>
                  <a:cubicBezTo>
                    <a:pt x="234" y="10008"/>
                    <a:pt x="167" y="6439"/>
                    <a:pt x="100" y="3970"/>
                  </a:cubicBezTo>
                  <a:cubicBezTo>
                    <a:pt x="67" y="2736"/>
                    <a:pt x="33" y="1802"/>
                    <a:pt x="33" y="1135"/>
                  </a:cubicBezTo>
                  <a:cubicBezTo>
                    <a:pt x="0" y="801"/>
                    <a:pt x="0" y="568"/>
                    <a:pt x="0" y="401"/>
                  </a:cubicBezTo>
                  <a:lnTo>
                    <a:pt x="0" y="1101"/>
                  </a:lnTo>
                  <a:cubicBezTo>
                    <a:pt x="0" y="1769"/>
                    <a:pt x="33" y="2703"/>
                    <a:pt x="33" y="3937"/>
                  </a:cubicBezTo>
                  <a:cubicBezTo>
                    <a:pt x="100" y="6405"/>
                    <a:pt x="134" y="9941"/>
                    <a:pt x="234" y="14344"/>
                  </a:cubicBezTo>
                  <a:lnTo>
                    <a:pt x="867" y="48969"/>
                  </a:lnTo>
                  <a:lnTo>
                    <a:pt x="867" y="49069"/>
                  </a:lnTo>
                  <a:lnTo>
                    <a:pt x="967" y="49069"/>
                  </a:lnTo>
                  <a:lnTo>
                    <a:pt x="2502" y="48936"/>
                  </a:lnTo>
                  <a:lnTo>
                    <a:pt x="2602" y="48936"/>
                  </a:lnTo>
                  <a:lnTo>
                    <a:pt x="2602" y="48836"/>
                  </a:lnTo>
                  <a:lnTo>
                    <a:pt x="2602" y="48702"/>
                  </a:lnTo>
                  <a:cubicBezTo>
                    <a:pt x="2268" y="25219"/>
                    <a:pt x="1935" y="5471"/>
                    <a:pt x="1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2076650" y="1929325"/>
              <a:ext cx="1156700" cy="778925"/>
            </a:xfrm>
            <a:custGeom>
              <a:avLst/>
              <a:gdLst/>
              <a:ahLst/>
              <a:cxnLst/>
              <a:rect l="l" t="t" r="r" b="b"/>
              <a:pathLst>
                <a:path w="46268" h="31157" extrusionOk="0">
                  <a:moveTo>
                    <a:pt x="45100" y="0"/>
                  </a:moveTo>
                  <a:lnTo>
                    <a:pt x="44999" y="67"/>
                  </a:lnTo>
                  <a:lnTo>
                    <a:pt x="13077" y="21082"/>
                  </a:lnTo>
                  <a:lnTo>
                    <a:pt x="3470" y="27420"/>
                  </a:lnTo>
                  <a:lnTo>
                    <a:pt x="868" y="29121"/>
                  </a:lnTo>
                  <a:lnTo>
                    <a:pt x="201" y="29588"/>
                  </a:lnTo>
                  <a:lnTo>
                    <a:pt x="1" y="29722"/>
                  </a:lnTo>
                  <a:cubicBezTo>
                    <a:pt x="1" y="29722"/>
                    <a:pt x="67" y="29688"/>
                    <a:pt x="234" y="29588"/>
                  </a:cubicBezTo>
                  <a:lnTo>
                    <a:pt x="935" y="29121"/>
                  </a:lnTo>
                  <a:lnTo>
                    <a:pt x="3570" y="27420"/>
                  </a:lnTo>
                  <a:lnTo>
                    <a:pt x="13210" y="21149"/>
                  </a:lnTo>
                  <a:lnTo>
                    <a:pt x="45030" y="334"/>
                  </a:lnTo>
                  <a:lnTo>
                    <a:pt x="45030" y="334"/>
                  </a:lnTo>
                  <a:cubicBezTo>
                    <a:pt x="45314" y="777"/>
                    <a:pt x="45624" y="1272"/>
                    <a:pt x="45933" y="1768"/>
                  </a:cubicBezTo>
                  <a:cubicBezTo>
                    <a:pt x="45949" y="1799"/>
                    <a:pt x="45964" y="1830"/>
                    <a:pt x="45980" y="1858"/>
                  </a:cubicBezTo>
                  <a:lnTo>
                    <a:pt x="45980" y="1858"/>
                  </a:lnTo>
                  <a:cubicBezTo>
                    <a:pt x="24006" y="16053"/>
                    <a:pt x="5626" y="27985"/>
                    <a:pt x="858" y="31107"/>
                  </a:cubicBezTo>
                  <a:lnTo>
                    <a:pt x="858" y="31107"/>
                  </a:lnTo>
                  <a:cubicBezTo>
                    <a:pt x="563" y="30648"/>
                    <a:pt x="366" y="30320"/>
                    <a:pt x="234" y="30089"/>
                  </a:cubicBezTo>
                  <a:cubicBezTo>
                    <a:pt x="101" y="29855"/>
                    <a:pt x="1" y="29722"/>
                    <a:pt x="1" y="29722"/>
                  </a:cubicBezTo>
                  <a:lnTo>
                    <a:pt x="1" y="29722"/>
                  </a:lnTo>
                  <a:cubicBezTo>
                    <a:pt x="1" y="29722"/>
                    <a:pt x="67" y="29855"/>
                    <a:pt x="201" y="30089"/>
                  </a:cubicBezTo>
                  <a:lnTo>
                    <a:pt x="835" y="31156"/>
                  </a:lnTo>
                  <a:cubicBezTo>
                    <a:pt x="5638" y="28121"/>
                    <a:pt x="24118" y="16212"/>
                    <a:pt x="46167" y="1969"/>
                  </a:cubicBezTo>
                  <a:lnTo>
                    <a:pt x="46267" y="1902"/>
                  </a:lnTo>
                  <a:lnTo>
                    <a:pt x="46200" y="1835"/>
                  </a:lnTo>
                  <a:lnTo>
                    <a:pt x="46100" y="1668"/>
                  </a:lnTo>
                  <a:lnTo>
                    <a:pt x="45133" y="100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2090825" y="2588950"/>
              <a:ext cx="137125" cy="116625"/>
            </a:xfrm>
            <a:custGeom>
              <a:avLst/>
              <a:gdLst/>
              <a:ahLst/>
              <a:cxnLst/>
              <a:rect l="l" t="t" r="r" b="b"/>
              <a:pathLst>
                <a:path w="5485" h="4665" extrusionOk="0">
                  <a:moveTo>
                    <a:pt x="3098" y="0"/>
                  </a:moveTo>
                  <a:cubicBezTo>
                    <a:pt x="3077" y="0"/>
                    <a:pt x="3057" y="0"/>
                    <a:pt x="3036" y="1"/>
                  </a:cubicBezTo>
                  <a:cubicBezTo>
                    <a:pt x="935" y="68"/>
                    <a:pt x="1" y="2603"/>
                    <a:pt x="1502" y="4037"/>
                  </a:cubicBezTo>
                  <a:cubicBezTo>
                    <a:pt x="1976" y="4471"/>
                    <a:pt x="2541" y="4665"/>
                    <a:pt x="3091" y="4665"/>
                  </a:cubicBezTo>
                  <a:cubicBezTo>
                    <a:pt x="4321" y="4665"/>
                    <a:pt x="5484" y="3698"/>
                    <a:pt x="5438" y="2269"/>
                  </a:cubicBezTo>
                  <a:cubicBezTo>
                    <a:pt x="5372" y="989"/>
                    <a:pt x="4338" y="0"/>
                    <a:pt x="3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3019825" y="1957350"/>
              <a:ext cx="619625" cy="479025"/>
            </a:xfrm>
            <a:custGeom>
              <a:avLst/>
              <a:gdLst/>
              <a:ahLst/>
              <a:cxnLst/>
              <a:rect l="l" t="t" r="r" b="b"/>
              <a:pathLst>
                <a:path w="24785" h="19161" extrusionOk="0">
                  <a:moveTo>
                    <a:pt x="13481" y="1"/>
                  </a:moveTo>
                  <a:cubicBezTo>
                    <a:pt x="13161" y="1"/>
                    <a:pt x="12837" y="26"/>
                    <a:pt x="12510" y="80"/>
                  </a:cubicBezTo>
                  <a:lnTo>
                    <a:pt x="5571" y="2682"/>
                  </a:lnTo>
                  <a:cubicBezTo>
                    <a:pt x="5571" y="2682"/>
                    <a:pt x="1" y="5851"/>
                    <a:pt x="3870" y="19161"/>
                  </a:cubicBezTo>
                  <a:cubicBezTo>
                    <a:pt x="3870" y="19161"/>
                    <a:pt x="19114" y="18994"/>
                    <a:pt x="24785" y="10288"/>
                  </a:cubicBezTo>
                  <a:cubicBezTo>
                    <a:pt x="24785" y="10288"/>
                    <a:pt x="19884" y="1"/>
                    <a:pt x="134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3119075" y="1797925"/>
              <a:ext cx="168475" cy="167275"/>
            </a:xfrm>
            <a:custGeom>
              <a:avLst/>
              <a:gdLst/>
              <a:ahLst/>
              <a:cxnLst/>
              <a:rect l="l" t="t" r="r" b="b"/>
              <a:pathLst>
                <a:path w="6739" h="6691" extrusionOk="0">
                  <a:moveTo>
                    <a:pt x="2961" y="1"/>
                  </a:moveTo>
                  <a:cubicBezTo>
                    <a:pt x="2743" y="1"/>
                    <a:pt x="2521" y="28"/>
                    <a:pt x="2302" y="86"/>
                  </a:cubicBezTo>
                  <a:cubicBezTo>
                    <a:pt x="834" y="486"/>
                    <a:pt x="0" y="2054"/>
                    <a:pt x="567" y="3488"/>
                  </a:cubicBezTo>
                  <a:lnTo>
                    <a:pt x="1801" y="6691"/>
                  </a:lnTo>
                  <a:lnTo>
                    <a:pt x="6738" y="5156"/>
                  </a:lnTo>
                  <a:lnTo>
                    <a:pt x="5371" y="1654"/>
                  </a:lnTo>
                  <a:cubicBezTo>
                    <a:pt x="4984" y="633"/>
                    <a:pt x="4005" y="1"/>
                    <a:pt x="296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1974075" y="3801500"/>
              <a:ext cx="432850" cy="153000"/>
            </a:xfrm>
            <a:custGeom>
              <a:avLst/>
              <a:gdLst/>
              <a:ahLst/>
              <a:cxnLst/>
              <a:rect l="l" t="t" r="r" b="b"/>
              <a:pathLst>
                <a:path w="17314" h="6120" extrusionOk="0">
                  <a:moveTo>
                    <a:pt x="17313" y="0"/>
                  </a:moveTo>
                  <a:cubicBezTo>
                    <a:pt x="17280" y="0"/>
                    <a:pt x="17280" y="301"/>
                    <a:pt x="17080" y="868"/>
                  </a:cubicBezTo>
                  <a:cubicBezTo>
                    <a:pt x="16913" y="1635"/>
                    <a:pt x="16546" y="2369"/>
                    <a:pt x="16046" y="2969"/>
                  </a:cubicBezTo>
                  <a:cubicBezTo>
                    <a:pt x="15278" y="3903"/>
                    <a:pt x="14311" y="4604"/>
                    <a:pt x="13210" y="5037"/>
                  </a:cubicBezTo>
                  <a:cubicBezTo>
                    <a:pt x="11843" y="5571"/>
                    <a:pt x="10408" y="5838"/>
                    <a:pt x="8940" y="5871"/>
                  </a:cubicBezTo>
                  <a:cubicBezTo>
                    <a:pt x="8616" y="5899"/>
                    <a:pt x="8292" y="5910"/>
                    <a:pt x="7970" y="5910"/>
                  </a:cubicBezTo>
                  <a:cubicBezTo>
                    <a:pt x="7531" y="5910"/>
                    <a:pt x="7096" y="5890"/>
                    <a:pt x="6672" y="5871"/>
                  </a:cubicBezTo>
                  <a:cubicBezTo>
                    <a:pt x="5972" y="5838"/>
                    <a:pt x="5271" y="5771"/>
                    <a:pt x="4604" y="5638"/>
                  </a:cubicBezTo>
                  <a:cubicBezTo>
                    <a:pt x="3437" y="5471"/>
                    <a:pt x="2302" y="4971"/>
                    <a:pt x="1402" y="4203"/>
                  </a:cubicBezTo>
                  <a:cubicBezTo>
                    <a:pt x="835" y="3670"/>
                    <a:pt x="401" y="2969"/>
                    <a:pt x="168" y="2202"/>
                  </a:cubicBezTo>
                  <a:cubicBezTo>
                    <a:pt x="101" y="1935"/>
                    <a:pt x="67" y="1635"/>
                    <a:pt x="34" y="1335"/>
                  </a:cubicBezTo>
                  <a:cubicBezTo>
                    <a:pt x="1" y="1435"/>
                    <a:pt x="1" y="1501"/>
                    <a:pt x="34" y="1568"/>
                  </a:cubicBezTo>
                  <a:cubicBezTo>
                    <a:pt x="34" y="1802"/>
                    <a:pt x="34" y="2002"/>
                    <a:pt x="101" y="2235"/>
                  </a:cubicBezTo>
                  <a:cubicBezTo>
                    <a:pt x="301" y="3036"/>
                    <a:pt x="735" y="3770"/>
                    <a:pt x="1335" y="4303"/>
                  </a:cubicBezTo>
                  <a:cubicBezTo>
                    <a:pt x="2269" y="5137"/>
                    <a:pt x="3403" y="5671"/>
                    <a:pt x="4604" y="5838"/>
                  </a:cubicBezTo>
                  <a:cubicBezTo>
                    <a:pt x="5305" y="5971"/>
                    <a:pt x="6005" y="6071"/>
                    <a:pt x="6706" y="6105"/>
                  </a:cubicBezTo>
                  <a:cubicBezTo>
                    <a:pt x="7195" y="6105"/>
                    <a:pt x="7699" y="6120"/>
                    <a:pt x="8218" y="6120"/>
                  </a:cubicBezTo>
                  <a:cubicBezTo>
                    <a:pt x="8477" y="6120"/>
                    <a:pt x="8740" y="6116"/>
                    <a:pt x="9007" y="6105"/>
                  </a:cubicBezTo>
                  <a:cubicBezTo>
                    <a:pt x="10475" y="6071"/>
                    <a:pt x="11943" y="5771"/>
                    <a:pt x="13310" y="5237"/>
                  </a:cubicBezTo>
                  <a:cubicBezTo>
                    <a:pt x="14444" y="4770"/>
                    <a:pt x="15445" y="4037"/>
                    <a:pt x="16212" y="3103"/>
                  </a:cubicBezTo>
                  <a:cubicBezTo>
                    <a:pt x="16713" y="2435"/>
                    <a:pt x="17046" y="1668"/>
                    <a:pt x="17213" y="868"/>
                  </a:cubicBezTo>
                  <a:cubicBezTo>
                    <a:pt x="17280" y="668"/>
                    <a:pt x="17280" y="434"/>
                    <a:pt x="17313" y="234"/>
                  </a:cubicBezTo>
                  <a:cubicBezTo>
                    <a:pt x="17313" y="134"/>
                    <a:pt x="17313" y="67"/>
                    <a:pt x="17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3104900" y="2146150"/>
              <a:ext cx="476175" cy="206825"/>
            </a:xfrm>
            <a:custGeom>
              <a:avLst/>
              <a:gdLst/>
              <a:ahLst/>
              <a:cxnLst/>
              <a:rect l="l" t="t" r="r" b="b"/>
              <a:pathLst>
                <a:path w="19047" h="8273" extrusionOk="0">
                  <a:moveTo>
                    <a:pt x="19047" y="0"/>
                  </a:moveTo>
                  <a:cubicBezTo>
                    <a:pt x="18980" y="0"/>
                    <a:pt x="18914" y="34"/>
                    <a:pt x="18847" y="100"/>
                  </a:cubicBezTo>
                  <a:lnTo>
                    <a:pt x="18380" y="501"/>
                  </a:lnTo>
                  <a:cubicBezTo>
                    <a:pt x="18180" y="701"/>
                    <a:pt x="17913" y="901"/>
                    <a:pt x="17613" y="1134"/>
                  </a:cubicBezTo>
                  <a:cubicBezTo>
                    <a:pt x="17312" y="1368"/>
                    <a:pt x="16979" y="1635"/>
                    <a:pt x="16612" y="1935"/>
                  </a:cubicBezTo>
                  <a:cubicBezTo>
                    <a:pt x="16245" y="2235"/>
                    <a:pt x="15811" y="2502"/>
                    <a:pt x="15344" y="2836"/>
                  </a:cubicBezTo>
                  <a:cubicBezTo>
                    <a:pt x="14911" y="3169"/>
                    <a:pt x="14377" y="3469"/>
                    <a:pt x="13843" y="3803"/>
                  </a:cubicBezTo>
                  <a:cubicBezTo>
                    <a:pt x="11508" y="5237"/>
                    <a:pt x="8973" y="6338"/>
                    <a:pt x="6338" y="7072"/>
                  </a:cubicBezTo>
                  <a:cubicBezTo>
                    <a:pt x="5737" y="7239"/>
                    <a:pt x="5137" y="7406"/>
                    <a:pt x="4603" y="7539"/>
                  </a:cubicBezTo>
                  <a:cubicBezTo>
                    <a:pt x="4070" y="7672"/>
                    <a:pt x="3536" y="7739"/>
                    <a:pt x="3069" y="7839"/>
                  </a:cubicBezTo>
                  <a:cubicBezTo>
                    <a:pt x="2602" y="7939"/>
                    <a:pt x="2168" y="7973"/>
                    <a:pt x="1801" y="8039"/>
                  </a:cubicBezTo>
                  <a:cubicBezTo>
                    <a:pt x="1401" y="8106"/>
                    <a:pt x="1101" y="8139"/>
                    <a:pt x="834" y="8139"/>
                  </a:cubicBezTo>
                  <a:lnTo>
                    <a:pt x="200" y="8206"/>
                  </a:lnTo>
                  <a:cubicBezTo>
                    <a:pt x="133" y="8206"/>
                    <a:pt x="67" y="8240"/>
                    <a:pt x="0" y="8273"/>
                  </a:cubicBezTo>
                  <a:lnTo>
                    <a:pt x="200" y="8273"/>
                  </a:lnTo>
                  <a:lnTo>
                    <a:pt x="834" y="8240"/>
                  </a:lnTo>
                  <a:cubicBezTo>
                    <a:pt x="1101" y="8206"/>
                    <a:pt x="1434" y="8173"/>
                    <a:pt x="1801" y="8139"/>
                  </a:cubicBezTo>
                  <a:cubicBezTo>
                    <a:pt x="2202" y="8106"/>
                    <a:pt x="2602" y="8039"/>
                    <a:pt x="3102" y="7973"/>
                  </a:cubicBezTo>
                  <a:cubicBezTo>
                    <a:pt x="3569" y="7906"/>
                    <a:pt x="4070" y="7806"/>
                    <a:pt x="4637" y="7706"/>
                  </a:cubicBezTo>
                  <a:cubicBezTo>
                    <a:pt x="5204" y="7606"/>
                    <a:pt x="5771" y="7439"/>
                    <a:pt x="6405" y="7272"/>
                  </a:cubicBezTo>
                  <a:cubicBezTo>
                    <a:pt x="7739" y="6905"/>
                    <a:pt x="9040" y="6438"/>
                    <a:pt x="10307" y="5905"/>
                  </a:cubicBezTo>
                  <a:cubicBezTo>
                    <a:pt x="11575" y="5337"/>
                    <a:pt x="12776" y="4704"/>
                    <a:pt x="13977" y="4003"/>
                  </a:cubicBezTo>
                  <a:cubicBezTo>
                    <a:pt x="14510" y="3636"/>
                    <a:pt x="15011" y="3303"/>
                    <a:pt x="15478" y="3002"/>
                  </a:cubicBezTo>
                  <a:cubicBezTo>
                    <a:pt x="15945" y="2669"/>
                    <a:pt x="16345" y="2369"/>
                    <a:pt x="16712" y="2068"/>
                  </a:cubicBezTo>
                  <a:cubicBezTo>
                    <a:pt x="17112" y="1768"/>
                    <a:pt x="17412" y="1468"/>
                    <a:pt x="17713" y="1235"/>
                  </a:cubicBezTo>
                  <a:cubicBezTo>
                    <a:pt x="18046" y="968"/>
                    <a:pt x="18246" y="734"/>
                    <a:pt x="18447" y="567"/>
                  </a:cubicBezTo>
                  <a:lnTo>
                    <a:pt x="18880" y="134"/>
                  </a:lnTo>
                  <a:cubicBezTo>
                    <a:pt x="18947" y="100"/>
                    <a:pt x="18980" y="34"/>
                    <a:pt x="19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811950" y="2926400"/>
              <a:ext cx="678000" cy="1018550"/>
            </a:xfrm>
            <a:custGeom>
              <a:avLst/>
              <a:gdLst/>
              <a:ahLst/>
              <a:cxnLst/>
              <a:rect l="l" t="t" r="r" b="b"/>
              <a:pathLst>
                <a:path w="27120" h="40742" extrusionOk="0">
                  <a:moveTo>
                    <a:pt x="11673" y="0"/>
                  </a:moveTo>
                  <a:cubicBezTo>
                    <a:pt x="8516" y="0"/>
                    <a:pt x="5317" y="1381"/>
                    <a:pt x="2096" y="1381"/>
                  </a:cubicBezTo>
                  <a:cubicBezTo>
                    <a:pt x="2065" y="1381"/>
                    <a:pt x="2033" y="1381"/>
                    <a:pt x="2002" y="1380"/>
                  </a:cubicBezTo>
                  <a:lnTo>
                    <a:pt x="1768" y="1781"/>
                  </a:lnTo>
                  <a:lnTo>
                    <a:pt x="1201" y="2047"/>
                  </a:lnTo>
                  <a:cubicBezTo>
                    <a:pt x="934" y="9052"/>
                    <a:pt x="634" y="16024"/>
                    <a:pt x="334" y="23029"/>
                  </a:cubicBezTo>
                  <a:cubicBezTo>
                    <a:pt x="167" y="26899"/>
                    <a:pt x="0" y="30835"/>
                    <a:pt x="1434" y="34604"/>
                  </a:cubicBezTo>
                  <a:lnTo>
                    <a:pt x="24551" y="40742"/>
                  </a:lnTo>
                  <a:cubicBezTo>
                    <a:pt x="25452" y="39174"/>
                    <a:pt x="26019" y="37439"/>
                    <a:pt x="26152" y="35638"/>
                  </a:cubicBezTo>
                  <a:cubicBezTo>
                    <a:pt x="26886" y="27866"/>
                    <a:pt x="27119" y="20094"/>
                    <a:pt x="26853" y="12321"/>
                  </a:cubicBezTo>
                  <a:cubicBezTo>
                    <a:pt x="26786" y="9886"/>
                    <a:pt x="27019" y="4249"/>
                    <a:pt x="24784" y="2715"/>
                  </a:cubicBezTo>
                  <a:cubicBezTo>
                    <a:pt x="20982" y="179"/>
                    <a:pt x="17513" y="1047"/>
                    <a:pt x="13677" y="213"/>
                  </a:cubicBezTo>
                  <a:cubicBezTo>
                    <a:pt x="13011" y="62"/>
                    <a:pt x="12343" y="0"/>
                    <a:pt x="1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3439300" y="3317825"/>
              <a:ext cx="1139175" cy="336175"/>
            </a:xfrm>
            <a:custGeom>
              <a:avLst/>
              <a:gdLst/>
              <a:ahLst/>
              <a:cxnLst/>
              <a:rect l="l" t="t" r="r" b="b"/>
              <a:pathLst>
                <a:path w="45567" h="13447" extrusionOk="0">
                  <a:moveTo>
                    <a:pt x="38761" y="0"/>
                  </a:moveTo>
                  <a:cubicBezTo>
                    <a:pt x="38461" y="0"/>
                    <a:pt x="18680" y="3970"/>
                    <a:pt x="18680" y="3970"/>
                  </a:cubicBezTo>
                  <a:cubicBezTo>
                    <a:pt x="18680" y="3970"/>
                    <a:pt x="4904" y="5171"/>
                    <a:pt x="4537" y="5404"/>
                  </a:cubicBezTo>
                  <a:cubicBezTo>
                    <a:pt x="4203" y="5638"/>
                    <a:pt x="0" y="13410"/>
                    <a:pt x="0" y="13410"/>
                  </a:cubicBezTo>
                  <a:cubicBezTo>
                    <a:pt x="161" y="13435"/>
                    <a:pt x="316" y="13446"/>
                    <a:pt x="465" y="13446"/>
                  </a:cubicBezTo>
                  <a:cubicBezTo>
                    <a:pt x="2928" y="13446"/>
                    <a:pt x="3936" y="10274"/>
                    <a:pt x="3936" y="10274"/>
                  </a:cubicBezTo>
                  <a:lnTo>
                    <a:pt x="6705" y="8673"/>
                  </a:lnTo>
                  <a:lnTo>
                    <a:pt x="10107" y="9107"/>
                  </a:lnTo>
                  <a:cubicBezTo>
                    <a:pt x="9140" y="9540"/>
                    <a:pt x="8306" y="9974"/>
                    <a:pt x="8073" y="10308"/>
                  </a:cubicBezTo>
                  <a:cubicBezTo>
                    <a:pt x="7339" y="11208"/>
                    <a:pt x="6939" y="12976"/>
                    <a:pt x="7372" y="13010"/>
                  </a:cubicBezTo>
                  <a:cubicBezTo>
                    <a:pt x="7384" y="13011"/>
                    <a:pt x="7396" y="13012"/>
                    <a:pt x="7408" y="13012"/>
                  </a:cubicBezTo>
                  <a:cubicBezTo>
                    <a:pt x="7882" y="13012"/>
                    <a:pt x="8726" y="11768"/>
                    <a:pt x="10808" y="11475"/>
                  </a:cubicBezTo>
                  <a:cubicBezTo>
                    <a:pt x="12943" y="11208"/>
                    <a:pt x="18380" y="10074"/>
                    <a:pt x="18380" y="10074"/>
                  </a:cubicBezTo>
                  <a:lnTo>
                    <a:pt x="20315" y="10308"/>
                  </a:lnTo>
                  <a:lnTo>
                    <a:pt x="45566" y="10775"/>
                  </a:lnTo>
                  <a:lnTo>
                    <a:pt x="3876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3680300" y="3510450"/>
              <a:ext cx="96750" cy="41725"/>
            </a:xfrm>
            <a:custGeom>
              <a:avLst/>
              <a:gdLst/>
              <a:ahLst/>
              <a:cxnLst/>
              <a:rect l="l" t="t" r="r" b="b"/>
              <a:pathLst>
                <a:path w="3870" h="1669" extrusionOk="0">
                  <a:moveTo>
                    <a:pt x="3870" y="1"/>
                  </a:moveTo>
                  <a:lnTo>
                    <a:pt x="3870" y="1"/>
                  </a:lnTo>
                  <a:cubicBezTo>
                    <a:pt x="3169" y="101"/>
                    <a:pt x="2502" y="334"/>
                    <a:pt x="1868" y="634"/>
                  </a:cubicBezTo>
                  <a:cubicBezTo>
                    <a:pt x="1201" y="901"/>
                    <a:pt x="568" y="1235"/>
                    <a:pt x="0" y="1669"/>
                  </a:cubicBezTo>
                  <a:cubicBezTo>
                    <a:pt x="668" y="1435"/>
                    <a:pt x="1301" y="1135"/>
                    <a:pt x="1935" y="835"/>
                  </a:cubicBezTo>
                  <a:cubicBezTo>
                    <a:pt x="2602" y="568"/>
                    <a:pt x="3236" y="301"/>
                    <a:pt x="387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093100" y="1676900"/>
              <a:ext cx="598775" cy="1396375"/>
            </a:xfrm>
            <a:custGeom>
              <a:avLst/>
              <a:gdLst/>
              <a:ahLst/>
              <a:cxnLst/>
              <a:rect l="l" t="t" r="r" b="b"/>
              <a:pathLst>
                <a:path w="23951" h="55855" extrusionOk="0">
                  <a:moveTo>
                    <a:pt x="10701" y="0"/>
                  </a:moveTo>
                  <a:cubicBezTo>
                    <a:pt x="6471" y="0"/>
                    <a:pt x="2307" y="2829"/>
                    <a:pt x="1468" y="7762"/>
                  </a:cubicBezTo>
                  <a:lnTo>
                    <a:pt x="2369" y="10931"/>
                  </a:lnTo>
                  <a:cubicBezTo>
                    <a:pt x="3036" y="18570"/>
                    <a:pt x="3603" y="26709"/>
                    <a:pt x="0" y="33481"/>
                  </a:cubicBezTo>
                  <a:cubicBezTo>
                    <a:pt x="801" y="33314"/>
                    <a:pt x="1501" y="32847"/>
                    <a:pt x="2002" y="32180"/>
                  </a:cubicBezTo>
                  <a:lnTo>
                    <a:pt x="2002" y="32180"/>
                  </a:lnTo>
                  <a:cubicBezTo>
                    <a:pt x="1701" y="34715"/>
                    <a:pt x="1401" y="37317"/>
                    <a:pt x="1802" y="39819"/>
                  </a:cubicBezTo>
                  <a:cubicBezTo>
                    <a:pt x="2235" y="42354"/>
                    <a:pt x="3469" y="44822"/>
                    <a:pt x="5638" y="46190"/>
                  </a:cubicBezTo>
                  <a:cubicBezTo>
                    <a:pt x="5638" y="45890"/>
                    <a:pt x="5671" y="45556"/>
                    <a:pt x="5704" y="45256"/>
                  </a:cubicBezTo>
                  <a:cubicBezTo>
                    <a:pt x="6538" y="50660"/>
                    <a:pt x="11308" y="55196"/>
                    <a:pt x="16712" y="55797"/>
                  </a:cubicBezTo>
                  <a:cubicBezTo>
                    <a:pt x="17051" y="55835"/>
                    <a:pt x="17395" y="55855"/>
                    <a:pt x="17741" y="55855"/>
                  </a:cubicBezTo>
                  <a:cubicBezTo>
                    <a:pt x="19814" y="55855"/>
                    <a:pt x="21930" y="55144"/>
                    <a:pt x="23017" y="53428"/>
                  </a:cubicBezTo>
                  <a:cubicBezTo>
                    <a:pt x="23951" y="51927"/>
                    <a:pt x="23851" y="49993"/>
                    <a:pt x="23684" y="48191"/>
                  </a:cubicBezTo>
                  <a:lnTo>
                    <a:pt x="20748" y="13333"/>
                  </a:lnTo>
                  <a:cubicBezTo>
                    <a:pt x="20482" y="10097"/>
                    <a:pt x="20148" y="6695"/>
                    <a:pt x="18313" y="4026"/>
                  </a:cubicBezTo>
                  <a:cubicBezTo>
                    <a:pt x="16400" y="1270"/>
                    <a:pt x="13536" y="0"/>
                    <a:pt x="10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301575" y="2428850"/>
              <a:ext cx="1057450" cy="1288450"/>
            </a:xfrm>
            <a:custGeom>
              <a:avLst/>
              <a:gdLst/>
              <a:ahLst/>
              <a:cxnLst/>
              <a:rect l="l" t="t" r="r" b="b"/>
              <a:pathLst>
                <a:path w="42298" h="51538" extrusionOk="0">
                  <a:moveTo>
                    <a:pt x="21616" y="0"/>
                  </a:moveTo>
                  <a:lnTo>
                    <a:pt x="9641" y="3236"/>
                  </a:lnTo>
                  <a:cubicBezTo>
                    <a:pt x="9641" y="3236"/>
                    <a:pt x="4003" y="6505"/>
                    <a:pt x="2269" y="9207"/>
                  </a:cubicBezTo>
                  <a:cubicBezTo>
                    <a:pt x="534" y="11942"/>
                    <a:pt x="1201" y="19548"/>
                    <a:pt x="1201" y="19548"/>
                  </a:cubicBezTo>
                  <a:cubicBezTo>
                    <a:pt x="468" y="22183"/>
                    <a:pt x="67" y="24918"/>
                    <a:pt x="1" y="27654"/>
                  </a:cubicBezTo>
                  <a:cubicBezTo>
                    <a:pt x="1" y="32057"/>
                    <a:pt x="3403" y="35259"/>
                    <a:pt x="4270" y="37627"/>
                  </a:cubicBezTo>
                  <a:cubicBezTo>
                    <a:pt x="5138" y="39962"/>
                    <a:pt x="4537" y="50737"/>
                    <a:pt x="4537" y="50737"/>
                  </a:cubicBezTo>
                  <a:lnTo>
                    <a:pt x="36660" y="51537"/>
                  </a:lnTo>
                  <a:lnTo>
                    <a:pt x="36660" y="29388"/>
                  </a:lnTo>
                  <a:lnTo>
                    <a:pt x="40930" y="29788"/>
                  </a:lnTo>
                  <a:cubicBezTo>
                    <a:pt x="40930" y="29788"/>
                    <a:pt x="42297" y="8173"/>
                    <a:pt x="35859" y="5471"/>
                  </a:cubicBezTo>
                  <a:cubicBezTo>
                    <a:pt x="29388" y="2736"/>
                    <a:pt x="21616" y="0"/>
                    <a:pt x="2161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331600" y="2936925"/>
              <a:ext cx="997400" cy="120850"/>
            </a:xfrm>
            <a:custGeom>
              <a:avLst/>
              <a:gdLst/>
              <a:ahLst/>
              <a:cxnLst/>
              <a:rect l="l" t="t" r="r" b="b"/>
              <a:pathLst>
                <a:path w="39896" h="4834" extrusionOk="0">
                  <a:moveTo>
                    <a:pt x="2936" y="0"/>
                  </a:moveTo>
                  <a:cubicBezTo>
                    <a:pt x="2438" y="0"/>
                    <a:pt x="1943" y="75"/>
                    <a:pt x="1468" y="225"/>
                  </a:cubicBezTo>
                  <a:cubicBezTo>
                    <a:pt x="1068" y="326"/>
                    <a:pt x="668" y="526"/>
                    <a:pt x="334" y="759"/>
                  </a:cubicBezTo>
                  <a:cubicBezTo>
                    <a:pt x="234" y="859"/>
                    <a:pt x="100" y="959"/>
                    <a:pt x="0" y="1059"/>
                  </a:cubicBezTo>
                  <a:cubicBezTo>
                    <a:pt x="434" y="726"/>
                    <a:pt x="968" y="459"/>
                    <a:pt x="1501" y="292"/>
                  </a:cubicBezTo>
                  <a:cubicBezTo>
                    <a:pt x="1932" y="179"/>
                    <a:pt x="2363" y="112"/>
                    <a:pt x="2804" y="112"/>
                  </a:cubicBezTo>
                  <a:cubicBezTo>
                    <a:pt x="3012" y="112"/>
                    <a:pt x="3222" y="127"/>
                    <a:pt x="3436" y="159"/>
                  </a:cubicBezTo>
                  <a:cubicBezTo>
                    <a:pt x="4303" y="225"/>
                    <a:pt x="5137" y="492"/>
                    <a:pt x="5938" y="893"/>
                  </a:cubicBezTo>
                  <a:cubicBezTo>
                    <a:pt x="6872" y="1360"/>
                    <a:pt x="7806" y="1893"/>
                    <a:pt x="8673" y="2494"/>
                  </a:cubicBezTo>
                  <a:cubicBezTo>
                    <a:pt x="9674" y="3194"/>
                    <a:pt x="10775" y="3761"/>
                    <a:pt x="11909" y="4195"/>
                  </a:cubicBezTo>
                  <a:cubicBezTo>
                    <a:pt x="12668" y="4467"/>
                    <a:pt x="13461" y="4604"/>
                    <a:pt x="14255" y="4604"/>
                  </a:cubicBezTo>
                  <a:cubicBezTo>
                    <a:pt x="14822" y="4604"/>
                    <a:pt x="15389" y="4534"/>
                    <a:pt x="15945" y="4395"/>
                  </a:cubicBezTo>
                  <a:cubicBezTo>
                    <a:pt x="17346" y="4028"/>
                    <a:pt x="18714" y="3528"/>
                    <a:pt x="20015" y="2894"/>
                  </a:cubicBezTo>
                  <a:cubicBezTo>
                    <a:pt x="21316" y="2260"/>
                    <a:pt x="22650" y="1760"/>
                    <a:pt x="24051" y="1360"/>
                  </a:cubicBezTo>
                  <a:cubicBezTo>
                    <a:pt x="24624" y="1227"/>
                    <a:pt x="25203" y="1160"/>
                    <a:pt x="25783" y="1160"/>
                  </a:cubicBezTo>
                  <a:cubicBezTo>
                    <a:pt x="26520" y="1160"/>
                    <a:pt x="27259" y="1269"/>
                    <a:pt x="27987" y="1493"/>
                  </a:cubicBezTo>
                  <a:cubicBezTo>
                    <a:pt x="29121" y="1927"/>
                    <a:pt x="30222" y="2427"/>
                    <a:pt x="31256" y="3061"/>
                  </a:cubicBezTo>
                  <a:cubicBezTo>
                    <a:pt x="32157" y="3595"/>
                    <a:pt x="33124" y="4062"/>
                    <a:pt x="34125" y="4428"/>
                  </a:cubicBezTo>
                  <a:cubicBezTo>
                    <a:pt x="34875" y="4699"/>
                    <a:pt x="35680" y="4834"/>
                    <a:pt x="36466" y="4834"/>
                  </a:cubicBezTo>
                  <a:cubicBezTo>
                    <a:pt x="36553" y="4834"/>
                    <a:pt x="36640" y="4832"/>
                    <a:pt x="36727" y="4829"/>
                  </a:cubicBezTo>
                  <a:cubicBezTo>
                    <a:pt x="37394" y="4762"/>
                    <a:pt x="38061" y="4595"/>
                    <a:pt x="38661" y="4262"/>
                  </a:cubicBezTo>
                  <a:cubicBezTo>
                    <a:pt x="39028" y="4062"/>
                    <a:pt x="39362" y="3795"/>
                    <a:pt x="39629" y="3494"/>
                  </a:cubicBezTo>
                  <a:cubicBezTo>
                    <a:pt x="39729" y="3361"/>
                    <a:pt x="39795" y="3261"/>
                    <a:pt x="39896" y="3128"/>
                  </a:cubicBezTo>
                  <a:lnTo>
                    <a:pt x="39896" y="3128"/>
                  </a:lnTo>
                  <a:cubicBezTo>
                    <a:pt x="39893" y="3130"/>
                    <a:pt x="39794" y="3263"/>
                    <a:pt x="39629" y="3461"/>
                  </a:cubicBezTo>
                  <a:cubicBezTo>
                    <a:pt x="39328" y="3761"/>
                    <a:pt x="38995" y="4028"/>
                    <a:pt x="38628" y="4228"/>
                  </a:cubicBezTo>
                  <a:cubicBezTo>
                    <a:pt x="38028" y="4495"/>
                    <a:pt x="37394" y="4662"/>
                    <a:pt x="36727" y="4695"/>
                  </a:cubicBezTo>
                  <a:cubicBezTo>
                    <a:pt x="36641" y="4699"/>
                    <a:pt x="36555" y="4700"/>
                    <a:pt x="36469" y="4700"/>
                  </a:cubicBezTo>
                  <a:cubicBezTo>
                    <a:pt x="35688" y="4700"/>
                    <a:pt x="34913" y="4562"/>
                    <a:pt x="34191" y="4262"/>
                  </a:cubicBezTo>
                  <a:cubicBezTo>
                    <a:pt x="33191" y="3895"/>
                    <a:pt x="32257" y="3428"/>
                    <a:pt x="31323" y="2894"/>
                  </a:cubicBezTo>
                  <a:cubicBezTo>
                    <a:pt x="30289" y="2260"/>
                    <a:pt x="29188" y="1727"/>
                    <a:pt x="28020" y="1293"/>
                  </a:cubicBezTo>
                  <a:cubicBezTo>
                    <a:pt x="27299" y="1052"/>
                    <a:pt x="26547" y="935"/>
                    <a:pt x="25793" y="935"/>
                  </a:cubicBezTo>
                  <a:cubicBezTo>
                    <a:pt x="25186" y="935"/>
                    <a:pt x="24579" y="1011"/>
                    <a:pt x="23984" y="1159"/>
                  </a:cubicBezTo>
                  <a:cubicBezTo>
                    <a:pt x="22583" y="1526"/>
                    <a:pt x="21249" y="2027"/>
                    <a:pt x="19948" y="2661"/>
                  </a:cubicBezTo>
                  <a:cubicBezTo>
                    <a:pt x="18647" y="3294"/>
                    <a:pt x="17279" y="3795"/>
                    <a:pt x="15878" y="4162"/>
                  </a:cubicBezTo>
                  <a:cubicBezTo>
                    <a:pt x="15545" y="4228"/>
                    <a:pt x="15211" y="4295"/>
                    <a:pt x="14878" y="4328"/>
                  </a:cubicBezTo>
                  <a:cubicBezTo>
                    <a:pt x="14641" y="4353"/>
                    <a:pt x="14402" y="4365"/>
                    <a:pt x="14162" y="4365"/>
                  </a:cubicBezTo>
                  <a:cubicBezTo>
                    <a:pt x="13424" y="4365"/>
                    <a:pt x="12681" y="4247"/>
                    <a:pt x="11976" y="3995"/>
                  </a:cubicBezTo>
                  <a:cubicBezTo>
                    <a:pt x="10841" y="3561"/>
                    <a:pt x="9741" y="2994"/>
                    <a:pt x="8740" y="2327"/>
                  </a:cubicBezTo>
                  <a:cubicBezTo>
                    <a:pt x="7873" y="1727"/>
                    <a:pt x="6939" y="1193"/>
                    <a:pt x="5971" y="726"/>
                  </a:cubicBezTo>
                  <a:cubicBezTo>
                    <a:pt x="5171" y="359"/>
                    <a:pt x="4337" y="125"/>
                    <a:pt x="3436" y="25"/>
                  </a:cubicBezTo>
                  <a:cubicBezTo>
                    <a:pt x="3269" y="9"/>
                    <a:pt x="3103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339925" y="2714050"/>
              <a:ext cx="963225" cy="124275"/>
            </a:xfrm>
            <a:custGeom>
              <a:avLst/>
              <a:gdLst/>
              <a:ahLst/>
              <a:cxnLst/>
              <a:rect l="l" t="t" r="r" b="b"/>
              <a:pathLst>
                <a:path w="38529" h="4971" extrusionOk="0">
                  <a:moveTo>
                    <a:pt x="34" y="1"/>
                  </a:moveTo>
                  <a:cubicBezTo>
                    <a:pt x="1" y="1"/>
                    <a:pt x="34" y="34"/>
                    <a:pt x="101" y="67"/>
                  </a:cubicBezTo>
                  <a:cubicBezTo>
                    <a:pt x="68" y="1"/>
                    <a:pt x="34" y="1"/>
                    <a:pt x="34" y="1"/>
                  </a:cubicBezTo>
                  <a:close/>
                  <a:moveTo>
                    <a:pt x="38528" y="4003"/>
                  </a:moveTo>
                  <a:cubicBezTo>
                    <a:pt x="38495" y="4003"/>
                    <a:pt x="38462" y="4037"/>
                    <a:pt x="38428" y="4070"/>
                  </a:cubicBezTo>
                  <a:cubicBezTo>
                    <a:pt x="38428" y="4071"/>
                    <a:pt x="38427" y="4071"/>
                    <a:pt x="38427" y="4072"/>
                  </a:cubicBezTo>
                  <a:lnTo>
                    <a:pt x="38427" y="4072"/>
                  </a:lnTo>
                  <a:cubicBezTo>
                    <a:pt x="38461" y="4049"/>
                    <a:pt x="38495" y="4027"/>
                    <a:pt x="38528" y="4003"/>
                  </a:cubicBezTo>
                  <a:close/>
                  <a:moveTo>
                    <a:pt x="101" y="67"/>
                  </a:moveTo>
                  <a:lnTo>
                    <a:pt x="335" y="267"/>
                  </a:lnTo>
                  <a:cubicBezTo>
                    <a:pt x="535" y="434"/>
                    <a:pt x="868" y="701"/>
                    <a:pt x="1269" y="1001"/>
                  </a:cubicBezTo>
                  <a:cubicBezTo>
                    <a:pt x="2469" y="1902"/>
                    <a:pt x="3704" y="2669"/>
                    <a:pt x="5038" y="3336"/>
                  </a:cubicBezTo>
                  <a:cubicBezTo>
                    <a:pt x="6973" y="4370"/>
                    <a:pt x="9141" y="4937"/>
                    <a:pt x="11342" y="4971"/>
                  </a:cubicBezTo>
                  <a:cubicBezTo>
                    <a:pt x="12643" y="4937"/>
                    <a:pt x="13911" y="4737"/>
                    <a:pt x="15145" y="4337"/>
                  </a:cubicBezTo>
                  <a:cubicBezTo>
                    <a:pt x="16446" y="3970"/>
                    <a:pt x="17747" y="3470"/>
                    <a:pt x="19081" y="2969"/>
                  </a:cubicBezTo>
                  <a:cubicBezTo>
                    <a:pt x="20349" y="2469"/>
                    <a:pt x="21683" y="2102"/>
                    <a:pt x="23017" y="1802"/>
                  </a:cubicBezTo>
                  <a:cubicBezTo>
                    <a:pt x="23714" y="1655"/>
                    <a:pt x="24411" y="1579"/>
                    <a:pt x="25108" y="1579"/>
                  </a:cubicBezTo>
                  <a:cubicBezTo>
                    <a:pt x="25679" y="1579"/>
                    <a:pt x="26250" y="1630"/>
                    <a:pt x="26820" y="1735"/>
                  </a:cubicBezTo>
                  <a:cubicBezTo>
                    <a:pt x="27954" y="1935"/>
                    <a:pt x="29055" y="2369"/>
                    <a:pt x="30056" y="2936"/>
                  </a:cubicBezTo>
                  <a:cubicBezTo>
                    <a:pt x="31023" y="3436"/>
                    <a:pt x="31924" y="3937"/>
                    <a:pt x="32758" y="4304"/>
                  </a:cubicBezTo>
                  <a:cubicBezTo>
                    <a:pt x="33845" y="4764"/>
                    <a:pt x="34879" y="4948"/>
                    <a:pt x="35747" y="4948"/>
                  </a:cubicBezTo>
                  <a:cubicBezTo>
                    <a:pt x="36263" y="4948"/>
                    <a:pt x="36721" y="4883"/>
                    <a:pt x="37094" y="4771"/>
                  </a:cubicBezTo>
                  <a:cubicBezTo>
                    <a:pt x="37494" y="4637"/>
                    <a:pt x="37861" y="4470"/>
                    <a:pt x="38195" y="4270"/>
                  </a:cubicBezTo>
                  <a:cubicBezTo>
                    <a:pt x="38326" y="4172"/>
                    <a:pt x="38393" y="4106"/>
                    <a:pt x="38427" y="4072"/>
                  </a:cubicBezTo>
                  <a:lnTo>
                    <a:pt x="38427" y="4072"/>
                  </a:lnTo>
                  <a:cubicBezTo>
                    <a:pt x="38017" y="4339"/>
                    <a:pt x="37553" y="4550"/>
                    <a:pt x="37061" y="4704"/>
                  </a:cubicBezTo>
                  <a:cubicBezTo>
                    <a:pt x="36719" y="4795"/>
                    <a:pt x="36311" y="4847"/>
                    <a:pt x="35854" y="4847"/>
                  </a:cubicBezTo>
                  <a:cubicBezTo>
                    <a:pt x="34973" y="4847"/>
                    <a:pt x="33911" y="4653"/>
                    <a:pt x="32791" y="4170"/>
                  </a:cubicBezTo>
                  <a:cubicBezTo>
                    <a:pt x="31957" y="3803"/>
                    <a:pt x="31056" y="3270"/>
                    <a:pt x="30089" y="2769"/>
                  </a:cubicBezTo>
                  <a:cubicBezTo>
                    <a:pt x="29088" y="2202"/>
                    <a:pt x="27988" y="1768"/>
                    <a:pt x="26820" y="1535"/>
                  </a:cubicBezTo>
                  <a:cubicBezTo>
                    <a:pt x="26250" y="1430"/>
                    <a:pt x="25665" y="1379"/>
                    <a:pt x="25080" y="1379"/>
                  </a:cubicBezTo>
                  <a:cubicBezTo>
                    <a:pt x="24365" y="1379"/>
                    <a:pt x="23648" y="1455"/>
                    <a:pt x="22951" y="1602"/>
                  </a:cubicBezTo>
                  <a:cubicBezTo>
                    <a:pt x="21583" y="1869"/>
                    <a:pt x="20249" y="2269"/>
                    <a:pt x="18981" y="2769"/>
                  </a:cubicBezTo>
                  <a:cubicBezTo>
                    <a:pt x="17647" y="3270"/>
                    <a:pt x="16346" y="3770"/>
                    <a:pt x="15078" y="4137"/>
                  </a:cubicBezTo>
                  <a:cubicBezTo>
                    <a:pt x="13844" y="4504"/>
                    <a:pt x="12577" y="4737"/>
                    <a:pt x="11309" y="4771"/>
                  </a:cubicBezTo>
                  <a:cubicBezTo>
                    <a:pt x="9141" y="4737"/>
                    <a:pt x="7006" y="4204"/>
                    <a:pt x="5071" y="3203"/>
                  </a:cubicBezTo>
                  <a:cubicBezTo>
                    <a:pt x="3770" y="2536"/>
                    <a:pt x="2536" y="1802"/>
                    <a:pt x="1335" y="935"/>
                  </a:cubicBezTo>
                  <a:lnTo>
                    <a:pt x="368" y="234"/>
                  </a:lnTo>
                  <a:lnTo>
                    <a:pt x="101" y="6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368300" y="3251725"/>
              <a:ext cx="574600" cy="121775"/>
            </a:xfrm>
            <a:custGeom>
              <a:avLst/>
              <a:gdLst/>
              <a:ahLst/>
              <a:cxnLst/>
              <a:rect l="l" t="t" r="r" b="b"/>
              <a:pathLst>
                <a:path w="22984" h="4871" extrusionOk="0">
                  <a:moveTo>
                    <a:pt x="5541" y="0"/>
                  </a:moveTo>
                  <a:cubicBezTo>
                    <a:pt x="5416" y="0"/>
                    <a:pt x="5293" y="3"/>
                    <a:pt x="5170" y="9"/>
                  </a:cubicBezTo>
                  <a:cubicBezTo>
                    <a:pt x="4537" y="42"/>
                    <a:pt x="3936" y="109"/>
                    <a:pt x="3336" y="242"/>
                  </a:cubicBezTo>
                  <a:cubicBezTo>
                    <a:pt x="2469" y="443"/>
                    <a:pt x="1635" y="743"/>
                    <a:pt x="834" y="1143"/>
                  </a:cubicBezTo>
                  <a:cubicBezTo>
                    <a:pt x="634" y="1243"/>
                    <a:pt x="400" y="1377"/>
                    <a:pt x="200" y="1477"/>
                  </a:cubicBezTo>
                  <a:cubicBezTo>
                    <a:pt x="134" y="1543"/>
                    <a:pt x="67" y="1577"/>
                    <a:pt x="0" y="1643"/>
                  </a:cubicBezTo>
                  <a:cubicBezTo>
                    <a:pt x="0" y="1646"/>
                    <a:pt x="2" y="1647"/>
                    <a:pt x="5" y="1647"/>
                  </a:cubicBezTo>
                  <a:cubicBezTo>
                    <a:pt x="46" y="1647"/>
                    <a:pt x="342" y="1457"/>
                    <a:pt x="867" y="1210"/>
                  </a:cubicBezTo>
                  <a:cubicBezTo>
                    <a:pt x="1668" y="843"/>
                    <a:pt x="2502" y="576"/>
                    <a:pt x="3336" y="409"/>
                  </a:cubicBezTo>
                  <a:cubicBezTo>
                    <a:pt x="3936" y="309"/>
                    <a:pt x="4537" y="209"/>
                    <a:pt x="5137" y="209"/>
                  </a:cubicBezTo>
                  <a:cubicBezTo>
                    <a:pt x="5261" y="203"/>
                    <a:pt x="5385" y="200"/>
                    <a:pt x="5509" y="200"/>
                  </a:cubicBezTo>
                  <a:cubicBezTo>
                    <a:pt x="6085" y="200"/>
                    <a:pt x="6656" y="260"/>
                    <a:pt x="7205" y="343"/>
                  </a:cubicBezTo>
                  <a:cubicBezTo>
                    <a:pt x="8773" y="576"/>
                    <a:pt x="10274" y="1176"/>
                    <a:pt x="11575" y="2077"/>
                  </a:cubicBezTo>
                  <a:cubicBezTo>
                    <a:pt x="12976" y="3011"/>
                    <a:pt x="14277" y="4012"/>
                    <a:pt x="15711" y="4512"/>
                  </a:cubicBezTo>
                  <a:cubicBezTo>
                    <a:pt x="16414" y="4753"/>
                    <a:pt x="17138" y="4870"/>
                    <a:pt x="17864" y="4870"/>
                  </a:cubicBezTo>
                  <a:cubicBezTo>
                    <a:pt x="18448" y="4870"/>
                    <a:pt x="19035" y="4794"/>
                    <a:pt x="19614" y="4646"/>
                  </a:cubicBezTo>
                  <a:cubicBezTo>
                    <a:pt x="20448" y="4412"/>
                    <a:pt x="21282" y="4145"/>
                    <a:pt x="22116" y="3812"/>
                  </a:cubicBezTo>
                  <a:cubicBezTo>
                    <a:pt x="22383" y="3678"/>
                    <a:pt x="22616" y="3578"/>
                    <a:pt x="22750" y="3511"/>
                  </a:cubicBezTo>
                  <a:cubicBezTo>
                    <a:pt x="22850" y="3478"/>
                    <a:pt x="22916" y="3445"/>
                    <a:pt x="22983" y="3378"/>
                  </a:cubicBezTo>
                  <a:lnTo>
                    <a:pt x="22983" y="3378"/>
                  </a:lnTo>
                  <a:cubicBezTo>
                    <a:pt x="22916" y="3411"/>
                    <a:pt x="22816" y="3411"/>
                    <a:pt x="22750" y="3445"/>
                  </a:cubicBezTo>
                  <a:lnTo>
                    <a:pt x="22083" y="3678"/>
                  </a:lnTo>
                  <a:cubicBezTo>
                    <a:pt x="21249" y="4012"/>
                    <a:pt x="20415" y="4279"/>
                    <a:pt x="19581" y="4479"/>
                  </a:cubicBezTo>
                  <a:cubicBezTo>
                    <a:pt x="19034" y="4608"/>
                    <a:pt x="18481" y="4676"/>
                    <a:pt x="17930" y="4676"/>
                  </a:cubicBezTo>
                  <a:cubicBezTo>
                    <a:pt x="17203" y="4676"/>
                    <a:pt x="16480" y="4559"/>
                    <a:pt x="15778" y="4312"/>
                  </a:cubicBezTo>
                  <a:cubicBezTo>
                    <a:pt x="14410" y="3812"/>
                    <a:pt x="13109" y="2811"/>
                    <a:pt x="11708" y="1877"/>
                  </a:cubicBezTo>
                  <a:cubicBezTo>
                    <a:pt x="10341" y="976"/>
                    <a:pt x="8840" y="376"/>
                    <a:pt x="7239" y="109"/>
                  </a:cubicBezTo>
                  <a:cubicBezTo>
                    <a:pt x="6667" y="55"/>
                    <a:pt x="6095" y="0"/>
                    <a:pt x="5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428325" y="3524625"/>
              <a:ext cx="512900" cy="65900"/>
            </a:xfrm>
            <a:custGeom>
              <a:avLst/>
              <a:gdLst/>
              <a:ahLst/>
              <a:cxnLst/>
              <a:rect l="l" t="t" r="r" b="b"/>
              <a:pathLst>
                <a:path w="20516" h="2636" extrusionOk="0">
                  <a:moveTo>
                    <a:pt x="1" y="1"/>
                  </a:moveTo>
                  <a:cubicBezTo>
                    <a:pt x="34" y="67"/>
                    <a:pt x="68" y="134"/>
                    <a:pt x="134" y="168"/>
                  </a:cubicBezTo>
                  <a:cubicBezTo>
                    <a:pt x="268" y="334"/>
                    <a:pt x="401" y="501"/>
                    <a:pt x="535" y="668"/>
                  </a:cubicBezTo>
                  <a:cubicBezTo>
                    <a:pt x="1102" y="1202"/>
                    <a:pt x="1769" y="1669"/>
                    <a:pt x="2469" y="1969"/>
                  </a:cubicBezTo>
                  <a:cubicBezTo>
                    <a:pt x="3537" y="2402"/>
                    <a:pt x="4704" y="2636"/>
                    <a:pt x="5838" y="2636"/>
                  </a:cubicBezTo>
                  <a:cubicBezTo>
                    <a:pt x="7273" y="2603"/>
                    <a:pt x="8674" y="2402"/>
                    <a:pt x="10008" y="2002"/>
                  </a:cubicBezTo>
                  <a:cubicBezTo>
                    <a:pt x="11476" y="1602"/>
                    <a:pt x="12810" y="1135"/>
                    <a:pt x="14044" y="801"/>
                  </a:cubicBezTo>
                  <a:cubicBezTo>
                    <a:pt x="15145" y="501"/>
                    <a:pt x="16246" y="301"/>
                    <a:pt x="17380" y="168"/>
                  </a:cubicBezTo>
                  <a:cubicBezTo>
                    <a:pt x="17652" y="144"/>
                    <a:pt x="17923" y="133"/>
                    <a:pt x="18195" y="133"/>
                  </a:cubicBezTo>
                  <a:cubicBezTo>
                    <a:pt x="18691" y="133"/>
                    <a:pt x="19186" y="170"/>
                    <a:pt x="19682" y="234"/>
                  </a:cubicBezTo>
                  <a:cubicBezTo>
                    <a:pt x="20121" y="317"/>
                    <a:pt x="20402" y="376"/>
                    <a:pt x="20488" y="376"/>
                  </a:cubicBezTo>
                  <a:cubicBezTo>
                    <a:pt x="20506" y="376"/>
                    <a:pt x="20515" y="374"/>
                    <a:pt x="20515" y="368"/>
                  </a:cubicBezTo>
                  <a:cubicBezTo>
                    <a:pt x="20449" y="334"/>
                    <a:pt x="20382" y="334"/>
                    <a:pt x="20315" y="301"/>
                  </a:cubicBezTo>
                  <a:cubicBezTo>
                    <a:pt x="20115" y="234"/>
                    <a:pt x="19915" y="201"/>
                    <a:pt x="19682" y="168"/>
                  </a:cubicBezTo>
                  <a:cubicBezTo>
                    <a:pt x="19144" y="70"/>
                    <a:pt x="18571" y="8"/>
                    <a:pt x="18002" y="8"/>
                  </a:cubicBezTo>
                  <a:cubicBezTo>
                    <a:pt x="17793" y="8"/>
                    <a:pt x="17585" y="16"/>
                    <a:pt x="17380" y="34"/>
                  </a:cubicBezTo>
                  <a:cubicBezTo>
                    <a:pt x="16246" y="101"/>
                    <a:pt x="15112" y="301"/>
                    <a:pt x="13977" y="601"/>
                  </a:cubicBezTo>
                  <a:cubicBezTo>
                    <a:pt x="12743" y="935"/>
                    <a:pt x="11376" y="1402"/>
                    <a:pt x="9941" y="1769"/>
                  </a:cubicBezTo>
                  <a:cubicBezTo>
                    <a:pt x="8607" y="2169"/>
                    <a:pt x="7239" y="2402"/>
                    <a:pt x="5838" y="2436"/>
                  </a:cubicBezTo>
                  <a:cubicBezTo>
                    <a:pt x="4704" y="2436"/>
                    <a:pt x="3570" y="2236"/>
                    <a:pt x="2536" y="1802"/>
                  </a:cubicBezTo>
                  <a:cubicBezTo>
                    <a:pt x="1802" y="1535"/>
                    <a:pt x="1168" y="1135"/>
                    <a:pt x="601" y="601"/>
                  </a:cubicBezTo>
                  <a:cubicBezTo>
                    <a:pt x="201" y="2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937025" y="2951725"/>
              <a:ext cx="5875" cy="336925"/>
            </a:xfrm>
            <a:custGeom>
              <a:avLst/>
              <a:gdLst/>
              <a:ahLst/>
              <a:cxnLst/>
              <a:rect l="l" t="t" r="r" b="b"/>
              <a:pathLst>
                <a:path w="235" h="13477" extrusionOk="0">
                  <a:moveTo>
                    <a:pt x="134" y="0"/>
                  </a:moveTo>
                  <a:cubicBezTo>
                    <a:pt x="67" y="0"/>
                    <a:pt x="1" y="3003"/>
                    <a:pt x="1" y="6739"/>
                  </a:cubicBezTo>
                  <a:cubicBezTo>
                    <a:pt x="1" y="10475"/>
                    <a:pt x="67" y="13477"/>
                    <a:pt x="134" y="13477"/>
                  </a:cubicBezTo>
                  <a:cubicBezTo>
                    <a:pt x="201" y="13477"/>
                    <a:pt x="234" y="10475"/>
                    <a:pt x="234" y="6739"/>
                  </a:cubicBezTo>
                  <a:cubicBezTo>
                    <a:pt x="234" y="300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595950" y="3119350"/>
              <a:ext cx="268550" cy="272700"/>
            </a:xfrm>
            <a:custGeom>
              <a:avLst/>
              <a:gdLst/>
              <a:ahLst/>
              <a:cxnLst/>
              <a:rect l="l" t="t" r="r" b="b"/>
              <a:pathLst>
                <a:path w="10742" h="10908" extrusionOk="0">
                  <a:moveTo>
                    <a:pt x="67" y="0"/>
                  </a:moveTo>
                  <a:cubicBezTo>
                    <a:pt x="67" y="34"/>
                    <a:pt x="34" y="100"/>
                    <a:pt x="34" y="167"/>
                  </a:cubicBezTo>
                  <a:cubicBezTo>
                    <a:pt x="34" y="267"/>
                    <a:pt x="1" y="434"/>
                    <a:pt x="1" y="667"/>
                  </a:cubicBezTo>
                  <a:cubicBezTo>
                    <a:pt x="1" y="1268"/>
                    <a:pt x="34" y="1902"/>
                    <a:pt x="167" y="2502"/>
                  </a:cubicBezTo>
                  <a:cubicBezTo>
                    <a:pt x="835" y="6672"/>
                    <a:pt x="4070" y="9941"/>
                    <a:pt x="8206" y="10741"/>
                  </a:cubicBezTo>
                  <a:cubicBezTo>
                    <a:pt x="8840" y="10875"/>
                    <a:pt x="9441" y="10908"/>
                    <a:pt x="10074" y="10908"/>
                  </a:cubicBezTo>
                  <a:lnTo>
                    <a:pt x="10575" y="10908"/>
                  </a:lnTo>
                  <a:cubicBezTo>
                    <a:pt x="10608" y="10908"/>
                    <a:pt x="10675" y="10875"/>
                    <a:pt x="10742" y="10875"/>
                  </a:cubicBezTo>
                  <a:cubicBezTo>
                    <a:pt x="9908" y="10841"/>
                    <a:pt x="9074" y="10741"/>
                    <a:pt x="8240" y="10608"/>
                  </a:cubicBezTo>
                  <a:cubicBezTo>
                    <a:pt x="4204" y="9740"/>
                    <a:pt x="1068" y="6538"/>
                    <a:pt x="301" y="2502"/>
                  </a:cubicBezTo>
                  <a:cubicBezTo>
                    <a:pt x="167" y="1668"/>
                    <a:pt x="101" y="8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439175" y="3155200"/>
              <a:ext cx="536250" cy="524125"/>
            </a:xfrm>
            <a:custGeom>
              <a:avLst/>
              <a:gdLst/>
              <a:ahLst/>
              <a:cxnLst/>
              <a:rect l="l" t="t" r="r" b="b"/>
              <a:pathLst>
                <a:path w="21450" h="20965" extrusionOk="0">
                  <a:moveTo>
                    <a:pt x="20548" y="1"/>
                  </a:moveTo>
                  <a:cubicBezTo>
                    <a:pt x="20282" y="2536"/>
                    <a:pt x="19981" y="5104"/>
                    <a:pt x="19214" y="7539"/>
                  </a:cubicBezTo>
                  <a:cubicBezTo>
                    <a:pt x="18447" y="9974"/>
                    <a:pt x="17146" y="12309"/>
                    <a:pt x="15178" y="13944"/>
                  </a:cubicBezTo>
                  <a:cubicBezTo>
                    <a:pt x="10975" y="17380"/>
                    <a:pt x="4737" y="16913"/>
                    <a:pt x="67" y="19681"/>
                  </a:cubicBezTo>
                  <a:lnTo>
                    <a:pt x="0" y="20415"/>
                  </a:lnTo>
                  <a:cubicBezTo>
                    <a:pt x="1030" y="20814"/>
                    <a:pt x="2100" y="20965"/>
                    <a:pt x="3185" y="20965"/>
                  </a:cubicBezTo>
                  <a:cubicBezTo>
                    <a:pt x="4910" y="20965"/>
                    <a:pt x="6673" y="20584"/>
                    <a:pt x="8373" y="20215"/>
                  </a:cubicBezTo>
                  <a:lnTo>
                    <a:pt x="18614" y="17947"/>
                  </a:lnTo>
                  <a:cubicBezTo>
                    <a:pt x="19414" y="17780"/>
                    <a:pt x="20282" y="17546"/>
                    <a:pt x="20815" y="16946"/>
                  </a:cubicBezTo>
                  <a:cubicBezTo>
                    <a:pt x="21449" y="16179"/>
                    <a:pt x="21416" y="15111"/>
                    <a:pt x="21349" y="14144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706025" y="2566450"/>
              <a:ext cx="557100" cy="425200"/>
            </a:xfrm>
            <a:custGeom>
              <a:avLst/>
              <a:gdLst/>
              <a:ahLst/>
              <a:cxnLst/>
              <a:rect l="l" t="t" r="r" b="b"/>
              <a:pathLst>
                <a:path w="22284" h="17008" extrusionOk="0">
                  <a:moveTo>
                    <a:pt x="17901" y="0"/>
                  </a:moveTo>
                  <a:cubicBezTo>
                    <a:pt x="17171" y="0"/>
                    <a:pt x="16429" y="100"/>
                    <a:pt x="15712" y="200"/>
                  </a:cubicBezTo>
                  <a:lnTo>
                    <a:pt x="2736" y="8106"/>
                  </a:lnTo>
                  <a:cubicBezTo>
                    <a:pt x="1835" y="9174"/>
                    <a:pt x="968" y="10274"/>
                    <a:pt x="468" y="11609"/>
                  </a:cubicBezTo>
                  <a:cubicBezTo>
                    <a:pt x="1" y="12910"/>
                    <a:pt x="1" y="14477"/>
                    <a:pt x="835" y="15612"/>
                  </a:cubicBezTo>
                  <a:cubicBezTo>
                    <a:pt x="1572" y="16559"/>
                    <a:pt x="2786" y="17008"/>
                    <a:pt x="4003" y="17008"/>
                  </a:cubicBezTo>
                  <a:cubicBezTo>
                    <a:pt x="4328" y="17008"/>
                    <a:pt x="4654" y="16976"/>
                    <a:pt x="4971" y="16912"/>
                  </a:cubicBezTo>
                  <a:cubicBezTo>
                    <a:pt x="6472" y="16612"/>
                    <a:pt x="7773" y="15745"/>
                    <a:pt x="8940" y="14778"/>
                  </a:cubicBezTo>
                  <a:cubicBezTo>
                    <a:pt x="9523" y="14325"/>
                    <a:pt x="10168" y="13809"/>
                    <a:pt x="10876" y="13809"/>
                  </a:cubicBezTo>
                  <a:cubicBezTo>
                    <a:pt x="10898" y="13809"/>
                    <a:pt x="10920" y="13809"/>
                    <a:pt x="10942" y="13810"/>
                  </a:cubicBezTo>
                  <a:cubicBezTo>
                    <a:pt x="11376" y="13877"/>
                    <a:pt x="11843" y="13977"/>
                    <a:pt x="12243" y="14110"/>
                  </a:cubicBezTo>
                  <a:cubicBezTo>
                    <a:pt x="12371" y="14131"/>
                    <a:pt x="12500" y="14141"/>
                    <a:pt x="12628" y="14141"/>
                  </a:cubicBezTo>
                  <a:cubicBezTo>
                    <a:pt x="13728" y="14141"/>
                    <a:pt x="14784" y="13402"/>
                    <a:pt x="15412" y="12476"/>
                  </a:cubicBezTo>
                  <a:cubicBezTo>
                    <a:pt x="16112" y="11442"/>
                    <a:pt x="16412" y="10208"/>
                    <a:pt x="16813" y="9040"/>
                  </a:cubicBezTo>
                  <a:cubicBezTo>
                    <a:pt x="17213" y="7839"/>
                    <a:pt x="17747" y="6638"/>
                    <a:pt x="18747" y="5905"/>
                  </a:cubicBezTo>
                  <a:cubicBezTo>
                    <a:pt x="19681" y="5204"/>
                    <a:pt x="20982" y="4937"/>
                    <a:pt x="21549" y="3936"/>
                  </a:cubicBezTo>
                  <a:cubicBezTo>
                    <a:pt x="22283" y="2669"/>
                    <a:pt x="21349" y="1001"/>
                    <a:pt x="20015" y="401"/>
                  </a:cubicBezTo>
                  <a:cubicBezTo>
                    <a:pt x="19348" y="100"/>
                    <a:pt x="18631" y="0"/>
                    <a:pt x="17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940375" y="3138275"/>
              <a:ext cx="384450" cy="35550"/>
            </a:xfrm>
            <a:custGeom>
              <a:avLst/>
              <a:gdLst/>
              <a:ahLst/>
              <a:cxnLst/>
              <a:rect l="l" t="t" r="r" b="b"/>
              <a:pathLst>
                <a:path w="15378" h="1422" extrusionOk="0">
                  <a:moveTo>
                    <a:pt x="107" y="0"/>
                  </a:moveTo>
                  <a:cubicBezTo>
                    <a:pt x="37" y="0"/>
                    <a:pt x="0" y="3"/>
                    <a:pt x="0" y="10"/>
                  </a:cubicBezTo>
                  <a:cubicBezTo>
                    <a:pt x="0" y="77"/>
                    <a:pt x="3436" y="411"/>
                    <a:pt x="7672" y="811"/>
                  </a:cubicBezTo>
                  <a:cubicBezTo>
                    <a:pt x="11471" y="1170"/>
                    <a:pt x="14654" y="1422"/>
                    <a:pt x="15270" y="1422"/>
                  </a:cubicBezTo>
                  <a:cubicBezTo>
                    <a:pt x="15341" y="1422"/>
                    <a:pt x="15378" y="1418"/>
                    <a:pt x="15378" y="1411"/>
                  </a:cubicBezTo>
                  <a:cubicBezTo>
                    <a:pt x="15378" y="1345"/>
                    <a:pt x="11942" y="978"/>
                    <a:pt x="7706" y="611"/>
                  </a:cubicBezTo>
                  <a:cubicBezTo>
                    <a:pt x="3877" y="252"/>
                    <a:pt x="718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667675" y="1663300"/>
              <a:ext cx="599625" cy="1016625"/>
            </a:xfrm>
            <a:custGeom>
              <a:avLst/>
              <a:gdLst/>
              <a:ahLst/>
              <a:cxnLst/>
              <a:rect l="l" t="t" r="r" b="b"/>
              <a:pathLst>
                <a:path w="23985" h="40665" extrusionOk="0">
                  <a:moveTo>
                    <a:pt x="801" y="0"/>
                  </a:moveTo>
                  <a:cubicBezTo>
                    <a:pt x="0" y="1235"/>
                    <a:pt x="968" y="2469"/>
                    <a:pt x="1501" y="3837"/>
                  </a:cubicBezTo>
                  <a:cubicBezTo>
                    <a:pt x="3670" y="9474"/>
                    <a:pt x="5304" y="15311"/>
                    <a:pt x="6338" y="21282"/>
                  </a:cubicBezTo>
                  <a:cubicBezTo>
                    <a:pt x="6905" y="24518"/>
                    <a:pt x="7339" y="27854"/>
                    <a:pt x="8506" y="30923"/>
                  </a:cubicBezTo>
                  <a:cubicBezTo>
                    <a:pt x="9507" y="33491"/>
                    <a:pt x="11008" y="35859"/>
                    <a:pt x="12943" y="37828"/>
                  </a:cubicBezTo>
                  <a:cubicBezTo>
                    <a:pt x="13910" y="38862"/>
                    <a:pt x="15111" y="39696"/>
                    <a:pt x="16412" y="40263"/>
                  </a:cubicBezTo>
                  <a:cubicBezTo>
                    <a:pt x="17058" y="40530"/>
                    <a:pt x="17733" y="40664"/>
                    <a:pt x="18404" y="40664"/>
                  </a:cubicBezTo>
                  <a:cubicBezTo>
                    <a:pt x="19153" y="40664"/>
                    <a:pt x="19895" y="40497"/>
                    <a:pt x="20582" y="40163"/>
                  </a:cubicBezTo>
                  <a:cubicBezTo>
                    <a:pt x="22450" y="39162"/>
                    <a:pt x="23217" y="36927"/>
                    <a:pt x="23584" y="34825"/>
                  </a:cubicBezTo>
                  <a:cubicBezTo>
                    <a:pt x="23817" y="33458"/>
                    <a:pt x="23984" y="32023"/>
                    <a:pt x="23217" y="30789"/>
                  </a:cubicBezTo>
                  <a:cubicBezTo>
                    <a:pt x="22450" y="29555"/>
                    <a:pt x="20915" y="28955"/>
                    <a:pt x="20248" y="27654"/>
                  </a:cubicBezTo>
                  <a:cubicBezTo>
                    <a:pt x="19448" y="26219"/>
                    <a:pt x="20048" y="24451"/>
                    <a:pt x="20048" y="22783"/>
                  </a:cubicBezTo>
                  <a:cubicBezTo>
                    <a:pt x="20015" y="20115"/>
                    <a:pt x="18580" y="17680"/>
                    <a:pt x="16245" y="16379"/>
                  </a:cubicBezTo>
                  <a:cubicBezTo>
                    <a:pt x="14944" y="15712"/>
                    <a:pt x="13377" y="15378"/>
                    <a:pt x="12443" y="14211"/>
                  </a:cubicBezTo>
                  <a:cubicBezTo>
                    <a:pt x="11342" y="12876"/>
                    <a:pt x="11542" y="10942"/>
                    <a:pt x="11008" y="9274"/>
                  </a:cubicBezTo>
                  <a:cubicBezTo>
                    <a:pt x="10274" y="7039"/>
                    <a:pt x="8173" y="5504"/>
                    <a:pt x="6171" y="4237"/>
                  </a:cubicBezTo>
                  <a:cubicBezTo>
                    <a:pt x="4170" y="2969"/>
                    <a:pt x="2702" y="1668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4681850" y="1658300"/>
              <a:ext cx="488700" cy="658000"/>
            </a:xfrm>
            <a:custGeom>
              <a:avLst/>
              <a:gdLst/>
              <a:ahLst/>
              <a:cxnLst/>
              <a:rect l="l" t="t" r="r" b="b"/>
              <a:pathLst>
                <a:path w="19548" h="26320" extrusionOk="0">
                  <a:moveTo>
                    <a:pt x="0" y="0"/>
                  </a:moveTo>
                  <a:lnTo>
                    <a:pt x="201" y="234"/>
                  </a:lnTo>
                  <a:cubicBezTo>
                    <a:pt x="367" y="401"/>
                    <a:pt x="634" y="667"/>
                    <a:pt x="1001" y="1001"/>
                  </a:cubicBezTo>
                  <a:cubicBezTo>
                    <a:pt x="2702" y="2602"/>
                    <a:pt x="4637" y="3936"/>
                    <a:pt x="6705" y="5004"/>
                  </a:cubicBezTo>
                  <a:cubicBezTo>
                    <a:pt x="7606" y="5504"/>
                    <a:pt x="8607" y="5938"/>
                    <a:pt x="9641" y="6472"/>
                  </a:cubicBezTo>
                  <a:cubicBezTo>
                    <a:pt x="10708" y="7005"/>
                    <a:pt x="11609" y="7773"/>
                    <a:pt x="12343" y="8740"/>
                  </a:cubicBezTo>
                  <a:cubicBezTo>
                    <a:pt x="12709" y="9240"/>
                    <a:pt x="12976" y="9807"/>
                    <a:pt x="13110" y="10441"/>
                  </a:cubicBezTo>
                  <a:cubicBezTo>
                    <a:pt x="13210" y="11075"/>
                    <a:pt x="13210" y="11709"/>
                    <a:pt x="13110" y="12343"/>
                  </a:cubicBezTo>
                  <a:cubicBezTo>
                    <a:pt x="13010" y="13010"/>
                    <a:pt x="12876" y="13643"/>
                    <a:pt x="12810" y="14311"/>
                  </a:cubicBezTo>
                  <a:cubicBezTo>
                    <a:pt x="12743" y="14944"/>
                    <a:pt x="12810" y="15612"/>
                    <a:pt x="12976" y="16245"/>
                  </a:cubicBezTo>
                  <a:cubicBezTo>
                    <a:pt x="13143" y="16879"/>
                    <a:pt x="13543" y="17413"/>
                    <a:pt x="14077" y="17780"/>
                  </a:cubicBezTo>
                  <a:cubicBezTo>
                    <a:pt x="14611" y="18080"/>
                    <a:pt x="15211" y="18213"/>
                    <a:pt x="15812" y="18213"/>
                  </a:cubicBezTo>
                  <a:cubicBezTo>
                    <a:pt x="16379" y="18213"/>
                    <a:pt x="16912" y="18313"/>
                    <a:pt x="17446" y="18480"/>
                  </a:cubicBezTo>
                  <a:cubicBezTo>
                    <a:pt x="17913" y="18680"/>
                    <a:pt x="18313" y="19014"/>
                    <a:pt x="18614" y="19448"/>
                  </a:cubicBezTo>
                  <a:cubicBezTo>
                    <a:pt x="19147" y="20215"/>
                    <a:pt x="19381" y="21149"/>
                    <a:pt x="19281" y="22083"/>
                  </a:cubicBezTo>
                  <a:cubicBezTo>
                    <a:pt x="19181" y="22850"/>
                    <a:pt x="18881" y="23584"/>
                    <a:pt x="18414" y="24184"/>
                  </a:cubicBezTo>
                  <a:cubicBezTo>
                    <a:pt x="18047" y="24651"/>
                    <a:pt x="17646" y="25085"/>
                    <a:pt x="17179" y="25452"/>
                  </a:cubicBezTo>
                  <a:cubicBezTo>
                    <a:pt x="16879" y="25685"/>
                    <a:pt x="16579" y="25886"/>
                    <a:pt x="16279" y="26086"/>
                  </a:cubicBezTo>
                  <a:cubicBezTo>
                    <a:pt x="16045" y="26219"/>
                    <a:pt x="15945" y="26319"/>
                    <a:pt x="15945" y="26319"/>
                  </a:cubicBezTo>
                  <a:cubicBezTo>
                    <a:pt x="15978" y="26319"/>
                    <a:pt x="16012" y="26286"/>
                    <a:pt x="16045" y="26286"/>
                  </a:cubicBezTo>
                  <a:cubicBezTo>
                    <a:pt x="16112" y="26252"/>
                    <a:pt x="16179" y="26219"/>
                    <a:pt x="16312" y="26152"/>
                  </a:cubicBezTo>
                  <a:cubicBezTo>
                    <a:pt x="16646" y="25952"/>
                    <a:pt x="16946" y="25752"/>
                    <a:pt x="17246" y="25519"/>
                  </a:cubicBezTo>
                  <a:cubicBezTo>
                    <a:pt x="17713" y="25152"/>
                    <a:pt x="18147" y="24751"/>
                    <a:pt x="18480" y="24284"/>
                  </a:cubicBezTo>
                  <a:cubicBezTo>
                    <a:pt x="18981" y="23651"/>
                    <a:pt x="19314" y="22883"/>
                    <a:pt x="19448" y="22116"/>
                  </a:cubicBezTo>
                  <a:cubicBezTo>
                    <a:pt x="19548" y="21115"/>
                    <a:pt x="19314" y="20148"/>
                    <a:pt x="18747" y="19348"/>
                  </a:cubicBezTo>
                  <a:cubicBezTo>
                    <a:pt x="18447" y="18881"/>
                    <a:pt x="18013" y="18547"/>
                    <a:pt x="17513" y="18313"/>
                  </a:cubicBezTo>
                  <a:cubicBezTo>
                    <a:pt x="16979" y="18113"/>
                    <a:pt x="16412" y="18013"/>
                    <a:pt x="15845" y="18013"/>
                  </a:cubicBezTo>
                  <a:cubicBezTo>
                    <a:pt x="15278" y="18013"/>
                    <a:pt x="14711" y="17880"/>
                    <a:pt x="14211" y="17613"/>
                  </a:cubicBezTo>
                  <a:cubicBezTo>
                    <a:pt x="13710" y="17279"/>
                    <a:pt x="13343" y="16779"/>
                    <a:pt x="13210" y="16179"/>
                  </a:cubicBezTo>
                  <a:cubicBezTo>
                    <a:pt x="13043" y="15578"/>
                    <a:pt x="12976" y="14944"/>
                    <a:pt x="13043" y="14344"/>
                  </a:cubicBezTo>
                  <a:cubicBezTo>
                    <a:pt x="13110" y="13710"/>
                    <a:pt x="13243" y="13043"/>
                    <a:pt x="13310" y="12376"/>
                  </a:cubicBezTo>
                  <a:cubicBezTo>
                    <a:pt x="13443" y="11742"/>
                    <a:pt x="13443" y="11042"/>
                    <a:pt x="13310" y="10408"/>
                  </a:cubicBezTo>
                  <a:cubicBezTo>
                    <a:pt x="13176" y="9741"/>
                    <a:pt x="12910" y="9140"/>
                    <a:pt x="12543" y="8606"/>
                  </a:cubicBezTo>
                  <a:cubicBezTo>
                    <a:pt x="11775" y="7639"/>
                    <a:pt x="10841" y="6839"/>
                    <a:pt x="9741" y="6305"/>
                  </a:cubicBezTo>
                  <a:cubicBezTo>
                    <a:pt x="8707" y="5771"/>
                    <a:pt x="7706" y="5337"/>
                    <a:pt x="6805" y="4870"/>
                  </a:cubicBezTo>
                  <a:cubicBezTo>
                    <a:pt x="5938" y="4437"/>
                    <a:pt x="5137" y="3970"/>
                    <a:pt x="4337" y="3436"/>
                  </a:cubicBezTo>
                  <a:cubicBezTo>
                    <a:pt x="3169" y="2702"/>
                    <a:pt x="2102" y="1868"/>
                    <a:pt x="1068" y="934"/>
                  </a:cubicBezTo>
                  <a:cubicBezTo>
                    <a:pt x="701" y="601"/>
                    <a:pt x="401" y="367"/>
                    <a:pt x="234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4084750" y="2131400"/>
              <a:ext cx="207675" cy="139025"/>
            </a:xfrm>
            <a:custGeom>
              <a:avLst/>
              <a:gdLst/>
              <a:ahLst/>
              <a:cxnLst/>
              <a:rect l="l" t="t" r="r" b="b"/>
              <a:pathLst>
                <a:path w="8307" h="5561" extrusionOk="0">
                  <a:moveTo>
                    <a:pt x="7608" y="1"/>
                  </a:moveTo>
                  <a:cubicBezTo>
                    <a:pt x="7495" y="1"/>
                    <a:pt x="7380" y="30"/>
                    <a:pt x="7273" y="90"/>
                  </a:cubicBezTo>
                  <a:lnTo>
                    <a:pt x="1" y="4460"/>
                  </a:lnTo>
                  <a:lnTo>
                    <a:pt x="668" y="5561"/>
                  </a:lnTo>
                  <a:lnTo>
                    <a:pt x="7906" y="1157"/>
                  </a:lnTo>
                  <a:cubicBezTo>
                    <a:pt x="8207" y="991"/>
                    <a:pt x="8307" y="590"/>
                    <a:pt x="8106" y="290"/>
                  </a:cubicBezTo>
                  <a:cubicBezTo>
                    <a:pt x="7999" y="97"/>
                    <a:pt x="7809" y="1"/>
                    <a:pt x="76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4266550" y="2131400"/>
              <a:ext cx="25875" cy="28950"/>
            </a:xfrm>
            <a:custGeom>
              <a:avLst/>
              <a:gdLst/>
              <a:ahLst/>
              <a:cxnLst/>
              <a:rect l="l" t="t" r="r" b="b"/>
              <a:pathLst>
                <a:path w="1035" h="1158" extrusionOk="0">
                  <a:moveTo>
                    <a:pt x="336" y="1"/>
                  </a:moveTo>
                  <a:cubicBezTo>
                    <a:pt x="223" y="1"/>
                    <a:pt x="108" y="30"/>
                    <a:pt x="1" y="90"/>
                  </a:cubicBezTo>
                  <a:lnTo>
                    <a:pt x="634" y="1157"/>
                  </a:lnTo>
                  <a:cubicBezTo>
                    <a:pt x="935" y="991"/>
                    <a:pt x="1035" y="590"/>
                    <a:pt x="834" y="290"/>
                  </a:cubicBezTo>
                  <a:cubicBezTo>
                    <a:pt x="727" y="97"/>
                    <a:pt x="537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4091425" y="2144475"/>
              <a:ext cx="186000" cy="116775"/>
            </a:xfrm>
            <a:custGeom>
              <a:avLst/>
              <a:gdLst/>
              <a:ahLst/>
              <a:cxnLst/>
              <a:rect l="l" t="t" r="r" b="b"/>
              <a:pathLst>
                <a:path w="7440" h="4671" extrusionOk="0">
                  <a:moveTo>
                    <a:pt x="7239" y="1"/>
                  </a:moveTo>
                  <a:lnTo>
                    <a:pt x="1" y="4370"/>
                  </a:lnTo>
                  <a:lnTo>
                    <a:pt x="201" y="4671"/>
                  </a:lnTo>
                  <a:lnTo>
                    <a:pt x="7439" y="301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4054725" y="2242875"/>
              <a:ext cx="46725" cy="36725"/>
            </a:xfrm>
            <a:custGeom>
              <a:avLst/>
              <a:gdLst/>
              <a:ahLst/>
              <a:cxnLst/>
              <a:rect l="l" t="t" r="r" b="b"/>
              <a:pathLst>
                <a:path w="1869" h="1469" extrusionOk="0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4054725" y="2242875"/>
              <a:ext cx="46725" cy="36725"/>
            </a:xfrm>
            <a:custGeom>
              <a:avLst/>
              <a:gdLst/>
              <a:ahLst/>
              <a:cxnLst/>
              <a:rect l="l" t="t" r="r" b="b"/>
              <a:pathLst>
                <a:path w="1869" h="1469" extrusionOk="0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4054725" y="2267900"/>
              <a:ext cx="15050" cy="11700"/>
            </a:xfrm>
            <a:custGeom>
              <a:avLst/>
              <a:gdLst/>
              <a:ahLst/>
              <a:cxnLst/>
              <a:rect l="l" t="t" r="r" b="b"/>
              <a:pathLst>
                <a:path w="602" h="468" extrusionOk="0">
                  <a:moveTo>
                    <a:pt x="401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601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4168150" y="1716025"/>
              <a:ext cx="703850" cy="1059925"/>
            </a:xfrm>
            <a:custGeom>
              <a:avLst/>
              <a:gdLst/>
              <a:ahLst/>
              <a:cxnLst/>
              <a:rect l="l" t="t" r="r" b="b"/>
              <a:pathLst>
                <a:path w="28154" h="42397" extrusionOk="0">
                  <a:moveTo>
                    <a:pt x="11375" y="1"/>
                  </a:moveTo>
                  <a:cubicBezTo>
                    <a:pt x="10306" y="1"/>
                    <a:pt x="9216" y="170"/>
                    <a:pt x="8140" y="527"/>
                  </a:cubicBezTo>
                  <a:cubicBezTo>
                    <a:pt x="2936" y="2228"/>
                    <a:pt x="0" y="7698"/>
                    <a:pt x="1468" y="12969"/>
                  </a:cubicBezTo>
                  <a:cubicBezTo>
                    <a:pt x="2602" y="17072"/>
                    <a:pt x="3903" y="21475"/>
                    <a:pt x="4904" y="24044"/>
                  </a:cubicBezTo>
                  <a:cubicBezTo>
                    <a:pt x="7017" y="29525"/>
                    <a:pt x="11322" y="29749"/>
                    <a:pt x="12014" y="29749"/>
                  </a:cubicBezTo>
                  <a:cubicBezTo>
                    <a:pt x="12076" y="29749"/>
                    <a:pt x="12109" y="29748"/>
                    <a:pt x="12109" y="29748"/>
                  </a:cubicBezTo>
                  <a:cubicBezTo>
                    <a:pt x="12109" y="29748"/>
                    <a:pt x="13010" y="33617"/>
                    <a:pt x="13844" y="37253"/>
                  </a:cubicBezTo>
                  <a:cubicBezTo>
                    <a:pt x="14483" y="40306"/>
                    <a:pt x="17353" y="42396"/>
                    <a:pt x="20576" y="42396"/>
                  </a:cubicBezTo>
                  <a:cubicBezTo>
                    <a:pt x="21050" y="42396"/>
                    <a:pt x="21532" y="42351"/>
                    <a:pt x="22016" y="42257"/>
                  </a:cubicBezTo>
                  <a:cubicBezTo>
                    <a:pt x="25752" y="41556"/>
                    <a:pt x="28154" y="38187"/>
                    <a:pt x="27453" y="34718"/>
                  </a:cubicBezTo>
                  <a:lnTo>
                    <a:pt x="21316" y="7932"/>
                  </a:lnTo>
                  <a:cubicBezTo>
                    <a:pt x="20232" y="3163"/>
                    <a:pt x="16001" y="1"/>
                    <a:pt x="113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4262375" y="2069175"/>
              <a:ext cx="43400" cy="38875"/>
            </a:xfrm>
            <a:custGeom>
              <a:avLst/>
              <a:gdLst/>
              <a:ahLst/>
              <a:cxnLst/>
              <a:rect l="l" t="t" r="r" b="b"/>
              <a:pathLst>
                <a:path w="1736" h="1555" extrusionOk="0">
                  <a:moveTo>
                    <a:pt x="867" y="0"/>
                  </a:moveTo>
                  <a:cubicBezTo>
                    <a:pt x="823" y="0"/>
                    <a:pt x="779" y="4"/>
                    <a:pt x="735" y="10"/>
                  </a:cubicBezTo>
                  <a:cubicBezTo>
                    <a:pt x="301" y="77"/>
                    <a:pt x="1" y="477"/>
                    <a:pt x="67" y="911"/>
                  </a:cubicBezTo>
                  <a:cubicBezTo>
                    <a:pt x="158" y="1274"/>
                    <a:pt x="495" y="1554"/>
                    <a:pt x="880" y="1554"/>
                  </a:cubicBezTo>
                  <a:cubicBezTo>
                    <a:pt x="920" y="1554"/>
                    <a:pt x="961" y="1551"/>
                    <a:pt x="1001" y="1545"/>
                  </a:cubicBezTo>
                  <a:cubicBezTo>
                    <a:pt x="1435" y="1478"/>
                    <a:pt x="1735" y="1078"/>
                    <a:pt x="1669" y="644"/>
                  </a:cubicBezTo>
                  <a:cubicBezTo>
                    <a:pt x="1579" y="255"/>
                    <a:pt x="1247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4249050" y="2037775"/>
              <a:ext cx="80075" cy="30150"/>
            </a:xfrm>
            <a:custGeom>
              <a:avLst/>
              <a:gdLst/>
              <a:ahLst/>
              <a:cxnLst/>
              <a:rect l="l" t="t" r="r" b="b"/>
              <a:pathLst>
                <a:path w="3203" h="1206" extrusionOk="0">
                  <a:moveTo>
                    <a:pt x="1854" y="0"/>
                  </a:moveTo>
                  <a:cubicBezTo>
                    <a:pt x="1712" y="0"/>
                    <a:pt x="1572" y="11"/>
                    <a:pt x="1434" y="32"/>
                  </a:cubicBezTo>
                  <a:cubicBezTo>
                    <a:pt x="967" y="132"/>
                    <a:pt x="567" y="366"/>
                    <a:pt x="267" y="699"/>
                  </a:cubicBezTo>
                  <a:cubicBezTo>
                    <a:pt x="67" y="966"/>
                    <a:pt x="0" y="1166"/>
                    <a:pt x="67" y="1200"/>
                  </a:cubicBezTo>
                  <a:cubicBezTo>
                    <a:pt x="74" y="1203"/>
                    <a:pt x="83" y="1205"/>
                    <a:pt x="92" y="1205"/>
                  </a:cubicBezTo>
                  <a:cubicBezTo>
                    <a:pt x="256" y="1205"/>
                    <a:pt x="747" y="690"/>
                    <a:pt x="1534" y="533"/>
                  </a:cubicBezTo>
                  <a:cubicBezTo>
                    <a:pt x="1761" y="480"/>
                    <a:pt x="1977" y="462"/>
                    <a:pt x="2172" y="462"/>
                  </a:cubicBezTo>
                  <a:cubicBezTo>
                    <a:pt x="2612" y="462"/>
                    <a:pt x="2952" y="554"/>
                    <a:pt x="3097" y="554"/>
                  </a:cubicBezTo>
                  <a:cubicBezTo>
                    <a:pt x="3135" y="554"/>
                    <a:pt x="3159" y="548"/>
                    <a:pt x="3169" y="533"/>
                  </a:cubicBezTo>
                  <a:cubicBezTo>
                    <a:pt x="3202" y="466"/>
                    <a:pt x="3069" y="299"/>
                    <a:pt x="2769" y="166"/>
                  </a:cubicBezTo>
                  <a:cubicBezTo>
                    <a:pt x="2472" y="52"/>
                    <a:pt x="2160" y="0"/>
                    <a:pt x="18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4480025" y="2030800"/>
              <a:ext cx="43400" cy="38075"/>
            </a:xfrm>
            <a:custGeom>
              <a:avLst/>
              <a:gdLst/>
              <a:ahLst/>
              <a:cxnLst/>
              <a:rect l="l" t="t" r="r" b="b"/>
              <a:pathLst>
                <a:path w="1736" h="1523" extrusionOk="0">
                  <a:moveTo>
                    <a:pt x="867" y="1"/>
                  </a:moveTo>
                  <a:cubicBezTo>
                    <a:pt x="823" y="1"/>
                    <a:pt x="779" y="4"/>
                    <a:pt x="735" y="11"/>
                  </a:cubicBezTo>
                  <a:cubicBezTo>
                    <a:pt x="301" y="44"/>
                    <a:pt x="1" y="445"/>
                    <a:pt x="101" y="878"/>
                  </a:cubicBezTo>
                  <a:cubicBezTo>
                    <a:pt x="161" y="1267"/>
                    <a:pt x="516" y="1522"/>
                    <a:pt x="902" y="1522"/>
                  </a:cubicBezTo>
                  <a:cubicBezTo>
                    <a:pt x="946" y="1522"/>
                    <a:pt x="991" y="1519"/>
                    <a:pt x="1035" y="1512"/>
                  </a:cubicBezTo>
                  <a:cubicBezTo>
                    <a:pt x="1435" y="1445"/>
                    <a:pt x="1736" y="1045"/>
                    <a:pt x="1669" y="645"/>
                  </a:cubicBezTo>
                  <a:cubicBezTo>
                    <a:pt x="1579" y="256"/>
                    <a:pt x="1247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4473375" y="1997175"/>
              <a:ext cx="80075" cy="30700"/>
            </a:xfrm>
            <a:custGeom>
              <a:avLst/>
              <a:gdLst/>
              <a:ahLst/>
              <a:cxnLst/>
              <a:rect l="l" t="t" r="r" b="b"/>
              <a:pathLst>
                <a:path w="3203" h="1228" extrusionOk="0">
                  <a:moveTo>
                    <a:pt x="1878" y="0"/>
                  </a:moveTo>
                  <a:cubicBezTo>
                    <a:pt x="1717" y="0"/>
                    <a:pt x="1557" y="19"/>
                    <a:pt x="1401" y="55"/>
                  </a:cubicBezTo>
                  <a:cubicBezTo>
                    <a:pt x="967" y="155"/>
                    <a:pt x="567" y="389"/>
                    <a:pt x="267" y="722"/>
                  </a:cubicBezTo>
                  <a:cubicBezTo>
                    <a:pt x="33" y="956"/>
                    <a:pt x="0" y="1189"/>
                    <a:pt x="33" y="1223"/>
                  </a:cubicBezTo>
                  <a:cubicBezTo>
                    <a:pt x="41" y="1226"/>
                    <a:pt x="49" y="1228"/>
                    <a:pt x="59" y="1228"/>
                  </a:cubicBezTo>
                  <a:cubicBezTo>
                    <a:pt x="223" y="1228"/>
                    <a:pt x="715" y="713"/>
                    <a:pt x="1535" y="555"/>
                  </a:cubicBezTo>
                  <a:cubicBezTo>
                    <a:pt x="1753" y="503"/>
                    <a:pt x="1964" y="485"/>
                    <a:pt x="2158" y="485"/>
                  </a:cubicBezTo>
                  <a:cubicBezTo>
                    <a:pt x="2595" y="485"/>
                    <a:pt x="2946" y="576"/>
                    <a:pt x="3096" y="576"/>
                  </a:cubicBezTo>
                  <a:cubicBezTo>
                    <a:pt x="3134" y="576"/>
                    <a:pt x="3159" y="570"/>
                    <a:pt x="3169" y="555"/>
                  </a:cubicBezTo>
                  <a:cubicBezTo>
                    <a:pt x="3202" y="489"/>
                    <a:pt x="3036" y="322"/>
                    <a:pt x="2735" y="189"/>
                  </a:cubicBezTo>
                  <a:cubicBezTo>
                    <a:pt x="2457" y="60"/>
                    <a:pt x="2166" y="0"/>
                    <a:pt x="1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4372450" y="2022725"/>
              <a:ext cx="59250" cy="187650"/>
            </a:xfrm>
            <a:custGeom>
              <a:avLst/>
              <a:gdLst/>
              <a:ahLst/>
              <a:cxnLst/>
              <a:rect l="l" t="t" r="r" b="b"/>
              <a:pathLst>
                <a:path w="2370" h="7506" extrusionOk="0">
                  <a:moveTo>
                    <a:pt x="1199" y="0"/>
                  </a:moveTo>
                  <a:cubicBezTo>
                    <a:pt x="1095" y="0"/>
                    <a:pt x="698" y="2055"/>
                    <a:pt x="334" y="4570"/>
                  </a:cubicBezTo>
                  <a:cubicBezTo>
                    <a:pt x="234" y="5204"/>
                    <a:pt x="134" y="5805"/>
                    <a:pt x="68" y="6372"/>
                  </a:cubicBezTo>
                  <a:cubicBezTo>
                    <a:pt x="1" y="6672"/>
                    <a:pt x="1" y="6972"/>
                    <a:pt x="134" y="7239"/>
                  </a:cubicBezTo>
                  <a:cubicBezTo>
                    <a:pt x="234" y="7406"/>
                    <a:pt x="401" y="7472"/>
                    <a:pt x="568" y="7506"/>
                  </a:cubicBezTo>
                  <a:cubicBezTo>
                    <a:pt x="668" y="7506"/>
                    <a:pt x="801" y="7506"/>
                    <a:pt x="935" y="7472"/>
                  </a:cubicBezTo>
                  <a:cubicBezTo>
                    <a:pt x="1402" y="7439"/>
                    <a:pt x="1902" y="7339"/>
                    <a:pt x="2369" y="7172"/>
                  </a:cubicBezTo>
                  <a:cubicBezTo>
                    <a:pt x="2162" y="7158"/>
                    <a:pt x="1960" y="7150"/>
                    <a:pt x="1762" y="7150"/>
                  </a:cubicBezTo>
                  <a:cubicBezTo>
                    <a:pt x="1482" y="7150"/>
                    <a:pt x="1208" y="7167"/>
                    <a:pt x="935" y="7206"/>
                  </a:cubicBezTo>
                  <a:cubicBezTo>
                    <a:pt x="857" y="7217"/>
                    <a:pt x="779" y="7224"/>
                    <a:pt x="708" y="7224"/>
                  </a:cubicBezTo>
                  <a:cubicBezTo>
                    <a:pt x="564" y="7224"/>
                    <a:pt x="446" y="7194"/>
                    <a:pt x="401" y="7106"/>
                  </a:cubicBezTo>
                  <a:cubicBezTo>
                    <a:pt x="334" y="6872"/>
                    <a:pt x="334" y="6639"/>
                    <a:pt x="401" y="6438"/>
                  </a:cubicBezTo>
                  <a:cubicBezTo>
                    <a:pt x="501" y="5871"/>
                    <a:pt x="601" y="5271"/>
                    <a:pt x="701" y="4637"/>
                  </a:cubicBezTo>
                  <a:cubicBezTo>
                    <a:pt x="1068" y="2069"/>
                    <a:pt x="1302" y="0"/>
                    <a:pt x="1202" y="0"/>
                  </a:cubicBezTo>
                  <a:cubicBezTo>
                    <a:pt x="1201" y="0"/>
                    <a:pt x="1200" y="0"/>
                    <a:pt x="11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4470875" y="2357125"/>
              <a:ext cx="195150" cy="135950"/>
            </a:xfrm>
            <a:custGeom>
              <a:avLst/>
              <a:gdLst/>
              <a:ahLst/>
              <a:cxnLst/>
              <a:rect l="l" t="t" r="r" b="b"/>
              <a:pathLst>
                <a:path w="7806" h="5438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5604" y="2035"/>
                    <a:pt x="2902" y="3403"/>
                    <a:pt x="0" y="4004"/>
                  </a:cubicBezTo>
                  <a:lnTo>
                    <a:pt x="400" y="5438"/>
                  </a:lnTo>
                  <a:cubicBezTo>
                    <a:pt x="6705" y="4671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4448350" y="1936775"/>
              <a:ext cx="80050" cy="19175"/>
            </a:xfrm>
            <a:custGeom>
              <a:avLst/>
              <a:gdLst/>
              <a:ahLst/>
              <a:cxnLst/>
              <a:rect l="l" t="t" r="r" b="b"/>
              <a:pathLst>
                <a:path w="3202" h="767" extrusionOk="0">
                  <a:moveTo>
                    <a:pt x="1682" y="1"/>
                  </a:moveTo>
                  <a:cubicBezTo>
                    <a:pt x="1644" y="1"/>
                    <a:pt x="1607" y="1"/>
                    <a:pt x="1568" y="3"/>
                  </a:cubicBezTo>
                  <a:cubicBezTo>
                    <a:pt x="634" y="36"/>
                    <a:pt x="0" y="470"/>
                    <a:pt x="67" y="670"/>
                  </a:cubicBezTo>
                  <a:cubicBezTo>
                    <a:pt x="91" y="742"/>
                    <a:pt x="194" y="767"/>
                    <a:pt x="354" y="767"/>
                  </a:cubicBezTo>
                  <a:cubicBezTo>
                    <a:pt x="635" y="767"/>
                    <a:pt x="1091" y="691"/>
                    <a:pt x="1602" y="670"/>
                  </a:cubicBezTo>
                  <a:cubicBezTo>
                    <a:pt x="2435" y="636"/>
                    <a:pt x="3103" y="703"/>
                    <a:pt x="3169" y="536"/>
                  </a:cubicBezTo>
                  <a:cubicBezTo>
                    <a:pt x="3201" y="376"/>
                    <a:pt x="2587" y="1"/>
                    <a:pt x="1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4229850" y="1965550"/>
              <a:ext cx="79250" cy="28600"/>
            </a:xfrm>
            <a:custGeom>
              <a:avLst/>
              <a:gdLst/>
              <a:ahLst/>
              <a:cxnLst/>
              <a:rect l="l" t="t" r="r" b="b"/>
              <a:pathLst>
                <a:path w="3170" h="1144" extrusionOk="0">
                  <a:moveTo>
                    <a:pt x="2500" y="1"/>
                  </a:moveTo>
                  <a:cubicBezTo>
                    <a:pt x="2219" y="1"/>
                    <a:pt x="1872" y="43"/>
                    <a:pt x="1502" y="153"/>
                  </a:cubicBezTo>
                  <a:cubicBezTo>
                    <a:pt x="568" y="419"/>
                    <a:pt x="1" y="920"/>
                    <a:pt x="101" y="1087"/>
                  </a:cubicBezTo>
                  <a:cubicBezTo>
                    <a:pt x="117" y="1126"/>
                    <a:pt x="168" y="1143"/>
                    <a:pt x="247" y="1143"/>
                  </a:cubicBezTo>
                  <a:cubicBezTo>
                    <a:pt x="504" y="1143"/>
                    <a:pt x="1057" y="965"/>
                    <a:pt x="1669" y="786"/>
                  </a:cubicBezTo>
                  <a:cubicBezTo>
                    <a:pt x="2503" y="520"/>
                    <a:pt x="3170" y="353"/>
                    <a:pt x="3170" y="186"/>
                  </a:cubicBezTo>
                  <a:cubicBezTo>
                    <a:pt x="3170" y="88"/>
                    <a:pt x="2903" y="1"/>
                    <a:pt x="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4093925" y="1574875"/>
              <a:ext cx="1010750" cy="952400"/>
            </a:xfrm>
            <a:custGeom>
              <a:avLst/>
              <a:gdLst/>
              <a:ahLst/>
              <a:cxnLst/>
              <a:rect l="l" t="t" r="r" b="b"/>
              <a:pathLst>
                <a:path w="40430" h="38096" extrusionOk="0">
                  <a:moveTo>
                    <a:pt x="14934" y="1"/>
                  </a:moveTo>
                  <a:cubicBezTo>
                    <a:pt x="13354" y="1"/>
                    <a:pt x="11859" y="422"/>
                    <a:pt x="10642" y="1436"/>
                  </a:cubicBezTo>
                  <a:cubicBezTo>
                    <a:pt x="9040" y="2737"/>
                    <a:pt x="8106" y="2937"/>
                    <a:pt x="6705" y="5172"/>
                  </a:cubicBezTo>
                  <a:cubicBezTo>
                    <a:pt x="6705" y="5172"/>
                    <a:pt x="5004" y="5772"/>
                    <a:pt x="4137" y="6173"/>
                  </a:cubicBezTo>
                  <a:cubicBezTo>
                    <a:pt x="1101" y="7540"/>
                    <a:pt x="1" y="11510"/>
                    <a:pt x="301" y="14078"/>
                  </a:cubicBezTo>
                  <a:cubicBezTo>
                    <a:pt x="1035" y="20049"/>
                    <a:pt x="4671" y="20817"/>
                    <a:pt x="6072" y="24619"/>
                  </a:cubicBezTo>
                  <a:cubicBezTo>
                    <a:pt x="6072" y="24619"/>
                    <a:pt x="4370" y="16347"/>
                    <a:pt x="4504" y="14045"/>
                  </a:cubicBezTo>
                  <a:cubicBezTo>
                    <a:pt x="4671" y="12377"/>
                    <a:pt x="5438" y="10809"/>
                    <a:pt x="6639" y="9608"/>
                  </a:cubicBezTo>
                  <a:cubicBezTo>
                    <a:pt x="6967" y="9554"/>
                    <a:pt x="7275" y="9527"/>
                    <a:pt x="7564" y="9527"/>
                  </a:cubicBezTo>
                  <a:cubicBezTo>
                    <a:pt x="9389" y="9527"/>
                    <a:pt x="10495" y="10587"/>
                    <a:pt x="11676" y="12344"/>
                  </a:cubicBezTo>
                  <a:cubicBezTo>
                    <a:pt x="13077" y="14345"/>
                    <a:pt x="13977" y="15980"/>
                    <a:pt x="16212" y="16914"/>
                  </a:cubicBezTo>
                  <a:cubicBezTo>
                    <a:pt x="17659" y="17502"/>
                    <a:pt x="18999" y="18580"/>
                    <a:pt x="20616" y="18580"/>
                  </a:cubicBezTo>
                  <a:cubicBezTo>
                    <a:pt x="21385" y="18580"/>
                    <a:pt x="22216" y="18336"/>
                    <a:pt x="23150" y="17681"/>
                  </a:cubicBezTo>
                  <a:cubicBezTo>
                    <a:pt x="24051" y="18682"/>
                    <a:pt x="24652" y="19983"/>
                    <a:pt x="24852" y="21350"/>
                  </a:cubicBezTo>
                  <a:cubicBezTo>
                    <a:pt x="25052" y="23418"/>
                    <a:pt x="23017" y="24586"/>
                    <a:pt x="24518" y="27788"/>
                  </a:cubicBezTo>
                  <a:cubicBezTo>
                    <a:pt x="26019" y="30990"/>
                    <a:pt x="28821" y="33159"/>
                    <a:pt x="29121" y="34426"/>
                  </a:cubicBezTo>
                  <a:lnTo>
                    <a:pt x="40429" y="38096"/>
                  </a:lnTo>
                  <a:cubicBezTo>
                    <a:pt x="40429" y="38096"/>
                    <a:pt x="37094" y="34426"/>
                    <a:pt x="37361" y="30190"/>
                  </a:cubicBezTo>
                  <a:cubicBezTo>
                    <a:pt x="37627" y="25987"/>
                    <a:pt x="36327" y="23252"/>
                    <a:pt x="33958" y="22284"/>
                  </a:cubicBezTo>
                  <a:cubicBezTo>
                    <a:pt x="32290" y="21584"/>
                    <a:pt x="31657" y="19883"/>
                    <a:pt x="31390" y="18482"/>
                  </a:cubicBezTo>
                  <a:cubicBezTo>
                    <a:pt x="30989" y="16080"/>
                    <a:pt x="30289" y="13745"/>
                    <a:pt x="29288" y="11543"/>
                  </a:cubicBezTo>
                  <a:cubicBezTo>
                    <a:pt x="27820" y="8374"/>
                    <a:pt x="25886" y="5105"/>
                    <a:pt x="23150" y="3070"/>
                  </a:cubicBezTo>
                  <a:cubicBezTo>
                    <a:pt x="20880" y="1357"/>
                    <a:pt x="17770" y="1"/>
                    <a:pt x="14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4469200" y="2226875"/>
              <a:ext cx="58400" cy="38900"/>
            </a:xfrm>
            <a:custGeom>
              <a:avLst/>
              <a:gdLst/>
              <a:ahLst/>
              <a:cxnLst/>
              <a:rect l="l" t="t" r="r" b="b"/>
              <a:pathLst>
                <a:path w="2336" h="1556" extrusionOk="0">
                  <a:moveTo>
                    <a:pt x="1225" y="1"/>
                  </a:moveTo>
                  <a:cubicBezTo>
                    <a:pt x="1184" y="1"/>
                    <a:pt x="1143" y="3"/>
                    <a:pt x="1101" y="7"/>
                  </a:cubicBezTo>
                  <a:cubicBezTo>
                    <a:pt x="667" y="40"/>
                    <a:pt x="267" y="307"/>
                    <a:pt x="67" y="707"/>
                  </a:cubicBezTo>
                  <a:lnTo>
                    <a:pt x="34" y="741"/>
                  </a:lnTo>
                  <a:cubicBezTo>
                    <a:pt x="0" y="841"/>
                    <a:pt x="0" y="941"/>
                    <a:pt x="67" y="1008"/>
                  </a:cubicBezTo>
                  <a:cubicBezTo>
                    <a:pt x="134" y="1074"/>
                    <a:pt x="234" y="1141"/>
                    <a:pt x="334" y="1174"/>
                  </a:cubicBezTo>
                  <a:cubicBezTo>
                    <a:pt x="634" y="1375"/>
                    <a:pt x="968" y="1475"/>
                    <a:pt x="1335" y="1541"/>
                  </a:cubicBezTo>
                  <a:cubicBezTo>
                    <a:pt x="1389" y="1551"/>
                    <a:pt x="1442" y="1556"/>
                    <a:pt x="1494" y="1556"/>
                  </a:cubicBezTo>
                  <a:cubicBezTo>
                    <a:pt x="1796" y="1556"/>
                    <a:pt x="2060" y="1397"/>
                    <a:pt x="2202" y="1141"/>
                  </a:cubicBezTo>
                  <a:cubicBezTo>
                    <a:pt x="2335" y="841"/>
                    <a:pt x="2235" y="507"/>
                    <a:pt x="2002" y="307"/>
                  </a:cubicBezTo>
                  <a:cubicBezTo>
                    <a:pt x="1768" y="103"/>
                    <a:pt x="1509" y="1"/>
                    <a:pt x="12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4461700" y="2205350"/>
              <a:ext cx="53375" cy="60575"/>
            </a:xfrm>
            <a:custGeom>
              <a:avLst/>
              <a:gdLst/>
              <a:ahLst/>
              <a:cxnLst/>
              <a:rect l="l" t="t" r="r" b="b"/>
              <a:pathLst>
                <a:path w="2135" h="2423" extrusionOk="0">
                  <a:moveTo>
                    <a:pt x="1901" y="1"/>
                  </a:moveTo>
                  <a:cubicBezTo>
                    <a:pt x="1768" y="1"/>
                    <a:pt x="1935" y="801"/>
                    <a:pt x="1368" y="1468"/>
                  </a:cubicBezTo>
                  <a:cubicBezTo>
                    <a:pt x="834" y="2169"/>
                    <a:pt x="0" y="2236"/>
                    <a:pt x="0" y="2336"/>
                  </a:cubicBezTo>
                  <a:cubicBezTo>
                    <a:pt x="21" y="2399"/>
                    <a:pt x="109" y="2422"/>
                    <a:pt x="256" y="2422"/>
                  </a:cubicBezTo>
                  <a:cubicBezTo>
                    <a:pt x="341" y="2422"/>
                    <a:pt x="445" y="2415"/>
                    <a:pt x="567" y="2402"/>
                  </a:cubicBezTo>
                  <a:cubicBezTo>
                    <a:pt x="1034" y="2302"/>
                    <a:pt x="1434" y="2069"/>
                    <a:pt x="1735" y="1702"/>
                  </a:cubicBezTo>
                  <a:cubicBezTo>
                    <a:pt x="2002" y="1368"/>
                    <a:pt x="2135" y="935"/>
                    <a:pt x="2102" y="501"/>
                  </a:cubicBezTo>
                  <a:cubicBezTo>
                    <a:pt x="2068" y="167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4702700" y="2263725"/>
              <a:ext cx="423650" cy="653525"/>
            </a:xfrm>
            <a:custGeom>
              <a:avLst/>
              <a:gdLst/>
              <a:ahLst/>
              <a:cxnLst/>
              <a:rect l="l" t="t" r="r" b="b"/>
              <a:pathLst>
                <a:path w="16946" h="26141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802" y="1669"/>
                    <a:pt x="2435" y="4104"/>
                    <a:pt x="1835" y="6405"/>
                  </a:cubicBezTo>
                  <a:cubicBezTo>
                    <a:pt x="1401" y="7840"/>
                    <a:pt x="467" y="9141"/>
                    <a:pt x="267" y="10675"/>
                  </a:cubicBezTo>
                  <a:cubicBezTo>
                    <a:pt x="0" y="12510"/>
                    <a:pt x="834" y="14278"/>
                    <a:pt x="1535" y="15979"/>
                  </a:cubicBezTo>
                  <a:cubicBezTo>
                    <a:pt x="2235" y="17713"/>
                    <a:pt x="2836" y="19681"/>
                    <a:pt x="2102" y="21349"/>
                  </a:cubicBezTo>
                  <a:cubicBezTo>
                    <a:pt x="1768" y="22083"/>
                    <a:pt x="1268" y="22684"/>
                    <a:pt x="934" y="23384"/>
                  </a:cubicBezTo>
                  <a:cubicBezTo>
                    <a:pt x="601" y="24085"/>
                    <a:pt x="534" y="25019"/>
                    <a:pt x="1101" y="25552"/>
                  </a:cubicBezTo>
                  <a:cubicBezTo>
                    <a:pt x="1501" y="25919"/>
                    <a:pt x="2035" y="26086"/>
                    <a:pt x="2569" y="26119"/>
                  </a:cubicBezTo>
                  <a:cubicBezTo>
                    <a:pt x="2790" y="26134"/>
                    <a:pt x="3011" y="26141"/>
                    <a:pt x="3230" y="26141"/>
                  </a:cubicBezTo>
                  <a:cubicBezTo>
                    <a:pt x="7086" y="26141"/>
                    <a:pt x="10670" y="23950"/>
                    <a:pt x="12342" y="20415"/>
                  </a:cubicBezTo>
                  <a:lnTo>
                    <a:pt x="13176" y="22250"/>
                  </a:lnTo>
                  <a:cubicBezTo>
                    <a:pt x="16946" y="16579"/>
                    <a:pt x="16212" y="9107"/>
                    <a:pt x="11509" y="423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4642650" y="2007000"/>
              <a:ext cx="135775" cy="148325"/>
            </a:xfrm>
            <a:custGeom>
              <a:avLst/>
              <a:gdLst/>
              <a:ahLst/>
              <a:cxnLst/>
              <a:rect l="l" t="t" r="r" b="b"/>
              <a:pathLst>
                <a:path w="5431" h="5933" extrusionOk="0">
                  <a:moveTo>
                    <a:pt x="1977" y="0"/>
                  </a:moveTo>
                  <a:cubicBezTo>
                    <a:pt x="1705" y="0"/>
                    <a:pt x="1451" y="42"/>
                    <a:pt x="1235" y="96"/>
                  </a:cubicBezTo>
                  <a:cubicBezTo>
                    <a:pt x="835" y="196"/>
                    <a:pt x="1" y="1230"/>
                    <a:pt x="101" y="1630"/>
                  </a:cubicBezTo>
                  <a:cubicBezTo>
                    <a:pt x="401" y="3098"/>
                    <a:pt x="1735" y="5800"/>
                    <a:pt x="1802" y="5900"/>
                  </a:cubicBezTo>
                  <a:cubicBezTo>
                    <a:pt x="1807" y="5916"/>
                    <a:pt x="1912" y="5932"/>
                    <a:pt x="2079" y="5932"/>
                  </a:cubicBezTo>
                  <a:cubicBezTo>
                    <a:pt x="2935" y="5932"/>
                    <a:pt x="5431" y="5502"/>
                    <a:pt x="4537" y="2431"/>
                  </a:cubicBezTo>
                  <a:cubicBezTo>
                    <a:pt x="3973" y="457"/>
                    <a:pt x="2878" y="0"/>
                    <a:pt x="197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4686850" y="2035125"/>
              <a:ext cx="49225" cy="82725"/>
            </a:xfrm>
            <a:custGeom>
              <a:avLst/>
              <a:gdLst/>
              <a:ahLst/>
              <a:cxnLst/>
              <a:rect l="l" t="t" r="r" b="b"/>
              <a:pathLst>
                <a:path w="1969" h="3309" extrusionOk="0">
                  <a:moveTo>
                    <a:pt x="487" y="1"/>
                  </a:moveTo>
                  <a:cubicBezTo>
                    <a:pt x="458" y="1"/>
                    <a:pt x="429" y="2"/>
                    <a:pt x="401" y="5"/>
                  </a:cubicBezTo>
                  <a:cubicBezTo>
                    <a:pt x="267" y="38"/>
                    <a:pt x="167" y="105"/>
                    <a:pt x="101" y="205"/>
                  </a:cubicBezTo>
                  <a:cubicBezTo>
                    <a:pt x="34" y="272"/>
                    <a:pt x="1" y="372"/>
                    <a:pt x="1" y="472"/>
                  </a:cubicBezTo>
                  <a:cubicBezTo>
                    <a:pt x="34" y="639"/>
                    <a:pt x="101" y="672"/>
                    <a:pt x="134" y="672"/>
                  </a:cubicBezTo>
                  <a:cubicBezTo>
                    <a:pt x="134" y="672"/>
                    <a:pt x="101" y="605"/>
                    <a:pt x="134" y="472"/>
                  </a:cubicBezTo>
                  <a:cubicBezTo>
                    <a:pt x="134" y="305"/>
                    <a:pt x="301" y="205"/>
                    <a:pt x="434" y="205"/>
                  </a:cubicBezTo>
                  <a:cubicBezTo>
                    <a:pt x="701" y="205"/>
                    <a:pt x="935" y="338"/>
                    <a:pt x="1068" y="539"/>
                  </a:cubicBezTo>
                  <a:cubicBezTo>
                    <a:pt x="1268" y="805"/>
                    <a:pt x="1435" y="1106"/>
                    <a:pt x="1502" y="1406"/>
                  </a:cubicBezTo>
                  <a:cubicBezTo>
                    <a:pt x="1668" y="2073"/>
                    <a:pt x="1535" y="2773"/>
                    <a:pt x="1168" y="3040"/>
                  </a:cubicBezTo>
                  <a:cubicBezTo>
                    <a:pt x="1035" y="3140"/>
                    <a:pt x="868" y="3174"/>
                    <a:pt x="701" y="3174"/>
                  </a:cubicBezTo>
                  <a:cubicBezTo>
                    <a:pt x="568" y="3140"/>
                    <a:pt x="501" y="3107"/>
                    <a:pt x="501" y="3107"/>
                  </a:cubicBezTo>
                  <a:lnTo>
                    <a:pt x="501" y="3107"/>
                  </a:lnTo>
                  <a:cubicBezTo>
                    <a:pt x="501" y="3140"/>
                    <a:pt x="534" y="3207"/>
                    <a:pt x="668" y="3274"/>
                  </a:cubicBezTo>
                  <a:cubicBezTo>
                    <a:pt x="739" y="3297"/>
                    <a:pt x="814" y="3309"/>
                    <a:pt x="890" y="3309"/>
                  </a:cubicBezTo>
                  <a:cubicBezTo>
                    <a:pt x="1029" y="3309"/>
                    <a:pt x="1172" y="3272"/>
                    <a:pt x="1301" y="3207"/>
                  </a:cubicBezTo>
                  <a:cubicBezTo>
                    <a:pt x="1768" y="2874"/>
                    <a:pt x="1969" y="2073"/>
                    <a:pt x="1768" y="1339"/>
                  </a:cubicBezTo>
                  <a:cubicBezTo>
                    <a:pt x="1668" y="972"/>
                    <a:pt x="1502" y="672"/>
                    <a:pt x="1235" y="372"/>
                  </a:cubicBezTo>
                  <a:cubicBezTo>
                    <a:pt x="1082" y="158"/>
                    <a:pt x="790" y="1"/>
                    <a:pt x="48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4256550" y="1746025"/>
              <a:ext cx="888975" cy="564425"/>
            </a:xfrm>
            <a:custGeom>
              <a:avLst/>
              <a:gdLst/>
              <a:ahLst/>
              <a:cxnLst/>
              <a:rect l="l" t="t" r="r" b="b"/>
              <a:pathLst>
                <a:path w="35559" h="22577" extrusionOk="0">
                  <a:moveTo>
                    <a:pt x="2799" y="1"/>
                  </a:moveTo>
                  <a:cubicBezTo>
                    <a:pt x="2386" y="1"/>
                    <a:pt x="1972" y="50"/>
                    <a:pt x="1568" y="161"/>
                  </a:cubicBezTo>
                  <a:cubicBezTo>
                    <a:pt x="1101" y="261"/>
                    <a:pt x="701" y="461"/>
                    <a:pt x="334" y="761"/>
                  </a:cubicBezTo>
                  <a:cubicBezTo>
                    <a:pt x="67" y="961"/>
                    <a:pt x="0" y="1095"/>
                    <a:pt x="0" y="1128"/>
                  </a:cubicBezTo>
                  <a:cubicBezTo>
                    <a:pt x="6" y="1134"/>
                    <a:pt x="15" y="1136"/>
                    <a:pt x="26" y="1136"/>
                  </a:cubicBezTo>
                  <a:cubicBezTo>
                    <a:pt x="83" y="1136"/>
                    <a:pt x="213" y="1072"/>
                    <a:pt x="434" y="961"/>
                  </a:cubicBezTo>
                  <a:cubicBezTo>
                    <a:pt x="834" y="761"/>
                    <a:pt x="1234" y="628"/>
                    <a:pt x="1668" y="561"/>
                  </a:cubicBezTo>
                  <a:cubicBezTo>
                    <a:pt x="1866" y="540"/>
                    <a:pt x="2064" y="529"/>
                    <a:pt x="2262" y="529"/>
                  </a:cubicBezTo>
                  <a:cubicBezTo>
                    <a:pt x="3633" y="529"/>
                    <a:pt x="4984" y="1029"/>
                    <a:pt x="6005" y="1962"/>
                  </a:cubicBezTo>
                  <a:cubicBezTo>
                    <a:pt x="6872" y="2696"/>
                    <a:pt x="7639" y="3496"/>
                    <a:pt x="8306" y="4397"/>
                  </a:cubicBezTo>
                  <a:cubicBezTo>
                    <a:pt x="9107" y="5464"/>
                    <a:pt x="10007" y="6432"/>
                    <a:pt x="11008" y="7366"/>
                  </a:cubicBezTo>
                  <a:cubicBezTo>
                    <a:pt x="11542" y="7866"/>
                    <a:pt x="12176" y="8266"/>
                    <a:pt x="12843" y="8600"/>
                  </a:cubicBezTo>
                  <a:cubicBezTo>
                    <a:pt x="13577" y="8967"/>
                    <a:pt x="14377" y="9167"/>
                    <a:pt x="15178" y="9234"/>
                  </a:cubicBezTo>
                  <a:cubicBezTo>
                    <a:pt x="15418" y="9254"/>
                    <a:pt x="15657" y="9263"/>
                    <a:pt x="15897" y="9263"/>
                  </a:cubicBezTo>
                  <a:cubicBezTo>
                    <a:pt x="17256" y="9263"/>
                    <a:pt x="18605" y="8980"/>
                    <a:pt x="19881" y="8867"/>
                  </a:cubicBezTo>
                  <a:cubicBezTo>
                    <a:pt x="20135" y="8850"/>
                    <a:pt x="20388" y="8841"/>
                    <a:pt x="20639" y="8841"/>
                  </a:cubicBezTo>
                  <a:cubicBezTo>
                    <a:pt x="21907" y="8841"/>
                    <a:pt x="23110" y="9077"/>
                    <a:pt x="23917" y="9801"/>
                  </a:cubicBezTo>
                  <a:cubicBezTo>
                    <a:pt x="24384" y="10268"/>
                    <a:pt x="24751" y="10802"/>
                    <a:pt x="24985" y="11435"/>
                  </a:cubicBezTo>
                  <a:cubicBezTo>
                    <a:pt x="25252" y="12069"/>
                    <a:pt x="25418" y="12736"/>
                    <a:pt x="25652" y="13403"/>
                  </a:cubicBezTo>
                  <a:cubicBezTo>
                    <a:pt x="25885" y="14104"/>
                    <a:pt x="26186" y="14771"/>
                    <a:pt x="26619" y="15338"/>
                  </a:cubicBezTo>
                  <a:cubicBezTo>
                    <a:pt x="27020" y="15905"/>
                    <a:pt x="27553" y="16372"/>
                    <a:pt x="28154" y="16739"/>
                  </a:cubicBezTo>
                  <a:cubicBezTo>
                    <a:pt x="29188" y="17273"/>
                    <a:pt x="30289" y="17740"/>
                    <a:pt x="31389" y="18073"/>
                  </a:cubicBezTo>
                  <a:cubicBezTo>
                    <a:pt x="32257" y="18340"/>
                    <a:pt x="33091" y="18741"/>
                    <a:pt x="33824" y="19274"/>
                  </a:cubicBezTo>
                  <a:cubicBezTo>
                    <a:pt x="34358" y="19675"/>
                    <a:pt x="34758" y="20208"/>
                    <a:pt x="35025" y="20842"/>
                  </a:cubicBezTo>
                  <a:cubicBezTo>
                    <a:pt x="35192" y="21242"/>
                    <a:pt x="35259" y="21676"/>
                    <a:pt x="35259" y="22076"/>
                  </a:cubicBezTo>
                  <a:cubicBezTo>
                    <a:pt x="35259" y="22377"/>
                    <a:pt x="35225" y="22577"/>
                    <a:pt x="35259" y="22577"/>
                  </a:cubicBezTo>
                  <a:cubicBezTo>
                    <a:pt x="35292" y="22577"/>
                    <a:pt x="35392" y="22443"/>
                    <a:pt x="35459" y="22143"/>
                  </a:cubicBezTo>
                  <a:cubicBezTo>
                    <a:pt x="35559" y="21643"/>
                    <a:pt x="35559" y="21176"/>
                    <a:pt x="35392" y="20709"/>
                  </a:cubicBezTo>
                  <a:cubicBezTo>
                    <a:pt x="35192" y="19975"/>
                    <a:pt x="34758" y="19341"/>
                    <a:pt x="34191" y="18841"/>
                  </a:cubicBezTo>
                  <a:cubicBezTo>
                    <a:pt x="33424" y="18207"/>
                    <a:pt x="32590" y="17707"/>
                    <a:pt x="31656" y="17373"/>
                  </a:cubicBezTo>
                  <a:cubicBezTo>
                    <a:pt x="30622" y="17006"/>
                    <a:pt x="29588" y="16539"/>
                    <a:pt x="28621" y="15972"/>
                  </a:cubicBezTo>
                  <a:cubicBezTo>
                    <a:pt x="28120" y="15672"/>
                    <a:pt x="27720" y="15271"/>
                    <a:pt x="27386" y="14804"/>
                  </a:cubicBezTo>
                  <a:cubicBezTo>
                    <a:pt x="27020" y="14271"/>
                    <a:pt x="26753" y="13704"/>
                    <a:pt x="26586" y="13103"/>
                  </a:cubicBezTo>
                  <a:cubicBezTo>
                    <a:pt x="26386" y="12469"/>
                    <a:pt x="26219" y="11769"/>
                    <a:pt x="25919" y="11068"/>
                  </a:cubicBezTo>
                  <a:cubicBezTo>
                    <a:pt x="25652" y="10268"/>
                    <a:pt x="25185" y="9567"/>
                    <a:pt x="24584" y="9034"/>
                  </a:cubicBezTo>
                  <a:cubicBezTo>
                    <a:pt x="23951" y="8467"/>
                    <a:pt x="23150" y="8066"/>
                    <a:pt x="22283" y="7933"/>
                  </a:cubicBezTo>
                  <a:cubicBezTo>
                    <a:pt x="21736" y="7819"/>
                    <a:pt x="21158" y="7767"/>
                    <a:pt x="20580" y="7767"/>
                  </a:cubicBezTo>
                  <a:cubicBezTo>
                    <a:pt x="20312" y="7767"/>
                    <a:pt x="20045" y="7778"/>
                    <a:pt x="19781" y="7799"/>
                  </a:cubicBezTo>
                  <a:cubicBezTo>
                    <a:pt x="18339" y="7917"/>
                    <a:pt x="17000" y="8217"/>
                    <a:pt x="15743" y="8217"/>
                  </a:cubicBezTo>
                  <a:cubicBezTo>
                    <a:pt x="15575" y="8217"/>
                    <a:pt x="15409" y="8211"/>
                    <a:pt x="15244" y="8200"/>
                  </a:cubicBezTo>
                  <a:cubicBezTo>
                    <a:pt x="13877" y="8066"/>
                    <a:pt x="12609" y="7499"/>
                    <a:pt x="11642" y="6599"/>
                  </a:cubicBezTo>
                  <a:cubicBezTo>
                    <a:pt x="10675" y="5731"/>
                    <a:pt x="9774" y="4797"/>
                    <a:pt x="8973" y="3797"/>
                  </a:cubicBezTo>
                  <a:cubicBezTo>
                    <a:pt x="8239" y="2896"/>
                    <a:pt x="7406" y="2095"/>
                    <a:pt x="6472" y="1361"/>
                  </a:cubicBezTo>
                  <a:cubicBezTo>
                    <a:pt x="5704" y="761"/>
                    <a:pt x="4770" y="327"/>
                    <a:pt x="3803" y="94"/>
                  </a:cubicBezTo>
                  <a:cubicBezTo>
                    <a:pt x="3473" y="34"/>
                    <a:pt x="3137" y="1"/>
                    <a:pt x="27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4560925" y="1471525"/>
              <a:ext cx="191825" cy="187525"/>
            </a:xfrm>
            <a:custGeom>
              <a:avLst/>
              <a:gdLst/>
              <a:ahLst/>
              <a:cxnLst/>
              <a:rect l="l" t="t" r="r" b="b"/>
              <a:pathLst>
                <a:path w="7673" h="7501" extrusionOk="0">
                  <a:moveTo>
                    <a:pt x="3070" y="1"/>
                  </a:moveTo>
                  <a:cubicBezTo>
                    <a:pt x="2505" y="1"/>
                    <a:pt x="1966" y="145"/>
                    <a:pt x="1468" y="433"/>
                  </a:cubicBezTo>
                  <a:cubicBezTo>
                    <a:pt x="568" y="1033"/>
                    <a:pt x="1" y="2034"/>
                    <a:pt x="1" y="3102"/>
                  </a:cubicBezTo>
                  <a:cubicBezTo>
                    <a:pt x="1" y="4202"/>
                    <a:pt x="468" y="5203"/>
                    <a:pt x="1235" y="5970"/>
                  </a:cubicBezTo>
                  <a:lnTo>
                    <a:pt x="368" y="6270"/>
                  </a:lnTo>
                  <a:cubicBezTo>
                    <a:pt x="1126" y="7100"/>
                    <a:pt x="2141" y="7500"/>
                    <a:pt x="3146" y="7500"/>
                  </a:cubicBezTo>
                  <a:cubicBezTo>
                    <a:pt x="4485" y="7500"/>
                    <a:pt x="5805" y="6790"/>
                    <a:pt x="6472" y="5437"/>
                  </a:cubicBezTo>
                  <a:cubicBezTo>
                    <a:pt x="7673" y="3102"/>
                    <a:pt x="6138" y="300"/>
                    <a:pt x="3536" y="33"/>
                  </a:cubicBezTo>
                  <a:cubicBezTo>
                    <a:pt x="3379" y="11"/>
                    <a:pt x="3224" y="1"/>
                    <a:pt x="3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4570100" y="1592425"/>
              <a:ext cx="112600" cy="55375"/>
            </a:xfrm>
            <a:custGeom>
              <a:avLst/>
              <a:gdLst/>
              <a:ahLst/>
              <a:cxnLst/>
              <a:rect l="l" t="t" r="r" b="b"/>
              <a:pathLst>
                <a:path w="4504" h="2215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234"/>
                    <a:pt x="234" y="467"/>
                    <a:pt x="434" y="634"/>
                  </a:cubicBezTo>
                  <a:cubicBezTo>
                    <a:pt x="868" y="1068"/>
                    <a:pt x="1368" y="1468"/>
                    <a:pt x="1935" y="1735"/>
                  </a:cubicBezTo>
                  <a:cubicBezTo>
                    <a:pt x="2502" y="2002"/>
                    <a:pt x="3136" y="2135"/>
                    <a:pt x="3737" y="2202"/>
                  </a:cubicBezTo>
                  <a:cubicBezTo>
                    <a:pt x="3808" y="2211"/>
                    <a:pt x="3880" y="2215"/>
                    <a:pt x="3950" y="2215"/>
                  </a:cubicBezTo>
                  <a:cubicBezTo>
                    <a:pt x="4144" y="2215"/>
                    <a:pt x="4333" y="2184"/>
                    <a:pt x="4504" y="2135"/>
                  </a:cubicBezTo>
                  <a:cubicBezTo>
                    <a:pt x="2769" y="2068"/>
                    <a:pt x="1168" y="1301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4135625" y="1770250"/>
              <a:ext cx="110925" cy="364250"/>
            </a:xfrm>
            <a:custGeom>
              <a:avLst/>
              <a:gdLst/>
              <a:ahLst/>
              <a:cxnLst/>
              <a:rect l="l" t="t" r="r" b="b"/>
              <a:pathLst>
                <a:path w="4437" h="14570" extrusionOk="0">
                  <a:moveTo>
                    <a:pt x="4404" y="1"/>
                  </a:moveTo>
                  <a:cubicBezTo>
                    <a:pt x="4379" y="1"/>
                    <a:pt x="4337" y="9"/>
                    <a:pt x="4270" y="26"/>
                  </a:cubicBezTo>
                  <a:cubicBezTo>
                    <a:pt x="4103" y="26"/>
                    <a:pt x="3937" y="59"/>
                    <a:pt x="3770" y="126"/>
                  </a:cubicBezTo>
                  <a:cubicBezTo>
                    <a:pt x="3169" y="292"/>
                    <a:pt x="2602" y="559"/>
                    <a:pt x="2102" y="960"/>
                  </a:cubicBezTo>
                  <a:cubicBezTo>
                    <a:pt x="1368" y="1527"/>
                    <a:pt x="801" y="2260"/>
                    <a:pt x="434" y="3094"/>
                  </a:cubicBezTo>
                  <a:cubicBezTo>
                    <a:pt x="201" y="3595"/>
                    <a:pt x="67" y="4128"/>
                    <a:pt x="34" y="4696"/>
                  </a:cubicBezTo>
                  <a:cubicBezTo>
                    <a:pt x="0" y="5263"/>
                    <a:pt x="67" y="5863"/>
                    <a:pt x="201" y="6430"/>
                  </a:cubicBezTo>
                  <a:cubicBezTo>
                    <a:pt x="467" y="7498"/>
                    <a:pt x="834" y="8565"/>
                    <a:pt x="1335" y="9566"/>
                  </a:cubicBezTo>
                  <a:cubicBezTo>
                    <a:pt x="1702" y="10400"/>
                    <a:pt x="2035" y="11234"/>
                    <a:pt x="2302" y="12101"/>
                  </a:cubicBezTo>
                  <a:cubicBezTo>
                    <a:pt x="2436" y="12701"/>
                    <a:pt x="2536" y="13302"/>
                    <a:pt x="2536" y="13902"/>
                  </a:cubicBezTo>
                  <a:cubicBezTo>
                    <a:pt x="2536" y="14102"/>
                    <a:pt x="2502" y="14336"/>
                    <a:pt x="2502" y="14569"/>
                  </a:cubicBezTo>
                  <a:cubicBezTo>
                    <a:pt x="2536" y="14569"/>
                    <a:pt x="2569" y="14503"/>
                    <a:pt x="2569" y="14369"/>
                  </a:cubicBezTo>
                  <a:cubicBezTo>
                    <a:pt x="2602" y="14269"/>
                    <a:pt x="2636" y="14102"/>
                    <a:pt x="2636" y="13869"/>
                  </a:cubicBezTo>
                  <a:cubicBezTo>
                    <a:pt x="2669" y="13268"/>
                    <a:pt x="2602" y="12635"/>
                    <a:pt x="2469" y="12034"/>
                  </a:cubicBezTo>
                  <a:cubicBezTo>
                    <a:pt x="2202" y="11167"/>
                    <a:pt x="1902" y="10300"/>
                    <a:pt x="1535" y="9499"/>
                  </a:cubicBezTo>
                  <a:cubicBezTo>
                    <a:pt x="1068" y="8498"/>
                    <a:pt x="701" y="7431"/>
                    <a:pt x="401" y="6363"/>
                  </a:cubicBezTo>
                  <a:cubicBezTo>
                    <a:pt x="301" y="5830"/>
                    <a:pt x="234" y="5263"/>
                    <a:pt x="267" y="4696"/>
                  </a:cubicBezTo>
                  <a:cubicBezTo>
                    <a:pt x="301" y="4195"/>
                    <a:pt x="401" y="3661"/>
                    <a:pt x="634" y="3194"/>
                  </a:cubicBezTo>
                  <a:cubicBezTo>
                    <a:pt x="1201" y="1793"/>
                    <a:pt x="2369" y="693"/>
                    <a:pt x="3803" y="226"/>
                  </a:cubicBezTo>
                  <a:cubicBezTo>
                    <a:pt x="4203" y="59"/>
                    <a:pt x="4437" y="59"/>
                    <a:pt x="4437" y="26"/>
                  </a:cubicBezTo>
                  <a:cubicBezTo>
                    <a:pt x="4437" y="9"/>
                    <a:pt x="4429" y="1"/>
                    <a:pt x="44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4183150" y="2220375"/>
              <a:ext cx="111775" cy="658825"/>
            </a:xfrm>
            <a:custGeom>
              <a:avLst/>
              <a:gdLst/>
              <a:ahLst/>
              <a:cxnLst/>
              <a:rect l="l" t="t" r="r" b="b"/>
              <a:pathLst>
                <a:path w="4471" h="26353" extrusionOk="0">
                  <a:moveTo>
                    <a:pt x="1769" y="0"/>
                  </a:moveTo>
                  <a:cubicBezTo>
                    <a:pt x="1735" y="0"/>
                    <a:pt x="1802" y="367"/>
                    <a:pt x="1869" y="1101"/>
                  </a:cubicBezTo>
                  <a:cubicBezTo>
                    <a:pt x="1936" y="2068"/>
                    <a:pt x="1936" y="3069"/>
                    <a:pt x="1869" y="4070"/>
                  </a:cubicBezTo>
                  <a:cubicBezTo>
                    <a:pt x="1735" y="5537"/>
                    <a:pt x="1535" y="7005"/>
                    <a:pt x="1235" y="8439"/>
                  </a:cubicBezTo>
                  <a:cubicBezTo>
                    <a:pt x="935" y="10074"/>
                    <a:pt x="535" y="11875"/>
                    <a:pt x="301" y="13777"/>
                  </a:cubicBezTo>
                  <a:cubicBezTo>
                    <a:pt x="1" y="15578"/>
                    <a:pt x="1" y="17413"/>
                    <a:pt x="234" y="19214"/>
                  </a:cubicBezTo>
                  <a:cubicBezTo>
                    <a:pt x="434" y="20682"/>
                    <a:pt x="901" y="22116"/>
                    <a:pt x="1635" y="23417"/>
                  </a:cubicBezTo>
                  <a:cubicBezTo>
                    <a:pt x="2136" y="24284"/>
                    <a:pt x="2803" y="25051"/>
                    <a:pt x="3570" y="25719"/>
                  </a:cubicBezTo>
                  <a:cubicBezTo>
                    <a:pt x="3770" y="25885"/>
                    <a:pt x="3970" y="26052"/>
                    <a:pt x="4204" y="26186"/>
                  </a:cubicBezTo>
                  <a:cubicBezTo>
                    <a:pt x="4304" y="26252"/>
                    <a:pt x="4371" y="26286"/>
                    <a:pt x="4471" y="26352"/>
                  </a:cubicBezTo>
                  <a:cubicBezTo>
                    <a:pt x="4471" y="26319"/>
                    <a:pt x="4137" y="26119"/>
                    <a:pt x="3603" y="25685"/>
                  </a:cubicBezTo>
                  <a:cubicBezTo>
                    <a:pt x="2870" y="25018"/>
                    <a:pt x="2236" y="24217"/>
                    <a:pt x="1769" y="23350"/>
                  </a:cubicBezTo>
                  <a:cubicBezTo>
                    <a:pt x="1068" y="22083"/>
                    <a:pt x="601" y="20648"/>
                    <a:pt x="401" y="19180"/>
                  </a:cubicBezTo>
                  <a:cubicBezTo>
                    <a:pt x="201" y="17413"/>
                    <a:pt x="234" y="15611"/>
                    <a:pt x="501" y="13810"/>
                  </a:cubicBezTo>
                  <a:cubicBezTo>
                    <a:pt x="768" y="11909"/>
                    <a:pt x="1135" y="10107"/>
                    <a:pt x="1435" y="8473"/>
                  </a:cubicBezTo>
                  <a:cubicBezTo>
                    <a:pt x="1735" y="7005"/>
                    <a:pt x="1902" y="5537"/>
                    <a:pt x="2036" y="4070"/>
                  </a:cubicBezTo>
                  <a:cubicBezTo>
                    <a:pt x="2069" y="3069"/>
                    <a:pt x="2069" y="2068"/>
                    <a:pt x="1969" y="1068"/>
                  </a:cubicBezTo>
                  <a:cubicBezTo>
                    <a:pt x="1902" y="734"/>
                    <a:pt x="1869" y="434"/>
                    <a:pt x="1835" y="267"/>
                  </a:cubicBezTo>
                  <a:cubicBezTo>
                    <a:pt x="1802" y="167"/>
                    <a:pt x="1802" y="67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4676000" y="2001050"/>
              <a:ext cx="253550" cy="856450"/>
            </a:xfrm>
            <a:custGeom>
              <a:avLst/>
              <a:gdLst/>
              <a:ahLst/>
              <a:cxnLst/>
              <a:rect l="l" t="t" r="r" b="b"/>
              <a:pathLst>
                <a:path w="10142" h="34258" extrusionOk="0">
                  <a:moveTo>
                    <a:pt x="1" y="0"/>
                  </a:moveTo>
                  <a:cubicBezTo>
                    <a:pt x="535" y="0"/>
                    <a:pt x="1068" y="100"/>
                    <a:pt x="1602" y="234"/>
                  </a:cubicBezTo>
                  <a:cubicBezTo>
                    <a:pt x="3003" y="634"/>
                    <a:pt x="4204" y="1501"/>
                    <a:pt x="5071" y="2702"/>
                  </a:cubicBezTo>
                  <a:cubicBezTo>
                    <a:pt x="5672" y="3503"/>
                    <a:pt x="6105" y="4403"/>
                    <a:pt x="6339" y="5404"/>
                  </a:cubicBezTo>
                  <a:cubicBezTo>
                    <a:pt x="6639" y="6505"/>
                    <a:pt x="6772" y="7672"/>
                    <a:pt x="6739" y="8806"/>
                  </a:cubicBezTo>
                  <a:cubicBezTo>
                    <a:pt x="6706" y="10041"/>
                    <a:pt x="6472" y="11308"/>
                    <a:pt x="6405" y="12643"/>
                  </a:cubicBezTo>
                  <a:cubicBezTo>
                    <a:pt x="6372" y="13343"/>
                    <a:pt x="6439" y="14010"/>
                    <a:pt x="6572" y="14711"/>
                  </a:cubicBezTo>
                  <a:cubicBezTo>
                    <a:pt x="6739" y="15378"/>
                    <a:pt x="7006" y="16045"/>
                    <a:pt x="7373" y="16645"/>
                  </a:cubicBezTo>
                  <a:cubicBezTo>
                    <a:pt x="8073" y="17880"/>
                    <a:pt x="8941" y="19014"/>
                    <a:pt x="9341" y="20248"/>
                  </a:cubicBezTo>
                  <a:cubicBezTo>
                    <a:pt x="9775" y="21449"/>
                    <a:pt x="9908" y="22750"/>
                    <a:pt x="9808" y="24017"/>
                  </a:cubicBezTo>
                  <a:cubicBezTo>
                    <a:pt x="9608" y="26152"/>
                    <a:pt x="8807" y="28220"/>
                    <a:pt x="7506" y="29955"/>
                  </a:cubicBezTo>
                  <a:cubicBezTo>
                    <a:pt x="6639" y="31156"/>
                    <a:pt x="5672" y="32223"/>
                    <a:pt x="4571" y="33191"/>
                  </a:cubicBezTo>
                  <a:cubicBezTo>
                    <a:pt x="4171" y="33558"/>
                    <a:pt x="3870" y="33791"/>
                    <a:pt x="3670" y="33958"/>
                  </a:cubicBezTo>
                  <a:lnTo>
                    <a:pt x="3403" y="34158"/>
                  </a:lnTo>
                  <a:cubicBezTo>
                    <a:pt x="3337" y="34225"/>
                    <a:pt x="3337" y="34258"/>
                    <a:pt x="3337" y="34258"/>
                  </a:cubicBezTo>
                  <a:cubicBezTo>
                    <a:pt x="3370" y="34225"/>
                    <a:pt x="3403" y="34225"/>
                    <a:pt x="3437" y="34191"/>
                  </a:cubicBezTo>
                  <a:lnTo>
                    <a:pt x="3704" y="34025"/>
                  </a:lnTo>
                  <a:cubicBezTo>
                    <a:pt x="3904" y="33858"/>
                    <a:pt x="4204" y="33624"/>
                    <a:pt x="4638" y="33291"/>
                  </a:cubicBezTo>
                  <a:cubicBezTo>
                    <a:pt x="5738" y="32323"/>
                    <a:pt x="6772" y="31256"/>
                    <a:pt x="7640" y="30088"/>
                  </a:cubicBezTo>
                  <a:cubicBezTo>
                    <a:pt x="8974" y="28320"/>
                    <a:pt x="9808" y="26219"/>
                    <a:pt x="10008" y="24051"/>
                  </a:cubicBezTo>
                  <a:cubicBezTo>
                    <a:pt x="10141" y="22750"/>
                    <a:pt x="9975" y="21449"/>
                    <a:pt x="9574" y="20215"/>
                  </a:cubicBezTo>
                  <a:cubicBezTo>
                    <a:pt x="9141" y="18914"/>
                    <a:pt x="8273" y="17780"/>
                    <a:pt x="7573" y="16579"/>
                  </a:cubicBezTo>
                  <a:cubicBezTo>
                    <a:pt x="7239" y="15978"/>
                    <a:pt x="6973" y="15344"/>
                    <a:pt x="6806" y="14677"/>
                  </a:cubicBezTo>
                  <a:cubicBezTo>
                    <a:pt x="6639" y="14010"/>
                    <a:pt x="6606" y="13343"/>
                    <a:pt x="6639" y="12676"/>
                  </a:cubicBezTo>
                  <a:cubicBezTo>
                    <a:pt x="6672" y="11342"/>
                    <a:pt x="6939" y="10107"/>
                    <a:pt x="6939" y="8840"/>
                  </a:cubicBezTo>
                  <a:cubicBezTo>
                    <a:pt x="6973" y="7672"/>
                    <a:pt x="6839" y="6505"/>
                    <a:pt x="6539" y="5371"/>
                  </a:cubicBezTo>
                  <a:cubicBezTo>
                    <a:pt x="6239" y="4370"/>
                    <a:pt x="5805" y="3436"/>
                    <a:pt x="5205" y="2635"/>
                  </a:cubicBezTo>
                  <a:cubicBezTo>
                    <a:pt x="4304" y="1435"/>
                    <a:pt x="3036" y="567"/>
                    <a:pt x="1602" y="167"/>
                  </a:cubicBezTo>
                  <a:cubicBezTo>
                    <a:pt x="1202" y="67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4683525" y="2126125"/>
              <a:ext cx="102600" cy="90325"/>
            </a:xfrm>
            <a:custGeom>
              <a:avLst/>
              <a:gdLst/>
              <a:ahLst/>
              <a:cxnLst/>
              <a:rect l="l" t="t" r="r" b="b"/>
              <a:pathLst>
                <a:path w="4104" h="3613" extrusionOk="0">
                  <a:moveTo>
                    <a:pt x="1701" y="1"/>
                  </a:moveTo>
                  <a:cubicBezTo>
                    <a:pt x="1568" y="1"/>
                    <a:pt x="1401" y="1"/>
                    <a:pt x="1268" y="67"/>
                  </a:cubicBezTo>
                  <a:cubicBezTo>
                    <a:pt x="901" y="168"/>
                    <a:pt x="601" y="401"/>
                    <a:pt x="400" y="735"/>
                  </a:cubicBezTo>
                  <a:cubicBezTo>
                    <a:pt x="234" y="935"/>
                    <a:pt x="134" y="1168"/>
                    <a:pt x="67" y="1435"/>
                  </a:cubicBezTo>
                  <a:cubicBezTo>
                    <a:pt x="0" y="1735"/>
                    <a:pt x="33" y="2069"/>
                    <a:pt x="167" y="2336"/>
                  </a:cubicBezTo>
                  <a:cubicBezTo>
                    <a:pt x="400" y="3003"/>
                    <a:pt x="1001" y="3470"/>
                    <a:pt x="1701" y="3603"/>
                  </a:cubicBezTo>
                  <a:cubicBezTo>
                    <a:pt x="1766" y="3609"/>
                    <a:pt x="1831" y="3613"/>
                    <a:pt x="1895" y="3613"/>
                  </a:cubicBezTo>
                  <a:cubicBezTo>
                    <a:pt x="2529" y="3613"/>
                    <a:pt x="3146" y="3320"/>
                    <a:pt x="3569" y="2836"/>
                  </a:cubicBezTo>
                  <a:cubicBezTo>
                    <a:pt x="3936" y="2402"/>
                    <a:pt x="4103" y="1802"/>
                    <a:pt x="3970" y="1235"/>
                  </a:cubicBezTo>
                  <a:cubicBezTo>
                    <a:pt x="3903" y="868"/>
                    <a:pt x="3703" y="534"/>
                    <a:pt x="3436" y="301"/>
                  </a:cubicBezTo>
                  <a:cubicBezTo>
                    <a:pt x="3236" y="101"/>
                    <a:pt x="3102" y="34"/>
                    <a:pt x="3102" y="34"/>
                  </a:cubicBezTo>
                  <a:lnTo>
                    <a:pt x="3102" y="34"/>
                  </a:lnTo>
                  <a:cubicBezTo>
                    <a:pt x="3169" y="134"/>
                    <a:pt x="3269" y="234"/>
                    <a:pt x="3369" y="334"/>
                  </a:cubicBezTo>
                  <a:cubicBezTo>
                    <a:pt x="3603" y="601"/>
                    <a:pt x="3769" y="935"/>
                    <a:pt x="3836" y="1302"/>
                  </a:cubicBezTo>
                  <a:cubicBezTo>
                    <a:pt x="3936" y="1802"/>
                    <a:pt x="3769" y="2336"/>
                    <a:pt x="3436" y="2703"/>
                  </a:cubicBezTo>
                  <a:cubicBezTo>
                    <a:pt x="3063" y="3133"/>
                    <a:pt x="2567" y="3391"/>
                    <a:pt x="2032" y="3391"/>
                  </a:cubicBezTo>
                  <a:cubicBezTo>
                    <a:pt x="1945" y="3391"/>
                    <a:pt x="1857" y="3384"/>
                    <a:pt x="1768" y="3370"/>
                  </a:cubicBezTo>
                  <a:cubicBezTo>
                    <a:pt x="1134" y="3270"/>
                    <a:pt x="601" y="2869"/>
                    <a:pt x="367" y="2269"/>
                  </a:cubicBezTo>
                  <a:cubicBezTo>
                    <a:pt x="167" y="1769"/>
                    <a:pt x="234" y="1235"/>
                    <a:pt x="534" y="801"/>
                  </a:cubicBezTo>
                  <a:cubicBezTo>
                    <a:pt x="701" y="501"/>
                    <a:pt x="1001" y="268"/>
                    <a:pt x="1334" y="134"/>
                  </a:cubicBezTo>
                  <a:cubicBezTo>
                    <a:pt x="1568" y="34"/>
                    <a:pt x="1701" y="34"/>
                    <a:pt x="170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4304075" y="1697500"/>
              <a:ext cx="405325" cy="99375"/>
            </a:xfrm>
            <a:custGeom>
              <a:avLst/>
              <a:gdLst/>
              <a:ahLst/>
              <a:cxnLst/>
              <a:rect l="l" t="t" r="r" b="b"/>
              <a:pathLst>
                <a:path w="16213" h="3975" extrusionOk="0">
                  <a:moveTo>
                    <a:pt x="16212" y="0"/>
                  </a:moveTo>
                  <a:cubicBezTo>
                    <a:pt x="16212" y="0"/>
                    <a:pt x="16179" y="67"/>
                    <a:pt x="16145" y="200"/>
                  </a:cubicBezTo>
                  <a:lnTo>
                    <a:pt x="16079" y="434"/>
                  </a:lnTo>
                  <a:lnTo>
                    <a:pt x="15945" y="734"/>
                  </a:lnTo>
                  <a:cubicBezTo>
                    <a:pt x="15678" y="1334"/>
                    <a:pt x="15312" y="1868"/>
                    <a:pt x="14811" y="2335"/>
                  </a:cubicBezTo>
                  <a:cubicBezTo>
                    <a:pt x="14111" y="3036"/>
                    <a:pt x="13243" y="3503"/>
                    <a:pt x="12276" y="3703"/>
                  </a:cubicBezTo>
                  <a:cubicBezTo>
                    <a:pt x="11993" y="3753"/>
                    <a:pt x="11701" y="3778"/>
                    <a:pt x="11409" y="3778"/>
                  </a:cubicBezTo>
                  <a:cubicBezTo>
                    <a:pt x="11117" y="3778"/>
                    <a:pt x="10825" y="3753"/>
                    <a:pt x="10541" y="3703"/>
                  </a:cubicBezTo>
                  <a:cubicBezTo>
                    <a:pt x="9941" y="3603"/>
                    <a:pt x="9341" y="3403"/>
                    <a:pt x="8774" y="3136"/>
                  </a:cubicBezTo>
                  <a:cubicBezTo>
                    <a:pt x="7606" y="2602"/>
                    <a:pt x="6539" y="1935"/>
                    <a:pt x="5505" y="1434"/>
                  </a:cubicBezTo>
                  <a:cubicBezTo>
                    <a:pt x="4604" y="967"/>
                    <a:pt x="3637" y="667"/>
                    <a:pt x="2602" y="601"/>
                  </a:cubicBezTo>
                  <a:cubicBezTo>
                    <a:pt x="2520" y="596"/>
                    <a:pt x="2438" y="594"/>
                    <a:pt x="2355" y="594"/>
                  </a:cubicBezTo>
                  <a:cubicBezTo>
                    <a:pt x="1764" y="594"/>
                    <a:pt x="1157" y="700"/>
                    <a:pt x="601" y="934"/>
                  </a:cubicBezTo>
                  <a:cubicBezTo>
                    <a:pt x="434" y="1001"/>
                    <a:pt x="301" y="1101"/>
                    <a:pt x="134" y="1201"/>
                  </a:cubicBezTo>
                  <a:cubicBezTo>
                    <a:pt x="67" y="1268"/>
                    <a:pt x="34" y="1301"/>
                    <a:pt x="1" y="1334"/>
                  </a:cubicBezTo>
                  <a:cubicBezTo>
                    <a:pt x="1" y="1337"/>
                    <a:pt x="2" y="1339"/>
                    <a:pt x="6" y="1339"/>
                  </a:cubicBezTo>
                  <a:cubicBezTo>
                    <a:pt x="42" y="1339"/>
                    <a:pt x="269" y="1184"/>
                    <a:pt x="634" y="1001"/>
                  </a:cubicBezTo>
                  <a:cubicBezTo>
                    <a:pt x="1168" y="804"/>
                    <a:pt x="1725" y="726"/>
                    <a:pt x="2286" y="726"/>
                  </a:cubicBezTo>
                  <a:cubicBezTo>
                    <a:pt x="2391" y="726"/>
                    <a:pt x="2497" y="729"/>
                    <a:pt x="2602" y="734"/>
                  </a:cubicBezTo>
                  <a:cubicBezTo>
                    <a:pt x="3603" y="867"/>
                    <a:pt x="4537" y="1168"/>
                    <a:pt x="5404" y="1635"/>
                  </a:cubicBezTo>
                  <a:cubicBezTo>
                    <a:pt x="6439" y="2102"/>
                    <a:pt x="7473" y="2802"/>
                    <a:pt x="8673" y="3336"/>
                  </a:cubicBezTo>
                  <a:cubicBezTo>
                    <a:pt x="9241" y="3603"/>
                    <a:pt x="9874" y="3803"/>
                    <a:pt x="10508" y="3903"/>
                  </a:cubicBezTo>
                  <a:cubicBezTo>
                    <a:pt x="10787" y="3949"/>
                    <a:pt x="11065" y="3974"/>
                    <a:pt x="11344" y="3974"/>
                  </a:cubicBezTo>
                  <a:cubicBezTo>
                    <a:pt x="11666" y="3974"/>
                    <a:pt x="11988" y="3941"/>
                    <a:pt x="12309" y="3870"/>
                  </a:cubicBezTo>
                  <a:cubicBezTo>
                    <a:pt x="13310" y="3669"/>
                    <a:pt x="14211" y="3169"/>
                    <a:pt x="14945" y="2435"/>
                  </a:cubicBezTo>
                  <a:cubicBezTo>
                    <a:pt x="15412" y="1935"/>
                    <a:pt x="15779" y="1368"/>
                    <a:pt x="16045" y="734"/>
                  </a:cubicBezTo>
                  <a:lnTo>
                    <a:pt x="16145" y="434"/>
                  </a:lnTo>
                  <a:cubicBezTo>
                    <a:pt x="16145" y="334"/>
                    <a:pt x="16179" y="267"/>
                    <a:pt x="16179" y="200"/>
                  </a:cubicBezTo>
                  <a:cubicBezTo>
                    <a:pt x="16212" y="134"/>
                    <a:pt x="16212" y="67"/>
                    <a:pt x="162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2650400" y="3640550"/>
              <a:ext cx="1853850" cy="648825"/>
            </a:xfrm>
            <a:custGeom>
              <a:avLst/>
              <a:gdLst/>
              <a:ahLst/>
              <a:cxnLst/>
              <a:rect l="l" t="t" r="r" b="b"/>
              <a:pathLst>
                <a:path w="74154" h="25953" extrusionOk="0">
                  <a:moveTo>
                    <a:pt x="23551" y="0"/>
                  </a:moveTo>
                  <a:lnTo>
                    <a:pt x="0" y="12876"/>
                  </a:lnTo>
                  <a:lnTo>
                    <a:pt x="47968" y="25952"/>
                  </a:lnTo>
                  <a:lnTo>
                    <a:pt x="74153" y="13310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3693650" y="3844025"/>
              <a:ext cx="423650" cy="172650"/>
            </a:xfrm>
            <a:custGeom>
              <a:avLst/>
              <a:gdLst/>
              <a:ahLst/>
              <a:cxnLst/>
              <a:rect l="l" t="t" r="r" b="b"/>
              <a:pathLst>
                <a:path w="16946" h="6906" extrusionOk="0">
                  <a:moveTo>
                    <a:pt x="6238" y="1"/>
                  </a:moveTo>
                  <a:lnTo>
                    <a:pt x="0" y="3236"/>
                  </a:lnTo>
                  <a:lnTo>
                    <a:pt x="3569" y="4637"/>
                  </a:lnTo>
                  <a:lnTo>
                    <a:pt x="10508" y="6906"/>
                  </a:lnTo>
                  <a:lnTo>
                    <a:pt x="16946" y="343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2497800" y="3079325"/>
              <a:ext cx="1351800" cy="1210050"/>
            </a:xfrm>
            <a:custGeom>
              <a:avLst/>
              <a:gdLst/>
              <a:ahLst/>
              <a:cxnLst/>
              <a:rect l="l" t="t" r="r" b="b"/>
              <a:pathLst>
                <a:path w="54072" h="4840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867"/>
                    <a:pt x="6104" y="35325"/>
                    <a:pt x="6104" y="35325"/>
                  </a:cubicBezTo>
                  <a:lnTo>
                    <a:pt x="54072" y="48401"/>
                  </a:lnTo>
                  <a:lnTo>
                    <a:pt x="47767" y="1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3761200" y="3780650"/>
              <a:ext cx="90075" cy="508725"/>
            </a:xfrm>
            <a:custGeom>
              <a:avLst/>
              <a:gdLst/>
              <a:ahLst/>
              <a:cxnLst/>
              <a:rect l="l" t="t" r="r" b="b"/>
              <a:pathLst>
                <a:path w="3603" h="2034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0"/>
                    <a:pt x="734" y="4570"/>
                    <a:pt x="1701" y="10174"/>
                  </a:cubicBezTo>
                  <a:cubicBezTo>
                    <a:pt x="2669" y="15812"/>
                    <a:pt x="3503" y="20348"/>
                    <a:pt x="3536" y="20348"/>
                  </a:cubicBezTo>
                  <a:cubicBezTo>
                    <a:pt x="3603" y="20315"/>
                    <a:pt x="2869" y="15778"/>
                    <a:pt x="1901" y="10141"/>
                  </a:cubicBezTo>
                  <a:cubicBezTo>
                    <a:pt x="934" y="4537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035675" y="3568450"/>
              <a:ext cx="146800" cy="144150"/>
            </a:xfrm>
            <a:custGeom>
              <a:avLst/>
              <a:gdLst/>
              <a:ahLst/>
              <a:cxnLst/>
              <a:rect l="l" t="t" r="r" b="b"/>
              <a:pathLst>
                <a:path w="5872" h="5766" extrusionOk="0">
                  <a:moveTo>
                    <a:pt x="2672" y="0"/>
                  </a:moveTo>
                  <a:cubicBezTo>
                    <a:pt x="2401" y="0"/>
                    <a:pt x="2130" y="49"/>
                    <a:pt x="1868" y="149"/>
                  </a:cubicBezTo>
                  <a:cubicBezTo>
                    <a:pt x="601" y="649"/>
                    <a:pt x="0" y="2284"/>
                    <a:pt x="601" y="3785"/>
                  </a:cubicBezTo>
                  <a:cubicBezTo>
                    <a:pt x="1056" y="4990"/>
                    <a:pt x="2135" y="5765"/>
                    <a:pt x="3215" y="5765"/>
                  </a:cubicBezTo>
                  <a:cubicBezTo>
                    <a:pt x="3481" y="5765"/>
                    <a:pt x="3747" y="5718"/>
                    <a:pt x="4003" y="5620"/>
                  </a:cubicBezTo>
                  <a:cubicBezTo>
                    <a:pt x="5304" y="5119"/>
                    <a:pt x="5871" y="3485"/>
                    <a:pt x="5304" y="1984"/>
                  </a:cubicBezTo>
                  <a:cubicBezTo>
                    <a:pt x="4825" y="758"/>
                    <a:pt x="3749" y="0"/>
                    <a:pt x="2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791200" y="3139350"/>
              <a:ext cx="1501950" cy="806300"/>
            </a:xfrm>
            <a:custGeom>
              <a:avLst/>
              <a:gdLst/>
              <a:ahLst/>
              <a:cxnLst/>
              <a:rect l="l" t="t" r="r" b="b"/>
              <a:pathLst>
                <a:path w="60078" h="32252" extrusionOk="0">
                  <a:moveTo>
                    <a:pt x="46167" y="1"/>
                  </a:moveTo>
                  <a:lnTo>
                    <a:pt x="45967" y="15745"/>
                  </a:lnTo>
                  <a:cubicBezTo>
                    <a:pt x="45019" y="16530"/>
                    <a:pt x="21759" y="20387"/>
                    <a:pt x="18837" y="20387"/>
                  </a:cubicBezTo>
                  <a:cubicBezTo>
                    <a:pt x="18776" y="20387"/>
                    <a:pt x="18724" y="20385"/>
                    <a:pt x="18681" y="20382"/>
                  </a:cubicBezTo>
                  <a:cubicBezTo>
                    <a:pt x="18681" y="20382"/>
                    <a:pt x="6005" y="21750"/>
                    <a:pt x="5305" y="21750"/>
                  </a:cubicBezTo>
                  <a:cubicBezTo>
                    <a:pt x="4604" y="21750"/>
                    <a:pt x="1" y="26987"/>
                    <a:pt x="1" y="27220"/>
                  </a:cubicBezTo>
                  <a:cubicBezTo>
                    <a:pt x="34" y="27587"/>
                    <a:pt x="234" y="27921"/>
                    <a:pt x="535" y="28154"/>
                  </a:cubicBezTo>
                  <a:cubicBezTo>
                    <a:pt x="201" y="28555"/>
                    <a:pt x="201" y="29155"/>
                    <a:pt x="568" y="29555"/>
                  </a:cubicBezTo>
                  <a:cubicBezTo>
                    <a:pt x="568" y="29555"/>
                    <a:pt x="401" y="30423"/>
                    <a:pt x="1102" y="30623"/>
                  </a:cubicBezTo>
                  <a:cubicBezTo>
                    <a:pt x="1507" y="30724"/>
                    <a:pt x="1691" y="30887"/>
                    <a:pt x="1960" y="30887"/>
                  </a:cubicBezTo>
                  <a:cubicBezTo>
                    <a:pt x="2133" y="30887"/>
                    <a:pt x="2342" y="30819"/>
                    <a:pt x="2670" y="30623"/>
                  </a:cubicBezTo>
                  <a:cubicBezTo>
                    <a:pt x="3470" y="30122"/>
                    <a:pt x="7506" y="26987"/>
                    <a:pt x="7506" y="26987"/>
                  </a:cubicBezTo>
                  <a:lnTo>
                    <a:pt x="10542" y="26720"/>
                  </a:lnTo>
                  <a:lnTo>
                    <a:pt x="10542" y="26720"/>
                  </a:lnTo>
                  <a:cubicBezTo>
                    <a:pt x="10542" y="26720"/>
                    <a:pt x="3170" y="30923"/>
                    <a:pt x="3804" y="31890"/>
                  </a:cubicBezTo>
                  <a:cubicBezTo>
                    <a:pt x="3977" y="32146"/>
                    <a:pt x="4211" y="32252"/>
                    <a:pt x="4493" y="32252"/>
                  </a:cubicBezTo>
                  <a:cubicBezTo>
                    <a:pt x="5239" y="32252"/>
                    <a:pt x="6320" y="31510"/>
                    <a:pt x="7506" y="30856"/>
                  </a:cubicBezTo>
                  <a:cubicBezTo>
                    <a:pt x="9141" y="29989"/>
                    <a:pt x="11843" y="28421"/>
                    <a:pt x="12343" y="28288"/>
                  </a:cubicBezTo>
                  <a:cubicBezTo>
                    <a:pt x="12543" y="28234"/>
                    <a:pt x="14238" y="28218"/>
                    <a:pt x="16199" y="28218"/>
                  </a:cubicBezTo>
                  <a:cubicBezTo>
                    <a:pt x="19141" y="28218"/>
                    <a:pt x="22684" y="28254"/>
                    <a:pt x="22684" y="28254"/>
                  </a:cubicBezTo>
                  <a:cubicBezTo>
                    <a:pt x="22684" y="28254"/>
                    <a:pt x="32387" y="29084"/>
                    <a:pt x="41328" y="29084"/>
                  </a:cubicBezTo>
                  <a:cubicBezTo>
                    <a:pt x="47599" y="29084"/>
                    <a:pt x="53496" y="28676"/>
                    <a:pt x="55407" y="27287"/>
                  </a:cubicBezTo>
                  <a:cubicBezTo>
                    <a:pt x="60077" y="23918"/>
                    <a:pt x="60077" y="1302"/>
                    <a:pt x="60077" y="1302"/>
                  </a:cubicBezTo>
                  <a:lnTo>
                    <a:pt x="4616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812050" y="3745625"/>
              <a:ext cx="213525" cy="134275"/>
            </a:xfrm>
            <a:custGeom>
              <a:avLst/>
              <a:gdLst/>
              <a:ahLst/>
              <a:cxnLst/>
              <a:rect l="l" t="t" r="r" b="b"/>
              <a:pathLst>
                <a:path w="8541" h="5371" extrusionOk="0">
                  <a:moveTo>
                    <a:pt x="8140" y="0"/>
                  </a:moveTo>
                  <a:cubicBezTo>
                    <a:pt x="7773" y="0"/>
                    <a:pt x="7373" y="67"/>
                    <a:pt x="7039" y="134"/>
                  </a:cubicBezTo>
                  <a:cubicBezTo>
                    <a:pt x="5805" y="434"/>
                    <a:pt x="4671" y="968"/>
                    <a:pt x="3704" y="1702"/>
                  </a:cubicBezTo>
                  <a:cubicBezTo>
                    <a:pt x="2703" y="2436"/>
                    <a:pt x="1802" y="3269"/>
                    <a:pt x="968" y="4203"/>
                  </a:cubicBezTo>
                  <a:cubicBezTo>
                    <a:pt x="668" y="4537"/>
                    <a:pt x="401" y="4837"/>
                    <a:pt x="234" y="5037"/>
                  </a:cubicBezTo>
                  <a:cubicBezTo>
                    <a:pt x="134" y="5137"/>
                    <a:pt x="68" y="5238"/>
                    <a:pt x="1" y="5371"/>
                  </a:cubicBezTo>
                  <a:cubicBezTo>
                    <a:pt x="368" y="5037"/>
                    <a:pt x="735" y="4670"/>
                    <a:pt x="1102" y="4304"/>
                  </a:cubicBezTo>
                  <a:cubicBezTo>
                    <a:pt x="1936" y="3436"/>
                    <a:pt x="2836" y="2602"/>
                    <a:pt x="3804" y="1902"/>
                  </a:cubicBezTo>
                  <a:cubicBezTo>
                    <a:pt x="4804" y="1168"/>
                    <a:pt x="5872" y="634"/>
                    <a:pt x="7073" y="301"/>
                  </a:cubicBezTo>
                  <a:cubicBezTo>
                    <a:pt x="7973" y="67"/>
                    <a:pt x="8540" y="67"/>
                    <a:pt x="8540" y="34"/>
                  </a:cubicBezTo>
                  <a:cubicBezTo>
                    <a:pt x="8407" y="0"/>
                    <a:pt x="8273" y="0"/>
                    <a:pt x="8140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3804550" y="3719775"/>
              <a:ext cx="181825" cy="120100"/>
            </a:xfrm>
            <a:custGeom>
              <a:avLst/>
              <a:gdLst/>
              <a:ahLst/>
              <a:cxnLst/>
              <a:rect l="l" t="t" r="r" b="b"/>
              <a:pathLst>
                <a:path w="7273" h="4804" extrusionOk="0">
                  <a:moveTo>
                    <a:pt x="6906" y="0"/>
                  </a:moveTo>
                  <a:cubicBezTo>
                    <a:pt x="6572" y="0"/>
                    <a:pt x="6272" y="67"/>
                    <a:pt x="5938" y="134"/>
                  </a:cubicBezTo>
                  <a:cubicBezTo>
                    <a:pt x="4904" y="367"/>
                    <a:pt x="3903" y="868"/>
                    <a:pt x="3070" y="1535"/>
                  </a:cubicBezTo>
                  <a:cubicBezTo>
                    <a:pt x="2236" y="2169"/>
                    <a:pt x="1468" y="2936"/>
                    <a:pt x="801" y="3770"/>
                  </a:cubicBezTo>
                  <a:cubicBezTo>
                    <a:pt x="501" y="4070"/>
                    <a:pt x="234" y="4437"/>
                    <a:pt x="1" y="4804"/>
                  </a:cubicBezTo>
                  <a:cubicBezTo>
                    <a:pt x="301" y="4504"/>
                    <a:pt x="634" y="4203"/>
                    <a:pt x="901" y="3870"/>
                  </a:cubicBezTo>
                  <a:cubicBezTo>
                    <a:pt x="1602" y="3069"/>
                    <a:pt x="2369" y="2335"/>
                    <a:pt x="3203" y="1702"/>
                  </a:cubicBezTo>
                  <a:cubicBezTo>
                    <a:pt x="4037" y="1034"/>
                    <a:pt x="4971" y="567"/>
                    <a:pt x="5972" y="267"/>
                  </a:cubicBezTo>
                  <a:cubicBezTo>
                    <a:pt x="6772" y="67"/>
                    <a:pt x="7273" y="67"/>
                    <a:pt x="7273" y="34"/>
                  </a:cubicBezTo>
                  <a:cubicBezTo>
                    <a:pt x="7139" y="0"/>
                    <a:pt x="7039" y="0"/>
                    <a:pt x="6906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4936200" y="3532125"/>
              <a:ext cx="114275" cy="120125"/>
            </a:xfrm>
            <a:custGeom>
              <a:avLst/>
              <a:gdLst/>
              <a:ahLst/>
              <a:cxnLst/>
              <a:rect l="l" t="t" r="r" b="b"/>
              <a:pathLst>
                <a:path w="4571" h="4805" extrusionOk="0">
                  <a:moveTo>
                    <a:pt x="0" y="1"/>
                  </a:moveTo>
                  <a:cubicBezTo>
                    <a:pt x="0" y="34"/>
                    <a:pt x="367" y="134"/>
                    <a:pt x="901" y="435"/>
                  </a:cubicBezTo>
                  <a:cubicBezTo>
                    <a:pt x="2369" y="1168"/>
                    <a:pt x="3536" y="2369"/>
                    <a:pt x="4203" y="3870"/>
                  </a:cubicBezTo>
                  <a:cubicBezTo>
                    <a:pt x="4437" y="4438"/>
                    <a:pt x="4537" y="4804"/>
                    <a:pt x="4570" y="4804"/>
                  </a:cubicBezTo>
                  <a:cubicBezTo>
                    <a:pt x="4537" y="4438"/>
                    <a:pt x="4470" y="4104"/>
                    <a:pt x="4337" y="3804"/>
                  </a:cubicBezTo>
                  <a:cubicBezTo>
                    <a:pt x="3736" y="2236"/>
                    <a:pt x="2535" y="968"/>
                    <a:pt x="1001" y="301"/>
                  </a:cubicBezTo>
                  <a:cubicBezTo>
                    <a:pt x="667" y="134"/>
                    <a:pt x="334" y="34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3159100" y="1910150"/>
              <a:ext cx="173475" cy="114275"/>
            </a:xfrm>
            <a:custGeom>
              <a:avLst/>
              <a:gdLst/>
              <a:ahLst/>
              <a:cxnLst/>
              <a:rect l="l" t="t" r="r" b="b"/>
              <a:pathLst>
                <a:path w="6939" h="4571" extrusionOk="0">
                  <a:moveTo>
                    <a:pt x="4870" y="0"/>
                  </a:moveTo>
                  <a:lnTo>
                    <a:pt x="100" y="2002"/>
                  </a:lnTo>
                  <a:lnTo>
                    <a:pt x="0" y="4570"/>
                  </a:lnTo>
                  <a:lnTo>
                    <a:pt x="6939" y="1968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2" name="Google Shape;1972;p31"/>
          <p:cNvSpPr txBox="1">
            <a:spLocks noGrp="1"/>
          </p:cNvSpPr>
          <p:nvPr>
            <p:ph type="ctrTitle"/>
          </p:nvPr>
        </p:nvSpPr>
        <p:spPr>
          <a:xfrm flipH="1">
            <a:off x="5048500" y="2501850"/>
            <a:ext cx="31182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73" name="Google Shape;1973;p31"/>
          <p:cNvSpPr txBox="1">
            <a:spLocks noGrp="1"/>
          </p:cNvSpPr>
          <p:nvPr>
            <p:ph type="subTitle" idx="1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solidFill>
                  <a:schemeClr val="lt2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endParaRPr/>
          </a:p>
        </p:txBody>
      </p:sp>
      <p:grpSp>
        <p:nvGrpSpPr>
          <p:cNvPr id="1974" name="Google Shape;1974;p31"/>
          <p:cNvGrpSpPr/>
          <p:nvPr/>
        </p:nvGrpSpPr>
        <p:grpSpPr>
          <a:xfrm rot="1543057">
            <a:off x="1117656" y="600380"/>
            <a:ext cx="946610" cy="890708"/>
            <a:chOff x="3722804" y="427498"/>
            <a:chExt cx="592911" cy="557881"/>
          </a:xfrm>
        </p:grpSpPr>
        <p:sp>
          <p:nvSpPr>
            <p:cNvPr id="1975" name="Google Shape;1975;p31"/>
            <p:cNvSpPr/>
            <p:nvPr/>
          </p:nvSpPr>
          <p:spPr>
            <a:xfrm>
              <a:off x="3722804" y="437538"/>
              <a:ext cx="592911" cy="547840"/>
            </a:xfrm>
            <a:custGeom>
              <a:avLst/>
              <a:gdLst/>
              <a:ahLst/>
              <a:cxnLst/>
              <a:rect l="l" t="t" r="r" b="b"/>
              <a:pathLst>
                <a:path w="35493" h="32795" extrusionOk="0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4054386" y="427498"/>
              <a:ext cx="201730" cy="212889"/>
            </a:xfrm>
            <a:custGeom>
              <a:avLst/>
              <a:gdLst/>
              <a:ahLst/>
              <a:cxnLst/>
              <a:rect l="l" t="t" r="r" b="b"/>
              <a:pathLst>
                <a:path w="12076" h="12744" extrusionOk="0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7" name="Google Shape;197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_1">
    <p:bg>
      <p:bgPr>
        <a:solidFill>
          <a:schemeClr val="lt1"/>
        </a:solidFill>
        <a:effectLst/>
      </p:bgPr>
    </p:bg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32"/>
          <p:cNvGrpSpPr/>
          <p:nvPr/>
        </p:nvGrpSpPr>
        <p:grpSpPr>
          <a:xfrm>
            <a:off x="6808179" y="1938369"/>
            <a:ext cx="1095991" cy="1095991"/>
            <a:chOff x="2948201" y="3788666"/>
            <a:chExt cx="450728" cy="450728"/>
          </a:xfrm>
        </p:grpSpPr>
        <p:sp>
          <p:nvSpPr>
            <p:cNvPr id="1980" name="Google Shape;1980;p32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2"/>
          <p:cNvGrpSpPr/>
          <p:nvPr/>
        </p:nvGrpSpPr>
        <p:grpSpPr>
          <a:xfrm rot="-900439">
            <a:off x="834517" y="842623"/>
            <a:ext cx="1084883" cy="1069348"/>
            <a:chOff x="2786800" y="3847650"/>
            <a:chExt cx="607925" cy="590950"/>
          </a:xfrm>
        </p:grpSpPr>
        <p:sp>
          <p:nvSpPr>
            <p:cNvPr id="1983" name="Google Shape;1983;p32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0" name="Google Shape;1990;p32"/>
          <p:cNvSpPr/>
          <p:nvPr/>
        </p:nvSpPr>
        <p:spPr>
          <a:xfrm rot="5400000">
            <a:off x="270744" y="3226772"/>
            <a:ext cx="2056597" cy="1352516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2"/>
          <p:cNvSpPr txBox="1">
            <a:spLocks noGrp="1"/>
          </p:cNvSpPr>
          <p:nvPr>
            <p:ph type="ctrTitle"/>
          </p:nvPr>
        </p:nvSpPr>
        <p:spPr>
          <a:xfrm>
            <a:off x="2407800" y="588625"/>
            <a:ext cx="4328400" cy="70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6000" b="1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992" name="Google Shape;1992;p32"/>
          <p:cNvSpPr txBox="1">
            <a:spLocks noGrp="1"/>
          </p:cNvSpPr>
          <p:nvPr>
            <p:ph type="subTitle" idx="1"/>
          </p:nvPr>
        </p:nvSpPr>
        <p:spPr>
          <a:xfrm>
            <a:off x="2407800" y="1427776"/>
            <a:ext cx="4328400" cy="114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400">
                <a:solidFill>
                  <a:srgbClr val="2121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993" name="Google Shape;1993;p32"/>
          <p:cNvSpPr txBox="1"/>
          <p:nvPr/>
        </p:nvSpPr>
        <p:spPr>
          <a:xfrm>
            <a:off x="2323350" y="3408025"/>
            <a:ext cx="4497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 and illustrations by </a:t>
            </a:r>
            <a:r>
              <a:rPr lang="en" b="1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94" name="Google Shape;199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6" name="Google Shape;156;p5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5"/>
          <p:cNvSpPr/>
          <p:nvPr/>
        </p:nvSpPr>
        <p:spPr>
          <a:xfrm rot="-3694671">
            <a:off x="1185244" y="3625334"/>
            <a:ext cx="1090051" cy="109005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-7309372">
            <a:off x="6415254" y="966333"/>
            <a:ext cx="2145798" cy="141117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ctrTitle" idx="2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1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ctrTitle" idx="3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4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6"/>
          <p:cNvGrpSpPr/>
          <p:nvPr/>
        </p:nvGrpSpPr>
        <p:grpSpPr>
          <a:xfrm rot="2123671">
            <a:off x="7940127" y="584884"/>
            <a:ext cx="567938" cy="652425"/>
            <a:chOff x="991175" y="3562625"/>
            <a:chExt cx="329050" cy="378000"/>
          </a:xfrm>
        </p:grpSpPr>
        <p:sp>
          <p:nvSpPr>
            <p:cNvPr id="174" name="Google Shape;174;p6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585626" y="579196"/>
            <a:ext cx="818433" cy="818388"/>
            <a:chOff x="2948201" y="3788666"/>
            <a:chExt cx="450728" cy="450728"/>
          </a:xfrm>
        </p:grpSpPr>
        <p:sp>
          <p:nvSpPr>
            <p:cNvPr id="183" name="Google Shape;183;p6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536418" y="3671945"/>
            <a:ext cx="723374" cy="723374"/>
            <a:chOff x="2948201" y="3788666"/>
            <a:chExt cx="450728" cy="450728"/>
          </a:xfrm>
        </p:grpSpPr>
        <p:sp>
          <p:nvSpPr>
            <p:cNvPr id="189" name="Google Shape;189;p7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7"/>
          <p:cNvSpPr/>
          <p:nvPr/>
        </p:nvSpPr>
        <p:spPr>
          <a:xfrm rot="-8100000">
            <a:off x="6686071" y="980985"/>
            <a:ext cx="1738758" cy="114349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93" name="Google Shape;193;p7"/>
          <p:cNvSpPr txBox="1">
            <a:spLocks noGrp="1"/>
          </p:cNvSpPr>
          <p:nvPr>
            <p:ph type="subTitle" idx="1"/>
          </p:nvPr>
        </p:nvSpPr>
        <p:spPr>
          <a:xfrm>
            <a:off x="5134900" y="2074975"/>
            <a:ext cx="2903100" cy="133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7" name="Google Shape;197;p8"/>
            <p:cNvSpPr/>
            <p:nvPr/>
          </p:nvSpPr>
          <p:spPr>
            <a:xfrm>
              <a:off x="4450890" y="806075"/>
              <a:ext cx="634868" cy="557208"/>
            </a:xfrm>
            <a:custGeom>
              <a:avLst/>
              <a:gdLst/>
              <a:ahLst/>
              <a:cxnLst/>
              <a:rect l="l" t="t" r="r" b="b"/>
              <a:pathLst>
                <a:path w="28588" h="25091" extrusionOk="0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764240" y="929478"/>
              <a:ext cx="130402" cy="165957"/>
            </a:xfrm>
            <a:custGeom>
              <a:avLst/>
              <a:gdLst/>
              <a:ahLst/>
              <a:cxnLst/>
              <a:rect l="l" t="t" r="r" b="b"/>
              <a:pathLst>
                <a:path w="5872" h="7473" extrusionOk="0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8"/>
          <p:cNvSpPr/>
          <p:nvPr/>
        </p:nvSpPr>
        <p:spPr>
          <a:xfrm rot="-10474849" flipH="1">
            <a:off x="2873506" y="350706"/>
            <a:ext cx="1738697" cy="114345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201" name="Google Shape;201;p8"/>
            <p:cNvSpPr/>
            <p:nvPr/>
          </p:nvSpPr>
          <p:spPr>
            <a:xfrm rot="10800000" flipH="1">
              <a:off x="1047002" y="4378742"/>
              <a:ext cx="7442655" cy="9675"/>
            </a:xfrm>
            <a:custGeom>
              <a:avLst/>
              <a:gdLst/>
              <a:ahLst/>
              <a:cxnLst/>
              <a:rect l="l" t="t" r="r" b="b"/>
              <a:pathLst>
                <a:path w="179796" h="234" extrusionOk="0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799304" y="908358"/>
              <a:ext cx="1843528" cy="1688125"/>
            </a:xfrm>
            <a:custGeom>
              <a:avLst/>
              <a:gdLst/>
              <a:ahLst/>
              <a:cxnLst/>
              <a:rect l="l" t="t" r="r" b="b"/>
              <a:pathLst>
                <a:path w="78758" h="72119" extrusionOk="0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794623" y="903653"/>
              <a:ext cx="1852891" cy="1698284"/>
            </a:xfrm>
            <a:custGeom>
              <a:avLst/>
              <a:gdLst/>
              <a:ahLst/>
              <a:cxnLst/>
              <a:rect l="l" t="t" r="r" b="b"/>
              <a:pathLst>
                <a:path w="79158" h="72553" extrusionOk="0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756377" y="806072"/>
              <a:ext cx="1920024" cy="107768"/>
            </a:xfrm>
            <a:custGeom>
              <a:avLst/>
              <a:gdLst/>
              <a:ahLst/>
              <a:cxnLst/>
              <a:rect l="l" t="t" r="r" b="b"/>
              <a:pathLst>
                <a:path w="82026" h="4604" extrusionOk="0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803213" y="913812"/>
              <a:ext cx="1835710" cy="180402"/>
            </a:xfrm>
            <a:custGeom>
              <a:avLst/>
              <a:gdLst/>
              <a:ahLst/>
              <a:cxnLst/>
              <a:rect l="l" t="t" r="r" b="b"/>
              <a:pathLst>
                <a:path w="78424" h="7707" extrusionOk="0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120204" y="1623749"/>
              <a:ext cx="1183741" cy="399613"/>
            </a:xfrm>
            <a:custGeom>
              <a:avLst/>
              <a:gdLst/>
              <a:ahLst/>
              <a:cxnLst/>
              <a:rect l="l" t="t" r="r" b="b"/>
              <a:pathLst>
                <a:path w="50571" h="17072" extrusionOk="0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015578" y="1336202"/>
              <a:ext cx="4705" cy="880005"/>
            </a:xfrm>
            <a:custGeom>
              <a:avLst/>
              <a:gdLst/>
              <a:ahLst/>
              <a:cxnLst/>
              <a:rect l="l" t="t" r="r" b="b"/>
              <a:pathLst>
                <a:path w="201" h="37595" extrusionOk="0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056960" y="2213798"/>
              <a:ext cx="1310235" cy="4705"/>
            </a:xfrm>
            <a:custGeom>
              <a:avLst/>
              <a:gdLst/>
              <a:ahLst/>
              <a:cxnLst/>
              <a:rect l="l" t="t" r="r" b="b"/>
              <a:pathLst>
                <a:path w="55975" h="201" extrusionOk="0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082731" y="2267820"/>
              <a:ext cx="91383" cy="5618"/>
            </a:xfrm>
            <a:custGeom>
              <a:avLst/>
              <a:gdLst/>
              <a:ahLst/>
              <a:cxnLst/>
              <a:rect l="l" t="t" r="r" b="b"/>
              <a:pathLst>
                <a:path w="3904" h="240" extrusionOk="0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217013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6346637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76238" y="2270512"/>
              <a:ext cx="110109" cy="6063"/>
            </a:xfrm>
            <a:custGeom>
              <a:avLst/>
              <a:gdLst/>
              <a:ahLst/>
              <a:cxnLst/>
              <a:rect l="l" t="t" r="r" b="b"/>
              <a:pathLst>
                <a:path w="4704" h="259" extrusionOk="0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6606634" y="2270512"/>
              <a:ext cx="109336" cy="6063"/>
            </a:xfrm>
            <a:custGeom>
              <a:avLst/>
              <a:gdLst/>
              <a:ahLst/>
              <a:cxnLst/>
              <a:rect l="l" t="t" r="r" b="b"/>
              <a:pathLst>
                <a:path w="4671" h="259" extrusionOk="0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736235" y="2270980"/>
              <a:ext cx="110109" cy="5594"/>
            </a:xfrm>
            <a:custGeom>
              <a:avLst/>
              <a:gdLst/>
              <a:ahLst/>
              <a:cxnLst/>
              <a:rect l="l" t="t" r="r" b="b"/>
              <a:pathLst>
                <a:path w="4704" h="239" extrusionOk="0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6865836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996232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25833" y="2270980"/>
              <a:ext cx="110132" cy="5290"/>
            </a:xfrm>
            <a:custGeom>
              <a:avLst/>
              <a:gdLst/>
              <a:ahLst/>
              <a:cxnLst/>
              <a:rect l="l" t="t" r="r" b="b"/>
              <a:pathLst>
                <a:path w="4705" h="226" extrusionOk="0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256230" y="2270980"/>
              <a:ext cx="109336" cy="5290"/>
            </a:xfrm>
            <a:custGeom>
              <a:avLst/>
              <a:gdLst/>
              <a:ahLst/>
              <a:cxnLst/>
              <a:rect l="l" t="t" r="r" b="b"/>
              <a:pathLst>
                <a:path w="4671" h="226" extrusionOk="0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490282" y="1802807"/>
              <a:ext cx="27363" cy="30313"/>
            </a:xfrm>
            <a:custGeom>
              <a:avLst/>
              <a:gdLst/>
              <a:ahLst/>
              <a:cxnLst/>
              <a:rect l="l" t="t" r="r" b="b"/>
              <a:pathLst>
                <a:path w="1169" h="1295" extrusionOk="0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089928" y="1637254"/>
              <a:ext cx="32021" cy="37054"/>
            </a:xfrm>
            <a:custGeom>
              <a:avLst/>
              <a:gdLst/>
              <a:ahLst/>
              <a:cxnLst/>
              <a:rect l="l" t="t" r="r" b="b"/>
              <a:pathLst>
                <a:path w="1368" h="1583" extrusionOk="0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4130" y="129795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114130" y="1344020"/>
              <a:ext cx="4705" cy="32817"/>
            </a:xfrm>
            <a:custGeom>
              <a:avLst/>
              <a:gdLst/>
              <a:ahLst/>
              <a:cxnLst/>
              <a:rect l="l" t="t" r="r" b="b"/>
              <a:pathLst>
                <a:path w="201" h="1402" extrusionOk="0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114130" y="1408832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114130" y="1472848"/>
              <a:ext cx="4705" cy="32021"/>
            </a:xfrm>
            <a:custGeom>
              <a:avLst/>
              <a:gdLst/>
              <a:ahLst/>
              <a:cxnLst/>
              <a:rect l="l" t="t" r="r" b="b"/>
              <a:pathLst>
                <a:path w="201" h="1368" extrusionOk="0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114130" y="1536864"/>
              <a:ext cx="4705" cy="32045"/>
            </a:xfrm>
            <a:custGeom>
              <a:avLst/>
              <a:gdLst/>
              <a:ahLst/>
              <a:cxnLst/>
              <a:rect l="l" t="t" r="r" b="b"/>
              <a:pathLst>
                <a:path w="201" h="1369" extrusionOk="0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114130" y="1601676"/>
              <a:ext cx="4705" cy="14068"/>
            </a:xfrm>
            <a:custGeom>
              <a:avLst/>
              <a:gdLst/>
              <a:ahLst/>
              <a:cxnLst/>
              <a:rect l="l" t="t" r="r" b="b"/>
              <a:pathLst>
                <a:path w="201" h="601" extrusionOk="0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103199" y="1186308"/>
              <a:ext cx="453661" cy="4705"/>
            </a:xfrm>
            <a:custGeom>
              <a:avLst/>
              <a:gdLst/>
              <a:ahLst/>
              <a:cxnLst/>
              <a:rect l="l" t="t" r="r" b="b"/>
              <a:pathLst>
                <a:path w="19381" h="201" extrusionOk="0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110221" y="1122268"/>
              <a:ext cx="291260" cy="5501"/>
            </a:xfrm>
            <a:custGeom>
              <a:avLst/>
              <a:gdLst/>
              <a:ahLst/>
              <a:cxnLst/>
              <a:rect l="l" t="t" r="r" b="b"/>
              <a:pathLst>
                <a:path w="12443" h="235" extrusionOk="0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085844" y="1477529"/>
              <a:ext cx="61726" cy="691036"/>
            </a:xfrm>
            <a:custGeom>
              <a:avLst/>
              <a:gdLst/>
              <a:ahLst/>
              <a:cxnLst/>
              <a:rect l="l" t="t" r="r" b="b"/>
              <a:pathLst>
                <a:path w="2637" h="29522" extrusionOk="0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205310" y="1711756"/>
              <a:ext cx="61702" cy="456025"/>
            </a:xfrm>
            <a:custGeom>
              <a:avLst/>
              <a:gdLst/>
              <a:ahLst/>
              <a:cxnLst/>
              <a:rect l="l" t="t" r="r" b="b"/>
              <a:pathLst>
                <a:path w="2636" h="19482" extrusionOk="0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324776" y="1563407"/>
              <a:ext cx="61702" cy="608291"/>
            </a:xfrm>
            <a:custGeom>
              <a:avLst/>
              <a:gdLst/>
              <a:ahLst/>
              <a:cxnLst/>
              <a:rect l="l" t="t" r="r" b="b"/>
              <a:pathLst>
                <a:path w="2636" h="25987" extrusionOk="0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6444218" y="1504072"/>
              <a:ext cx="61726" cy="663720"/>
            </a:xfrm>
            <a:custGeom>
              <a:avLst/>
              <a:gdLst/>
              <a:ahLst/>
              <a:cxnLst/>
              <a:rect l="l" t="t" r="r" b="b"/>
              <a:pathLst>
                <a:path w="2637" h="28355" extrusionOk="0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6563684" y="1725824"/>
              <a:ext cx="61702" cy="442729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6683150" y="1812474"/>
              <a:ext cx="61702" cy="355302"/>
            </a:xfrm>
            <a:custGeom>
              <a:avLst/>
              <a:gdLst/>
              <a:ahLst/>
              <a:cxnLst/>
              <a:rect l="l" t="t" r="r" b="b"/>
              <a:pathLst>
                <a:path w="2636" h="15179" extrusionOk="0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802592" y="1547795"/>
              <a:ext cx="61726" cy="619994"/>
            </a:xfrm>
            <a:custGeom>
              <a:avLst/>
              <a:gdLst/>
              <a:ahLst/>
              <a:cxnLst/>
              <a:rect l="l" t="t" r="r" b="b"/>
              <a:pathLst>
                <a:path w="2637" h="26487" extrusionOk="0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922058" y="1660239"/>
              <a:ext cx="61702" cy="508317"/>
            </a:xfrm>
            <a:custGeom>
              <a:avLst/>
              <a:gdLst/>
              <a:ahLst/>
              <a:cxnLst/>
              <a:rect l="l" t="t" r="r" b="b"/>
              <a:pathLst>
                <a:path w="2636" h="21716" extrusionOk="0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041524" y="1570429"/>
              <a:ext cx="61702" cy="597359"/>
            </a:xfrm>
            <a:custGeom>
              <a:avLst/>
              <a:gdLst/>
              <a:ahLst/>
              <a:cxnLst/>
              <a:rect l="l" t="t" r="r" b="b"/>
              <a:pathLst>
                <a:path w="2636" h="25520" extrusionOk="0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60966" y="1760956"/>
              <a:ext cx="61702" cy="407595"/>
            </a:xfrm>
            <a:custGeom>
              <a:avLst/>
              <a:gdLst/>
              <a:ahLst/>
              <a:cxnLst/>
              <a:rect l="l" t="t" r="r" b="b"/>
              <a:pathLst>
                <a:path w="2636" h="17413" extrusionOk="0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280432" y="1683645"/>
              <a:ext cx="61702" cy="484910"/>
            </a:xfrm>
            <a:custGeom>
              <a:avLst/>
              <a:gdLst/>
              <a:ahLst/>
              <a:cxnLst/>
              <a:rect l="l" t="t" r="r" b="b"/>
              <a:pathLst>
                <a:path w="2636" h="20716" extrusionOk="0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032313" y="3673042"/>
              <a:ext cx="67952" cy="808963"/>
            </a:xfrm>
            <a:custGeom>
              <a:avLst/>
              <a:gdLst/>
              <a:ahLst/>
              <a:cxnLst/>
              <a:rect l="l" t="t" r="r" b="b"/>
              <a:pathLst>
                <a:path w="2903" h="34560" extrusionOk="0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588834" y="3605117"/>
              <a:ext cx="965887" cy="104655"/>
            </a:xfrm>
            <a:custGeom>
              <a:avLst/>
              <a:gdLst/>
              <a:ahLst/>
              <a:cxnLst/>
              <a:rect l="l" t="t" r="r" b="b"/>
              <a:pathLst>
                <a:path w="41264" h="4471" extrusionOk="0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001089" y="3709158"/>
              <a:ext cx="117904" cy="5290"/>
            </a:xfrm>
            <a:custGeom>
              <a:avLst/>
              <a:gdLst/>
              <a:ahLst/>
              <a:cxnLst/>
              <a:rect l="l" t="t" r="r" b="b"/>
              <a:pathLst>
                <a:path w="5037" h="226" extrusionOk="0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771543" y="4264098"/>
              <a:ext cx="593427" cy="291260"/>
            </a:xfrm>
            <a:custGeom>
              <a:avLst/>
              <a:gdLst/>
              <a:ahLst/>
              <a:cxnLst/>
              <a:rect l="l" t="t" r="r" b="b"/>
              <a:pathLst>
                <a:path w="25352" h="12443" extrusionOk="0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8315717" y="4525663"/>
              <a:ext cx="103882" cy="88995"/>
            </a:xfrm>
            <a:custGeom>
              <a:avLst/>
              <a:gdLst/>
              <a:ahLst/>
              <a:cxnLst/>
              <a:rect l="l" t="t" r="r" b="b"/>
              <a:pathLst>
                <a:path w="4438" h="3802" extrusionOk="0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728593" y="4519414"/>
              <a:ext cx="104655" cy="89253"/>
            </a:xfrm>
            <a:custGeom>
              <a:avLst/>
              <a:gdLst/>
              <a:ahLst/>
              <a:cxnLst/>
              <a:rect l="l" t="t" r="r" b="b"/>
              <a:pathLst>
                <a:path w="4471" h="3813" extrusionOk="0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73884" y="4479576"/>
              <a:ext cx="577042" cy="5501"/>
            </a:xfrm>
            <a:custGeom>
              <a:avLst/>
              <a:gdLst/>
              <a:ahLst/>
              <a:cxnLst/>
              <a:rect l="l" t="t" r="r" b="b"/>
              <a:pathLst>
                <a:path w="24652" h="235" extrusionOk="0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82340" y="2808740"/>
              <a:ext cx="600473" cy="800349"/>
            </a:xfrm>
            <a:custGeom>
              <a:avLst/>
              <a:gdLst/>
              <a:ahLst/>
              <a:cxnLst/>
              <a:rect l="l" t="t" r="r" b="b"/>
              <a:pathLst>
                <a:path w="25653" h="34192" extrusionOk="0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8420343" y="2837623"/>
              <a:ext cx="69520" cy="767555"/>
            </a:xfrm>
            <a:custGeom>
              <a:avLst/>
              <a:gdLst/>
              <a:ahLst/>
              <a:cxnLst/>
              <a:rect l="l" t="t" r="r" b="b"/>
              <a:pathLst>
                <a:path w="2970" h="32791" extrusionOk="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170504" y="3603572"/>
              <a:ext cx="362325" cy="36703"/>
            </a:xfrm>
            <a:custGeom>
              <a:avLst/>
              <a:gdLst/>
              <a:ahLst/>
              <a:cxnLst/>
              <a:rect l="l" t="t" r="r" b="b"/>
              <a:pathLst>
                <a:path w="15479" h="1568" extrusionOk="0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655986" y="2241114"/>
              <a:ext cx="290487" cy="354624"/>
            </a:xfrm>
            <a:custGeom>
              <a:avLst/>
              <a:gdLst/>
              <a:ahLst/>
              <a:cxnLst/>
              <a:rect l="l" t="t" r="r" b="b"/>
              <a:pathLst>
                <a:path w="12410" h="15150" extrusionOk="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908938" y="2178666"/>
              <a:ext cx="395891" cy="488795"/>
            </a:xfrm>
            <a:custGeom>
              <a:avLst/>
              <a:gdLst/>
              <a:ahLst/>
              <a:cxnLst/>
              <a:rect l="l" t="t" r="r" b="b"/>
              <a:pathLst>
                <a:path w="16913" h="20882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246071" y="2487231"/>
              <a:ext cx="1050997" cy="857955"/>
            </a:xfrm>
            <a:custGeom>
              <a:avLst/>
              <a:gdLst/>
              <a:ahLst/>
              <a:cxnLst/>
              <a:rect l="l" t="t" r="r" b="b"/>
              <a:pathLst>
                <a:path w="44900" h="36653" extrusionOk="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754363" y="3128307"/>
              <a:ext cx="228785" cy="200040"/>
            </a:xfrm>
            <a:custGeom>
              <a:avLst/>
              <a:gdLst/>
              <a:ahLst/>
              <a:cxnLst/>
              <a:rect l="l" t="t" r="r" b="b"/>
              <a:pathLst>
                <a:path w="9774" h="8546" extrusionOk="0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901144" y="2558784"/>
              <a:ext cx="464592" cy="724720"/>
            </a:xfrm>
            <a:custGeom>
              <a:avLst/>
              <a:gdLst/>
              <a:ahLst/>
              <a:cxnLst/>
              <a:rect l="l" t="t" r="r" b="b"/>
              <a:pathLst>
                <a:path w="19848" h="30961" extrusionOk="0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229687" y="2374436"/>
              <a:ext cx="184100" cy="221973"/>
            </a:xfrm>
            <a:custGeom>
              <a:avLst/>
              <a:gdLst/>
              <a:ahLst/>
              <a:cxnLst/>
              <a:rect l="l" t="t" r="r" b="b"/>
              <a:pathLst>
                <a:path w="7865" h="9483" extrusionOk="0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242958" y="2491748"/>
              <a:ext cx="39840" cy="61679"/>
            </a:xfrm>
            <a:custGeom>
              <a:avLst/>
              <a:gdLst/>
              <a:ahLst/>
              <a:cxnLst/>
              <a:rect l="l" t="t" r="r" b="b"/>
              <a:pathLst>
                <a:path w="1702" h="2635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266365" y="2472228"/>
              <a:ext cx="49998" cy="82371"/>
            </a:xfrm>
            <a:custGeom>
              <a:avLst/>
              <a:gdLst/>
              <a:ahLst/>
              <a:cxnLst/>
              <a:rect l="l" t="t" r="r" b="b"/>
              <a:pathLst>
                <a:path w="2136" h="3519" extrusionOk="0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398330" y="2800150"/>
              <a:ext cx="23454" cy="57021"/>
            </a:xfrm>
            <a:custGeom>
              <a:avLst/>
              <a:gdLst/>
              <a:ahLst/>
              <a:cxnLst/>
              <a:rect l="l" t="t" r="r" b="b"/>
              <a:pathLst>
                <a:path w="1002" h="2436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7512318" y="2708795"/>
              <a:ext cx="129631" cy="112473"/>
            </a:xfrm>
            <a:custGeom>
              <a:avLst/>
              <a:gdLst/>
              <a:ahLst/>
              <a:cxnLst/>
              <a:rect l="l" t="t" r="r" b="b"/>
              <a:pathLst>
                <a:path w="5538" h="4805" extrusionOk="0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22155" y="3076555"/>
              <a:ext cx="79679" cy="122608"/>
            </a:xfrm>
            <a:custGeom>
              <a:avLst/>
              <a:gdLst/>
              <a:ahLst/>
              <a:cxnLst/>
              <a:rect l="l" t="t" r="r" b="b"/>
              <a:pathLst>
                <a:path w="3404" h="5238" extrusionOk="0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7592742" y="2606510"/>
              <a:ext cx="673855" cy="160997"/>
            </a:xfrm>
            <a:custGeom>
              <a:avLst/>
              <a:gdLst/>
              <a:ahLst/>
              <a:cxnLst/>
              <a:rect l="l" t="t" r="r" b="b"/>
              <a:pathLst>
                <a:path w="28788" h="6878" extrusionOk="0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7717662" y="2875097"/>
              <a:ext cx="427117" cy="99201"/>
            </a:xfrm>
            <a:custGeom>
              <a:avLst/>
              <a:gdLst/>
              <a:ahLst/>
              <a:cxnLst/>
              <a:rect l="l" t="t" r="r" b="b"/>
              <a:pathLst>
                <a:path w="18247" h="4238" extrusionOk="0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8161914" y="2883664"/>
              <a:ext cx="167902" cy="65284"/>
            </a:xfrm>
            <a:custGeom>
              <a:avLst/>
              <a:gdLst/>
              <a:ahLst/>
              <a:cxnLst/>
              <a:rect l="l" t="t" r="r" b="b"/>
              <a:pathLst>
                <a:path w="7173" h="2789" extrusionOk="0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898008" y="2714272"/>
              <a:ext cx="371688" cy="570792"/>
            </a:xfrm>
            <a:custGeom>
              <a:avLst/>
              <a:gdLst/>
              <a:ahLst/>
              <a:cxnLst/>
              <a:rect l="l" t="t" r="r" b="b"/>
              <a:pathLst>
                <a:path w="15879" h="24385" extrusionOk="0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165050" y="2969378"/>
              <a:ext cx="74178" cy="25210"/>
            </a:xfrm>
            <a:custGeom>
              <a:avLst/>
              <a:gdLst/>
              <a:ahLst/>
              <a:cxnLst/>
              <a:rect l="l" t="t" r="r" b="b"/>
              <a:pathLst>
                <a:path w="3169" h="1077" extrusionOk="0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972218" y="3962718"/>
              <a:ext cx="325434" cy="198355"/>
            </a:xfrm>
            <a:custGeom>
              <a:avLst/>
              <a:gdLst/>
              <a:ahLst/>
              <a:cxnLst/>
              <a:rect l="l" t="t" r="r" b="b"/>
              <a:pathLst>
                <a:path w="13903" h="8474" extrusionOk="0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83623" y="4106831"/>
              <a:ext cx="78087" cy="51894"/>
            </a:xfrm>
            <a:custGeom>
              <a:avLst/>
              <a:gdLst/>
              <a:ahLst/>
              <a:cxnLst/>
              <a:rect l="l" t="t" r="r" b="b"/>
              <a:pathLst>
                <a:path w="3336" h="2217" extrusionOk="0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6974277" y="4029590"/>
              <a:ext cx="267150" cy="131480"/>
            </a:xfrm>
            <a:custGeom>
              <a:avLst/>
              <a:gdLst/>
              <a:ahLst/>
              <a:cxnLst/>
              <a:rect l="l" t="t" r="r" b="b"/>
              <a:pathLst>
                <a:path w="11413" h="5617" extrusionOk="0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6975939" y="4032212"/>
              <a:ext cx="267829" cy="126518"/>
            </a:xfrm>
            <a:custGeom>
              <a:avLst/>
              <a:gdLst/>
              <a:ahLst/>
              <a:cxnLst/>
              <a:rect l="l" t="t" r="r" b="b"/>
              <a:pathLst>
                <a:path w="11442" h="5405" extrusionOk="0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025888" y="4030643"/>
              <a:ext cx="8614" cy="31249"/>
            </a:xfrm>
            <a:custGeom>
              <a:avLst/>
              <a:gdLst/>
              <a:ahLst/>
              <a:cxnLst/>
              <a:rect l="l" t="t" r="r" b="b"/>
              <a:pathLst>
                <a:path w="368" h="1335" extrusionOk="0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084451" y="4043915"/>
              <a:ext cx="3160" cy="16432"/>
            </a:xfrm>
            <a:custGeom>
              <a:avLst/>
              <a:gdLst/>
              <a:ahLst/>
              <a:cxnLst/>
              <a:rect l="l" t="t" r="r" b="b"/>
              <a:pathLst>
                <a:path w="135" h="702" extrusionOk="0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096950" y="4046255"/>
              <a:ext cx="6273" cy="13295"/>
            </a:xfrm>
            <a:custGeom>
              <a:avLst/>
              <a:gdLst/>
              <a:ahLst/>
              <a:cxnLst/>
              <a:rect l="l" t="t" r="r" b="b"/>
              <a:pathLst>
                <a:path w="268" h="568" extrusionOk="0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01631" y="4041363"/>
              <a:ext cx="16432" cy="7256"/>
            </a:xfrm>
            <a:custGeom>
              <a:avLst/>
              <a:gdLst/>
              <a:ahLst/>
              <a:cxnLst/>
              <a:rect l="l" t="t" r="r" b="b"/>
              <a:pathLst>
                <a:path w="702" h="310" extrusionOk="0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106312" y="4032844"/>
              <a:ext cx="19545" cy="7490"/>
            </a:xfrm>
            <a:custGeom>
              <a:avLst/>
              <a:gdLst/>
              <a:ahLst/>
              <a:cxnLst/>
              <a:rect l="l" t="t" r="r" b="b"/>
              <a:pathLst>
                <a:path w="835" h="320" extrusionOk="0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062589" y="4018940"/>
              <a:ext cx="25795" cy="27340"/>
            </a:xfrm>
            <a:custGeom>
              <a:avLst/>
              <a:gdLst/>
              <a:ahLst/>
              <a:cxnLst/>
              <a:rect l="l" t="t" r="r" b="b"/>
              <a:pathLst>
                <a:path w="1102" h="1168" extrusionOk="0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085247" y="4027998"/>
              <a:ext cx="21886" cy="15941"/>
            </a:xfrm>
            <a:custGeom>
              <a:avLst/>
              <a:gdLst/>
              <a:ahLst/>
              <a:cxnLst/>
              <a:rect l="l" t="t" r="r" b="b"/>
              <a:pathLst>
                <a:path w="935" h="681" extrusionOk="0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184396" y="4103507"/>
              <a:ext cx="77315" cy="28651"/>
            </a:xfrm>
            <a:custGeom>
              <a:avLst/>
              <a:gdLst/>
              <a:ahLst/>
              <a:cxnLst/>
              <a:rect l="l" t="t" r="r" b="b"/>
              <a:pathLst>
                <a:path w="3303" h="1224" extrusionOk="0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246071" y="4040006"/>
              <a:ext cx="29704" cy="64839"/>
            </a:xfrm>
            <a:custGeom>
              <a:avLst/>
              <a:gdLst/>
              <a:ahLst/>
              <a:cxnLst/>
              <a:rect l="l" t="t" r="r" b="b"/>
              <a:pathLst>
                <a:path w="1269" h="2770" extrusionOk="0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124265" y="4086865"/>
              <a:ext cx="46885" cy="21886"/>
            </a:xfrm>
            <a:custGeom>
              <a:avLst/>
              <a:gdLst/>
              <a:ahLst/>
              <a:cxnLst/>
              <a:rect l="l" t="t" r="r" b="b"/>
              <a:pathLst>
                <a:path w="2003" h="935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192214" y="4122302"/>
              <a:ext cx="9386" cy="7514"/>
            </a:xfrm>
            <a:custGeom>
              <a:avLst/>
              <a:gdLst/>
              <a:ahLst/>
              <a:cxnLst/>
              <a:rect l="l" t="t" r="r" b="b"/>
              <a:pathLst>
                <a:path w="401" h="321" extrusionOk="0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210939" y="4113080"/>
              <a:ext cx="9386" cy="3792"/>
            </a:xfrm>
            <a:custGeom>
              <a:avLst/>
              <a:gdLst/>
              <a:ahLst/>
              <a:cxnLst/>
              <a:rect l="l" t="t" r="r" b="b"/>
              <a:pathLst>
                <a:path w="401" h="162" extrusionOk="0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228891" y="4111840"/>
              <a:ext cx="10955" cy="3160"/>
            </a:xfrm>
            <a:custGeom>
              <a:avLst/>
              <a:gdLst/>
              <a:ahLst/>
              <a:cxnLst/>
              <a:rect l="l" t="t" r="r" b="b"/>
              <a:pathLst>
                <a:path w="468" h="135" extrusionOk="0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247640" y="4115749"/>
              <a:ext cx="5477" cy="2364"/>
            </a:xfrm>
            <a:custGeom>
              <a:avLst/>
              <a:gdLst/>
              <a:ahLst/>
              <a:cxnLst/>
              <a:rect l="l" t="t" r="r" b="b"/>
              <a:pathLst>
                <a:path w="234" h="101" extrusionOk="0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420963" y="4456943"/>
              <a:ext cx="324053" cy="147748"/>
            </a:xfrm>
            <a:custGeom>
              <a:avLst/>
              <a:gdLst/>
              <a:ahLst/>
              <a:cxnLst/>
              <a:rect l="l" t="t" r="r" b="b"/>
              <a:pathLst>
                <a:path w="13844" h="6312" extrusionOk="0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681733" y="4541275"/>
              <a:ext cx="63270" cy="51543"/>
            </a:xfrm>
            <a:custGeom>
              <a:avLst/>
              <a:gdLst/>
              <a:ahLst/>
              <a:cxnLst/>
              <a:rect l="l" t="t" r="r" b="b"/>
              <a:pathLst>
                <a:path w="2703" h="2202" extrusionOk="0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445166" y="4574840"/>
              <a:ext cx="299850" cy="29259"/>
            </a:xfrm>
            <a:custGeom>
              <a:avLst/>
              <a:gdLst/>
              <a:ahLst/>
              <a:cxnLst/>
              <a:rect l="l" t="t" r="r" b="b"/>
              <a:pathLst>
                <a:path w="12810" h="1250" extrusionOk="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495138" y="4588884"/>
              <a:ext cx="252216" cy="8614"/>
            </a:xfrm>
            <a:custGeom>
              <a:avLst/>
              <a:gdLst/>
              <a:ahLst/>
              <a:cxnLst/>
              <a:rect l="l" t="t" r="r" b="b"/>
              <a:pathLst>
                <a:path w="10775" h="368" extrusionOk="0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495138" y="4573272"/>
              <a:ext cx="17977" cy="26568"/>
            </a:xfrm>
            <a:custGeom>
              <a:avLst/>
              <a:gdLst/>
              <a:ahLst/>
              <a:cxnLst/>
              <a:rect l="l" t="t" r="r" b="b"/>
              <a:pathLst>
                <a:path w="768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553701" y="4558315"/>
              <a:ext cx="10182" cy="14208"/>
            </a:xfrm>
            <a:custGeom>
              <a:avLst/>
              <a:gdLst/>
              <a:ahLst/>
              <a:cxnLst/>
              <a:rect l="l" t="t" r="r" b="b"/>
              <a:pathLst>
                <a:path w="435" h="607" extrusionOk="0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566200" y="4555132"/>
              <a:ext cx="11727" cy="9574"/>
            </a:xfrm>
            <a:custGeom>
              <a:avLst/>
              <a:gdLst/>
              <a:ahLst/>
              <a:cxnLst/>
              <a:rect l="l" t="t" r="r" b="b"/>
              <a:pathLst>
                <a:path w="501" h="409" extrusionOk="0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567744" y="4546659"/>
              <a:ext cx="18000" cy="2434"/>
            </a:xfrm>
            <a:custGeom>
              <a:avLst/>
              <a:gdLst/>
              <a:ahLst/>
              <a:cxnLst/>
              <a:rect l="l" t="t" r="r" b="b"/>
              <a:pathLst>
                <a:path w="769" h="104" extrusionOk="0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568540" y="4536594"/>
              <a:ext cx="20318" cy="3137"/>
            </a:xfrm>
            <a:custGeom>
              <a:avLst/>
              <a:gdLst/>
              <a:ahLst/>
              <a:cxnLst/>
              <a:rect l="l" t="t" r="r" b="b"/>
              <a:pathLst>
                <a:path w="868" h="134" extrusionOk="0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524021" y="4541978"/>
              <a:ext cx="32817" cy="18047"/>
            </a:xfrm>
            <a:custGeom>
              <a:avLst/>
              <a:gdLst/>
              <a:ahLst/>
              <a:cxnLst/>
              <a:rect l="l" t="t" r="r" b="b"/>
              <a:pathLst>
                <a:path w="1402" h="771" extrusionOk="0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552132" y="4535798"/>
              <a:ext cx="16432" cy="22682"/>
            </a:xfrm>
            <a:custGeom>
              <a:avLst/>
              <a:gdLst/>
              <a:ahLst/>
              <a:cxnLst/>
              <a:rect l="l" t="t" r="r" b="b"/>
              <a:pathLst>
                <a:path w="702" h="969" extrusionOk="0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681733" y="4539707"/>
              <a:ext cx="60930" cy="52339"/>
            </a:xfrm>
            <a:custGeom>
              <a:avLst/>
              <a:gdLst/>
              <a:ahLst/>
              <a:cxnLst/>
              <a:rect l="l" t="t" r="r" b="b"/>
              <a:pathLst>
                <a:path w="2603" h="2236" extrusionOk="0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7721571" y="4469441"/>
              <a:ext cx="3909" cy="71861"/>
            </a:xfrm>
            <a:custGeom>
              <a:avLst/>
              <a:gdLst/>
              <a:ahLst/>
              <a:cxnLst/>
              <a:rect l="l" t="t" r="r" b="b"/>
              <a:pathLst>
                <a:path w="167" h="3070" extrusionOk="0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608354" y="4576853"/>
              <a:ext cx="50771" cy="3488"/>
            </a:xfrm>
            <a:custGeom>
              <a:avLst/>
              <a:gdLst/>
              <a:ahLst/>
              <a:cxnLst/>
              <a:rect l="l" t="t" r="r" b="b"/>
              <a:pathLst>
                <a:path w="2169" h="149" extrusionOk="0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688778" y="4575613"/>
              <a:ext cx="4705" cy="10182"/>
            </a:xfrm>
            <a:custGeom>
              <a:avLst/>
              <a:gdLst/>
              <a:ahLst/>
              <a:cxnLst/>
              <a:rect l="l" t="t" r="r" b="b"/>
              <a:pathLst>
                <a:path w="201" h="435" extrusionOk="0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698913" y="4559228"/>
              <a:ext cx="7842" cy="7046"/>
            </a:xfrm>
            <a:custGeom>
              <a:avLst/>
              <a:gdLst/>
              <a:ahLst/>
              <a:cxnLst/>
              <a:rect l="l" t="t" r="r" b="b"/>
              <a:pathLst>
                <a:path w="335" h="301" extrusionOk="0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713753" y="4550521"/>
              <a:ext cx="10627" cy="4822"/>
            </a:xfrm>
            <a:custGeom>
              <a:avLst/>
              <a:gdLst/>
              <a:ahLst/>
              <a:cxnLst/>
              <a:rect l="l" t="t" r="r" b="b"/>
              <a:pathLst>
                <a:path w="454" h="206" extrusionOk="0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731706" y="4547174"/>
              <a:ext cx="5501" cy="2715"/>
            </a:xfrm>
            <a:custGeom>
              <a:avLst/>
              <a:gdLst/>
              <a:ahLst/>
              <a:cxnLst/>
              <a:rect l="l" t="t" r="r" b="b"/>
              <a:pathLst>
                <a:path w="235" h="116" extrusionOk="0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05163" y="2673662"/>
              <a:ext cx="31249" cy="170243"/>
            </a:xfrm>
            <a:custGeom>
              <a:avLst/>
              <a:gdLst/>
              <a:ahLst/>
              <a:cxnLst/>
              <a:rect l="l" t="t" r="r" b="b"/>
              <a:pathLst>
                <a:path w="1335" h="7273" extrusionOk="0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8091648" y="2686934"/>
              <a:ext cx="73429" cy="323281"/>
            </a:xfrm>
            <a:custGeom>
              <a:avLst/>
              <a:gdLst/>
              <a:ahLst/>
              <a:cxnLst/>
              <a:rect l="l" t="t" r="r" b="b"/>
              <a:pathLst>
                <a:path w="3137" h="13811" extrusionOk="0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092269" y="3177249"/>
              <a:ext cx="1208716" cy="905004"/>
            </a:xfrm>
            <a:custGeom>
              <a:avLst/>
              <a:gdLst/>
              <a:ahLst/>
              <a:cxnLst/>
              <a:rect l="l" t="t" r="r" b="b"/>
              <a:pathLst>
                <a:path w="51638" h="38663" extrusionOk="0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462346" y="3341234"/>
              <a:ext cx="751170" cy="1189195"/>
            </a:xfrm>
            <a:custGeom>
              <a:avLst/>
              <a:gdLst/>
              <a:ahLst/>
              <a:cxnLst/>
              <a:rect l="l" t="t" r="r" b="b"/>
              <a:pathLst>
                <a:path w="32091" h="50804" extrusionOk="0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576335" y="3416953"/>
              <a:ext cx="639516" cy="193674"/>
            </a:xfrm>
            <a:custGeom>
              <a:avLst/>
              <a:gdLst/>
              <a:ahLst/>
              <a:cxnLst/>
              <a:rect l="l" t="t" r="r" b="b"/>
              <a:pathLst>
                <a:path w="27321" h="8274" extrusionOk="0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477185" y="3495809"/>
              <a:ext cx="132767" cy="281897"/>
            </a:xfrm>
            <a:custGeom>
              <a:avLst/>
              <a:gdLst/>
              <a:ahLst/>
              <a:cxnLst/>
              <a:rect l="l" t="t" r="r" b="b"/>
              <a:pathLst>
                <a:path w="5672" h="12043" extrusionOk="0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698141" y="3699608"/>
              <a:ext cx="55452" cy="24227"/>
            </a:xfrm>
            <a:custGeom>
              <a:avLst/>
              <a:gdLst/>
              <a:ahLst/>
              <a:cxnLst/>
              <a:rect l="l" t="t" r="r" b="b"/>
              <a:pathLst>
                <a:path w="2369" h="1035" extrusionOk="0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18434" y="3674610"/>
              <a:ext cx="39840" cy="52339"/>
            </a:xfrm>
            <a:custGeom>
              <a:avLst/>
              <a:gdLst/>
              <a:ahLst/>
              <a:cxnLst/>
              <a:rect l="l" t="t" r="r" b="b"/>
              <a:pathLst>
                <a:path w="1702" h="2236" extrusionOk="0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54363" y="3712083"/>
              <a:ext cx="54680" cy="85133"/>
            </a:xfrm>
            <a:custGeom>
              <a:avLst/>
              <a:gdLst/>
              <a:ahLst/>
              <a:cxnLst/>
              <a:rect l="l" t="t" r="r" b="b"/>
              <a:pathLst>
                <a:path w="2336" h="3637" extrusionOk="0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687983" y="2042815"/>
              <a:ext cx="196014" cy="303876"/>
            </a:xfrm>
            <a:custGeom>
              <a:avLst/>
              <a:gdLst/>
              <a:ahLst/>
              <a:cxnLst/>
              <a:rect l="l" t="t" r="r" b="b"/>
              <a:pathLst>
                <a:path w="8374" h="12982" extrusionOk="0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744205" y="2008455"/>
              <a:ext cx="263943" cy="614517"/>
            </a:xfrm>
            <a:custGeom>
              <a:avLst/>
              <a:gdLst/>
              <a:ahLst/>
              <a:cxnLst/>
              <a:rect l="l" t="t" r="r" b="b"/>
              <a:pathLst>
                <a:path w="11276" h="26253" extrusionOk="0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0082" y="2397281"/>
              <a:ext cx="103882" cy="54165"/>
            </a:xfrm>
            <a:custGeom>
              <a:avLst/>
              <a:gdLst/>
              <a:ahLst/>
              <a:cxnLst/>
              <a:rect l="l" t="t" r="r" b="b"/>
              <a:pathLst>
                <a:path w="4438" h="2314" extrusionOk="0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35559" y="2311379"/>
              <a:ext cx="42180" cy="35977"/>
            </a:xfrm>
            <a:custGeom>
              <a:avLst/>
              <a:gdLst/>
              <a:ahLst/>
              <a:cxnLst/>
              <a:rect l="l" t="t" r="r" b="b"/>
              <a:pathLst>
                <a:path w="1802" h="1537" extrusionOk="0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0612" y="2209024"/>
              <a:ext cx="21886" cy="20505"/>
            </a:xfrm>
            <a:custGeom>
              <a:avLst/>
              <a:gdLst/>
              <a:ahLst/>
              <a:cxnLst/>
              <a:rect l="l" t="t" r="r" b="b"/>
              <a:pathLst>
                <a:path w="935" h="876" extrusionOk="0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60612" y="2198186"/>
              <a:ext cx="45294" cy="11797"/>
            </a:xfrm>
            <a:custGeom>
              <a:avLst/>
              <a:gdLst/>
              <a:ahLst/>
              <a:cxnLst/>
              <a:rect l="l" t="t" r="r" b="b"/>
              <a:pathLst>
                <a:path w="1935" h="504" extrusionOk="0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879282" y="2209796"/>
              <a:ext cx="21886" cy="21207"/>
            </a:xfrm>
            <a:custGeom>
              <a:avLst/>
              <a:gdLst/>
              <a:ahLst/>
              <a:cxnLst/>
              <a:rect l="l" t="t" r="r" b="b"/>
              <a:pathLst>
                <a:path w="935" h="906" extrusionOk="0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876146" y="2200363"/>
              <a:ext cx="45317" cy="11353"/>
            </a:xfrm>
            <a:custGeom>
              <a:avLst/>
              <a:gdLst/>
              <a:ahLst/>
              <a:cxnLst/>
              <a:rect l="l" t="t" r="r" b="b"/>
              <a:pathLst>
                <a:path w="1936" h="485" extrusionOk="0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803540" y="2200527"/>
              <a:ext cx="35954" cy="99693"/>
            </a:xfrm>
            <a:custGeom>
              <a:avLst/>
              <a:gdLst/>
              <a:ahLst/>
              <a:cxnLst/>
              <a:rect l="l" t="t" r="r" b="b"/>
              <a:pathLst>
                <a:path w="1536" h="4259" extrusionOk="0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831651" y="2307494"/>
              <a:ext cx="39840" cy="34362"/>
            </a:xfrm>
            <a:custGeom>
              <a:avLst/>
              <a:gdLst/>
              <a:ahLst/>
              <a:cxnLst/>
              <a:rect l="l" t="t" r="r" b="b"/>
              <a:pathLst>
                <a:path w="1702" h="1468" extrusionOk="0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871465" y="2176816"/>
              <a:ext cx="54680" cy="15964"/>
            </a:xfrm>
            <a:custGeom>
              <a:avLst/>
              <a:gdLst/>
              <a:ahLst/>
              <a:cxnLst/>
              <a:rect l="l" t="t" r="r" b="b"/>
              <a:pathLst>
                <a:path w="2336" h="682" extrusionOk="0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764498" y="2163428"/>
              <a:ext cx="41408" cy="13178"/>
            </a:xfrm>
            <a:custGeom>
              <a:avLst/>
              <a:gdLst/>
              <a:ahLst/>
              <a:cxnLst/>
              <a:rect l="l" t="t" r="r" b="b"/>
              <a:pathLst>
                <a:path w="1769" h="563" extrusionOk="0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7755908" y="1993358"/>
              <a:ext cx="320940" cy="429762"/>
            </a:xfrm>
            <a:custGeom>
              <a:avLst/>
              <a:gdLst/>
              <a:ahLst/>
              <a:cxnLst/>
              <a:rect l="l" t="t" r="r" b="b"/>
              <a:pathLst>
                <a:path w="13711" h="18360" extrusionOk="0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7739804" y="2075491"/>
              <a:ext cx="31764" cy="94613"/>
            </a:xfrm>
            <a:custGeom>
              <a:avLst/>
              <a:gdLst/>
              <a:ahLst/>
              <a:cxnLst/>
              <a:rect l="l" t="t" r="r" b="b"/>
              <a:pathLst>
                <a:path w="1357" h="4042" extrusionOk="0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455945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455945" y="4557590"/>
              <a:ext cx="64815" cy="52409"/>
            </a:xfrm>
            <a:custGeom>
              <a:avLst/>
              <a:gdLst/>
              <a:ahLst/>
              <a:cxnLst/>
              <a:rect l="l" t="t" r="r" b="b"/>
              <a:pathLst>
                <a:path w="2769" h="2239" extrusionOk="0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455945" y="4588884"/>
              <a:ext cx="307645" cy="30102"/>
            </a:xfrm>
            <a:custGeom>
              <a:avLst/>
              <a:gdLst/>
              <a:ahLst/>
              <a:cxnLst/>
              <a:rect l="l" t="t" r="r" b="b"/>
              <a:pathLst>
                <a:path w="13143" h="1286" extrusionOk="0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453604" y="4606064"/>
              <a:ext cx="291260" cy="5852"/>
            </a:xfrm>
            <a:custGeom>
              <a:avLst/>
              <a:gdLst/>
              <a:ahLst/>
              <a:cxnLst/>
              <a:rect l="l" t="t" r="r" b="b"/>
              <a:pathLst>
                <a:path w="12443" h="250" extrusionOk="0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694080" y="4586543"/>
              <a:ext cx="17977" cy="28136"/>
            </a:xfrm>
            <a:custGeom>
              <a:avLst/>
              <a:gdLst/>
              <a:ahLst/>
              <a:cxnLst/>
              <a:rect l="l" t="t" r="r" b="b"/>
              <a:pathLst>
                <a:path w="768" h="1202" extrusionOk="0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641767" y="4571727"/>
              <a:ext cx="10159" cy="14840"/>
            </a:xfrm>
            <a:custGeom>
              <a:avLst/>
              <a:gdLst/>
              <a:ahLst/>
              <a:cxnLst/>
              <a:rect l="l" t="t" r="r" b="b"/>
              <a:pathLst>
                <a:path w="434" h="634" extrusionOk="0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626928" y="4569223"/>
              <a:ext cx="12523" cy="9550"/>
            </a:xfrm>
            <a:custGeom>
              <a:avLst/>
              <a:gdLst/>
              <a:ahLst/>
              <a:cxnLst/>
              <a:rect l="l" t="t" r="r" b="b"/>
              <a:pathLst>
                <a:path w="535" h="408" extrusionOk="0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618338" y="4560796"/>
              <a:ext cx="18773" cy="2153"/>
            </a:xfrm>
            <a:custGeom>
              <a:avLst/>
              <a:gdLst/>
              <a:ahLst/>
              <a:cxnLst/>
              <a:rect l="l" t="t" r="r" b="b"/>
              <a:pathLst>
                <a:path w="802" h="92" extrusionOk="0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615997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648017" y="4555343"/>
              <a:ext cx="34362" cy="18749"/>
            </a:xfrm>
            <a:custGeom>
              <a:avLst/>
              <a:gdLst/>
              <a:ahLst/>
              <a:cxnLst/>
              <a:rect l="l" t="t" r="r" b="b"/>
              <a:pathLst>
                <a:path w="1468" h="801" extrusionOk="0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635518" y="4549866"/>
              <a:ext cx="17977" cy="21886"/>
            </a:xfrm>
            <a:custGeom>
              <a:avLst/>
              <a:gdLst/>
              <a:ahLst/>
              <a:cxnLst/>
              <a:rect l="l" t="t" r="r" b="b"/>
              <a:pathLst>
                <a:path w="768" h="935" extrusionOk="0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457489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73897" y="4483485"/>
              <a:ext cx="3932" cy="73429"/>
            </a:xfrm>
            <a:custGeom>
              <a:avLst/>
              <a:gdLst/>
              <a:ahLst/>
              <a:cxnLst/>
              <a:rect l="l" t="t" r="r" b="b"/>
              <a:pathLst>
                <a:path w="168" h="3137" extrusionOk="0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54339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508258" y="4592020"/>
              <a:ext cx="5477" cy="10323"/>
            </a:xfrm>
            <a:custGeom>
              <a:avLst/>
              <a:gdLst/>
              <a:ahLst/>
              <a:cxnLst/>
              <a:rect l="l" t="t" r="r" b="b"/>
              <a:pathLst>
                <a:path w="234" h="441" extrusionOk="0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494986" y="4575613"/>
              <a:ext cx="7046" cy="7069"/>
            </a:xfrm>
            <a:custGeom>
              <a:avLst/>
              <a:gdLst/>
              <a:ahLst/>
              <a:cxnLst/>
              <a:rect l="l" t="t" r="r" b="b"/>
              <a:pathLst>
                <a:path w="301" h="302" extrusionOk="0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476238" y="4566718"/>
              <a:ext cx="10955" cy="5033"/>
            </a:xfrm>
            <a:custGeom>
              <a:avLst/>
              <a:gdLst/>
              <a:ahLst/>
              <a:cxnLst/>
              <a:rect l="l" t="t" r="r" b="b"/>
              <a:pathLst>
                <a:path w="468" h="215" extrusionOk="0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462966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789169" y="4470214"/>
              <a:ext cx="332644" cy="149129"/>
            </a:xfrm>
            <a:custGeom>
              <a:avLst/>
              <a:gdLst/>
              <a:ahLst/>
              <a:cxnLst/>
              <a:rect l="l" t="t" r="r" b="b"/>
              <a:pathLst>
                <a:path w="14211" h="6371" extrusionOk="0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056960" y="4557590"/>
              <a:ext cx="64839" cy="52409"/>
            </a:xfrm>
            <a:custGeom>
              <a:avLst/>
              <a:gdLst/>
              <a:ahLst/>
              <a:cxnLst/>
              <a:rect l="l" t="t" r="r" b="b"/>
              <a:pathLst>
                <a:path w="2770" h="2239" extrusionOk="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5813371" y="4588884"/>
              <a:ext cx="308441" cy="30102"/>
            </a:xfrm>
            <a:custGeom>
              <a:avLst/>
              <a:gdLst/>
              <a:ahLst/>
              <a:cxnLst/>
              <a:rect l="l" t="t" r="r" b="b"/>
              <a:pathLst>
                <a:path w="13177" h="1286" extrusionOk="0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832096" y="4606064"/>
              <a:ext cx="292055" cy="5852"/>
            </a:xfrm>
            <a:custGeom>
              <a:avLst/>
              <a:gdLst/>
              <a:ahLst/>
              <a:cxnLst/>
              <a:rect l="l" t="t" r="r" b="b"/>
              <a:pathLst>
                <a:path w="12477" h="250" extrusionOk="0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864888" y="4586543"/>
              <a:ext cx="18000" cy="28136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925019" y="4571727"/>
              <a:ext cx="10955" cy="14840"/>
            </a:xfrm>
            <a:custGeom>
              <a:avLst/>
              <a:gdLst/>
              <a:ahLst/>
              <a:cxnLst/>
              <a:rect l="l" t="t" r="r" b="b"/>
              <a:pathLst>
                <a:path w="468" h="634" extrusionOk="0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937518" y="4569223"/>
              <a:ext cx="12500" cy="9550"/>
            </a:xfrm>
            <a:custGeom>
              <a:avLst/>
              <a:gdLst/>
              <a:ahLst/>
              <a:cxnLst/>
              <a:rect l="l" t="t" r="r" b="b"/>
              <a:pathLst>
                <a:path w="534" h="408" extrusionOk="0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939859" y="4560796"/>
              <a:ext cx="18749" cy="2153"/>
            </a:xfrm>
            <a:custGeom>
              <a:avLst/>
              <a:gdLst/>
              <a:ahLst/>
              <a:cxnLst/>
              <a:rect l="l" t="t" r="r" b="b"/>
              <a:pathLst>
                <a:path w="801" h="92" extrusionOk="0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5940631" y="4549866"/>
              <a:ext cx="21114" cy="3675"/>
            </a:xfrm>
            <a:custGeom>
              <a:avLst/>
              <a:gdLst/>
              <a:ahLst/>
              <a:cxnLst/>
              <a:rect l="l" t="t" r="r" b="b"/>
              <a:pathLst>
                <a:path w="902" h="157" extrusionOk="0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056188" y="4556092"/>
              <a:ext cx="63270" cy="53135"/>
            </a:xfrm>
            <a:custGeom>
              <a:avLst/>
              <a:gdLst/>
              <a:ahLst/>
              <a:cxnLst/>
              <a:rect l="l" t="t" r="r" b="b"/>
              <a:pathLst>
                <a:path w="2703" h="2270" extrusionOk="0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099139" y="4483485"/>
              <a:ext cx="3909" cy="73429"/>
            </a:xfrm>
            <a:custGeom>
              <a:avLst/>
              <a:gdLst/>
              <a:ahLst/>
              <a:cxnLst/>
              <a:rect l="l" t="t" r="r" b="b"/>
              <a:pathLst>
                <a:path w="167" h="3137" extrusionOk="0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981241" y="4592582"/>
              <a:ext cx="52339" cy="3371"/>
            </a:xfrm>
            <a:custGeom>
              <a:avLst/>
              <a:gdLst/>
              <a:ahLst/>
              <a:cxnLst/>
              <a:rect l="l" t="t" r="r" b="b"/>
              <a:pathLst>
                <a:path w="2236" h="144" extrusionOk="0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063210" y="4592020"/>
              <a:ext cx="6273" cy="10323"/>
            </a:xfrm>
            <a:custGeom>
              <a:avLst/>
              <a:gdLst/>
              <a:ahLst/>
              <a:cxnLst/>
              <a:rect l="l" t="t" r="r" b="b"/>
              <a:pathLst>
                <a:path w="268" h="441" extrusionOk="0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74913" y="4575613"/>
              <a:ext cx="7069" cy="7069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090549" y="4566718"/>
              <a:ext cx="10159" cy="5033"/>
            </a:xfrm>
            <a:custGeom>
              <a:avLst/>
              <a:gdLst/>
              <a:ahLst/>
              <a:cxnLst/>
              <a:rect l="l" t="t" r="r" b="b"/>
              <a:pathLst>
                <a:path w="434" h="215" extrusionOk="0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108501" y="4563909"/>
              <a:ext cx="5477" cy="2949"/>
            </a:xfrm>
            <a:custGeom>
              <a:avLst/>
              <a:gdLst/>
              <a:ahLst/>
              <a:cxnLst/>
              <a:rect l="l" t="t" r="r" b="b"/>
              <a:pathLst>
                <a:path w="234" h="126" extrusionOk="0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5876615" y="2736134"/>
              <a:ext cx="880777" cy="1813847"/>
            </a:xfrm>
            <a:custGeom>
              <a:avLst/>
              <a:gdLst/>
              <a:ahLst/>
              <a:cxnLst/>
              <a:rect l="l" t="t" r="r" b="b"/>
              <a:pathLst>
                <a:path w="37628" h="77490" extrusionOk="0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51263" y="2801718"/>
              <a:ext cx="69497" cy="175509"/>
            </a:xfrm>
            <a:custGeom>
              <a:avLst/>
              <a:gdLst/>
              <a:ahLst/>
              <a:cxnLst/>
              <a:rect l="l" t="t" r="r" b="b"/>
              <a:pathLst>
                <a:path w="2969" h="7498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458379" y="2805978"/>
              <a:ext cx="26685" cy="23548"/>
            </a:xfrm>
            <a:custGeom>
              <a:avLst/>
              <a:gdLst/>
              <a:ahLst/>
              <a:cxnLst/>
              <a:rect l="l" t="t" r="r" b="b"/>
              <a:pathLst>
                <a:path w="1140" h="1006" extrusionOk="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06027" y="2785310"/>
              <a:ext cx="13295" cy="49998"/>
            </a:xfrm>
            <a:custGeom>
              <a:avLst/>
              <a:gdLst/>
              <a:ahLst/>
              <a:cxnLst/>
              <a:rect l="l" t="t" r="r" b="b"/>
              <a:pathLst>
                <a:path w="568" h="2136" extrusionOk="0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339615" y="2781425"/>
              <a:ext cx="10159" cy="52316"/>
            </a:xfrm>
            <a:custGeom>
              <a:avLst/>
              <a:gdLst/>
              <a:ahLst/>
              <a:cxnLst/>
              <a:rect l="l" t="t" r="r" b="b"/>
              <a:pathLst>
                <a:path w="434" h="2235" extrusionOk="0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633950" y="2786879"/>
              <a:ext cx="8614" cy="53907"/>
            </a:xfrm>
            <a:custGeom>
              <a:avLst/>
              <a:gdLst/>
              <a:ahLst/>
              <a:cxnLst/>
              <a:rect l="l" t="t" r="r" b="b"/>
              <a:pathLst>
                <a:path w="368" h="2303" extrusionOk="0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669878" y="2783766"/>
              <a:ext cx="13295" cy="54680"/>
            </a:xfrm>
            <a:custGeom>
              <a:avLst/>
              <a:gdLst/>
              <a:ahLst/>
              <a:cxnLst/>
              <a:rect l="l" t="t" r="r" b="b"/>
              <a:pathLst>
                <a:path w="568" h="2336" extrusionOk="0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341160" y="1538199"/>
              <a:ext cx="273306" cy="450782"/>
            </a:xfrm>
            <a:custGeom>
              <a:avLst/>
              <a:gdLst/>
              <a:ahLst/>
              <a:cxnLst/>
              <a:rect l="l" t="t" r="r" b="b"/>
              <a:pathLst>
                <a:path w="11676" h="19258" extrusionOk="0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447354" y="1849175"/>
              <a:ext cx="93724" cy="45832"/>
            </a:xfrm>
            <a:custGeom>
              <a:avLst/>
              <a:gdLst/>
              <a:ahLst/>
              <a:cxnLst/>
              <a:rect l="l" t="t" r="r" b="b"/>
              <a:pathLst>
                <a:path w="4004" h="1958" extrusionOk="0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301159" y="1669508"/>
              <a:ext cx="51754" cy="75044"/>
            </a:xfrm>
            <a:custGeom>
              <a:avLst/>
              <a:gdLst/>
              <a:ahLst/>
              <a:cxnLst/>
              <a:rect l="l" t="t" r="r" b="b"/>
              <a:pathLst>
                <a:path w="2211" h="3206" extrusionOk="0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313845" y="1685214"/>
              <a:ext cx="23431" cy="43280"/>
            </a:xfrm>
            <a:custGeom>
              <a:avLst/>
              <a:gdLst/>
              <a:ahLst/>
              <a:cxnLst/>
              <a:rect l="l" t="t" r="r" b="b"/>
              <a:pathLst>
                <a:path w="1001" h="1849" extrusionOk="0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65252" y="1660918"/>
              <a:ext cx="20318" cy="19733"/>
            </a:xfrm>
            <a:custGeom>
              <a:avLst/>
              <a:gdLst/>
              <a:ahLst/>
              <a:cxnLst/>
              <a:rect l="l" t="t" r="r" b="b"/>
              <a:pathLst>
                <a:path w="868" h="843" extrusionOk="0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547299" y="1647740"/>
              <a:ext cx="41384" cy="11212"/>
            </a:xfrm>
            <a:custGeom>
              <a:avLst/>
              <a:gdLst/>
              <a:ahLst/>
              <a:cxnLst/>
              <a:rect l="l" t="t" r="r" b="b"/>
              <a:pathLst>
                <a:path w="1768" h="479" extrusionOk="0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457489" y="1663352"/>
              <a:ext cx="21114" cy="19639"/>
            </a:xfrm>
            <a:custGeom>
              <a:avLst/>
              <a:gdLst/>
              <a:ahLst/>
              <a:cxnLst/>
              <a:rect l="l" t="t" r="r" b="b"/>
              <a:pathLst>
                <a:path w="902" h="839" extrusionOk="0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438764" y="1650081"/>
              <a:ext cx="42180" cy="11025"/>
            </a:xfrm>
            <a:custGeom>
              <a:avLst/>
              <a:gdLst/>
              <a:ahLst/>
              <a:cxnLst/>
              <a:rect l="l" t="t" r="r" b="b"/>
              <a:pathLst>
                <a:path w="1802" h="471" extrusionOk="0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514507" y="1650853"/>
              <a:ext cx="33590" cy="91968"/>
            </a:xfrm>
            <a:custGeom>
              <a:avLst/>
              <a:gdLst/>
              <a:ahLst/>
              <a:cxnLst/>
              <a:rect l="l" t="t" r="r" b="b"/>
              <a:pathLst>
                <a:path w="1435" h="392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484828" y="1750026"/>
              <a:ext cx="37499" cy="32021"/>
            </a:xfrm>
            <a:custGeom>
              <a:avLst/>
              <a:gdLst/>
              <a:ahLst/>
              <a:cxnLst/>
              <a:rect l="l" t="t" r="r" b="b"/>
              <a:pathLst>
                <a:path w="1602" h="1368" extrusionOk="0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430947" y="1609190"/>
              <a:ext cx="52339" cy="15215"/>
            </a:xfrm>
            <a:custGeom>
              <a:avLst/>
              <a:gdLst/>
              <a:ahLst/>
              <a:cxnLst/>
              <a:rect l="l" t="t" r="r" b="b"/>
              <a:pathLst>
                <a:path w="2236" h="650" extrusionOk="0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544935" y="1615720"/>
              <a:ext cx="39863" cy="12359"/>
            </a:xfrm>
            <a:custGeom>
              <a:avLst/>
              <a:gdLst/>
              <a:ahLst/>
              <a:cxnLst/>
              <a:rect l="l" t="t" r="r" b="b"/>
              <a:pathLst>
                <a:path w="1703" h="528" extrusionOk="0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313049" y="1451712"/>
              <a:ext cx="324849" cy="243695"/>
            </a:xfrm>
            <a:custGeom>
              <a:avLst/>
              <a:gdLst/>
              <a:ahLst/>
              <a:cxnLst/>
              <a:rect l="l" t="t" r="r" b="b"/>
              <a:pathLst>
                <a:path w="13878" h="10411" extrusionOk="0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031190" y="1947552"/>
              <a:ext cx="726194" cy="835484"/>
            </a:xfrm>
            <a:custGeom>
              <a:avLst/>
              <a:gdLst/>
              <a:ahLst/>
              <a:cxnLst/>
              <a:rect l="l" t="t" r="r" b="b"/>
              <a:pathLst>
                <a:path w="31024" h="35693" extrusionOk="0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030418" y="2404302"/>
              <a:ext cx="402141" cy="213968"/>
            </a:xfrm>
            <a:custGeom>
              <a:avLst/>
              <a:gdLst/>
              <a:ahLst/>
              <a:cxnLst/>
              <a:rect l="l" t="t" r="r" b="b"/>
              <a:pathLst>
                <a:path w="17180" h="9141" extrusionOk="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383338" y="2329309"/>
              <a:ext cx="240512" cy="167153"/>
            </a:xfrm>
            <a:custGeom>
              <a:avLst/>
              <a:gdLst/>
              <a:ahLst/>
              <a:cxnLst/>
              <a:rect l="l" t="t" r="r" b="b"/>
              <a:pathLst>
                <a:path w="10275" h="7141" extrusionOk="0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20678" y="1970981"/>
              <a:ext cx="253012" cy="647054"/>
            </a:xfrm>
            <a:custGeom>
              <a:avLst/>
              <a:gdLst/>
              <a:ahLst/>
              <a:cxnLst/>
              <a:rect l="l" t="t" r="r" b="b"/>
              <a:pathLst>
                <a:path w="10809" h="27643" extrusionOk="0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05365" y="2401962"/>
              <a:ext cx="331099" cy="198355"/>
            </a:xfrm>
            <a:custGeom>
              <a:avLst/>
              <a:gdLst/>
              <a:ahLst/>
              <a:cxnLst/>
              <a:rect l="l" t="t" r="r" b="b"/>
              <a:pathLst>
                <a:path w="14145" h="8474" extrusionOk="0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6692" y="2201299"/>
              <a:ext cx="4705" cy="214740"/>
            </a:xfrm>
            <a:custGeom>
              <a:avLst/>
              <a:gdLst/>
              <a:ahLst/>
              <a:cxnLst/>
              <a:rect l="l" t="t" r="r" b="b"/>
              <a:pathLst>
                <a:path w="201" h="9174" extrusionOk="0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46449" y="2486599"/>
              <a:ext cx="118699" cy="81879"/>
            </a:xfrm>
            <a:custGeom>
              <a:avLst/>
              <a:gdLst/>
              <a:ahLst/>
              <a:cxnLst/>
              <a:rect l="l" t="t" r="r" b="b"/>
              <a:pathLst>
                <a:path w="5071" h="3498" extrusionOk="0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646449" y="2565151"/>
              <a:ext cx="110109" cy="54961"/>
            </a:xfrm>
            <a:custGeom>
              <a:avLst/>
              <a:gdLst/>
              <a:ahLst/>
              <a:cxnLst/>
              <a:rect l="l" t="t" r="r" b="b"/>
              <a:pathLst>
                <a:path w="4704" h="2348" extrusionOk="0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711261" y="2384782"/>
              <a:ext cx="99178" cy="101518"/>
            </a:xfrm>
            <a:custGeom>
              <a:avLst/>
              <a:gdLst/>
              <a:ahLst/>
              <a:cxnLst/>
              <a:rect l="l" t="t" r="r" b="b"/>
              <a:pathLst>
                <a:path w="4237" h="4337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684694" y="2212230"/>
              <a:ext cx="6273" cy="122608"/>
            </a:xfrm>
            <a:custGeom>
              <a:avLst/>
              <a:gdLst/>
              <a:ahLst/>
              <a:cxnLst/>
              <a:rect l="l" t="t" r="r" b="b"/>
              <a:pathLst>
                <a:path w="268" h="5238" extrusionOk="0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146747" y="2068562"/>
              <a:ext cx="615313" cy="5501"/>
            </a:xfrm>
            <a:custGeom>
              <a:avLst/>
              <a:gdLst/>
              <a:ahLst/>
              <a:cxnLst/>
              <a:rect l="l" t="t" r="r" b="b"/>
              <a:pathLst>
                <a:path w="26287" h="235" extrusionOk="0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129567" y="2117762"/>
              <a:ext cx="648107" cy="5477"/>
            </a:xfrm>
            <a:custGeom>
              <a:avLst/>
              <a:gdLst/>
              <a:ahLst/>
              <a:cxnLst/>
              <a:rect l="l" t="t" r="r" b="b"/>
              <a:pathLst>
                <a:path w="27688" h="234" extrusionOk="0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172517" y="2024067"/>
              <a:ext cx="564542" cy="5501"/>
            </a:xfrm>
            <a:custGeom>
              <a:avLst/>
              <a:gdLst/>
              <a:ahLst/>
              <a:cxnLst/>
              <a:rect l="l" t="t" r="r" b="b"/>
              <a:pathLst>
                <a:path w="24118" h="235" extrusionOk="0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10787" y="2763449"/>
              <a:ext cx="552815" cy="4705"/>
            </a:xfrm>
            <a:custGeom>
              <a:avLst/>
              <a:gdLst/>
              <a:ahLst/>
              <a:cxnLst/>
              <a:rect l="l" t="t" r="r" b="b"/>
              <a:pathLst>
                <a:path w="23617" h="201" extrusionOk="0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213900" y="2732225"/>
              <a:ext cx="545816" cy="4705"/>
            </a:xfrm>
            <a:custGeom>
              <a:avLst/>
              <a:gdLst/>
              <a:ahLst/>
              <a:cxnLst/>
              <a:rect l="l" t="t" r="r" b="b"/>
              <a:pathLst>
                <a:path w="23318" h="201" extrusionOk="0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210787" y="2691615"/>
              <a:ext cx="543452" cy="4728"/>
            </a:xfrm>
            <a:custGeom>
              <a:avLst/>
              <a:gdLst/>
              <a:ahLst/>
              <a:cxnLst/>
              <a:rect l="l" t="t" r="r" b="b"/>
              <a:pathLst>
                <a:path w="23217" h="202" extrusionOk="0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13845" y="2409756"/>
              <a:ext cx="43749" cy="115586"/>
            </a:xfrm>
            <a:custGeom>
              <a:avLst/>
              <a:gdLst/>
              <a:ahLst/>
              <a:cxnLst/>
              <a:rect l="l" t="t" r="r" b="b"/>
              <a:pathLst>
                <a:path w="1869" h="4938" extrusionOk="0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284961" y="2413665"/>
              <a:ext cx="46862" cy="127290"/>
            </a:xfrm>
            <a:custGeom>
              <a:avLst/>
              <a:gdLst/>
              <a:ahLst/>
              <a:cxnLst/>
              <a:rect l="l" t="t" r="r" b="b"/>
              <a:pathLst>
                <a:path w="2002" h="5438" extrusionOk="0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257623" y="2419142"/>
              <a:ext cx="50771" cy="133540"/>
            </a:xfrm>
            <a:custGeom>
              <a:avLst/>
              <a:gdLst/>
              <a:ahLst/>
              <a:cxnLst/>
              <a:rect l="l" t="t" r="r" b="b"/>
              <a:pathLst>
                <a:path w="2169" h="5705" extrusionOk="0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654243" y="2463637"/>
              <a:ext cx="133563" cy="124481"/>
            </a:xfrm>
            <a:custGeom>
              <a:avLst/>
              <a:gdLst/>
              <a:ahLst/>
              <a:cxnLst/>
              <a:rect l="l" t="t" r="r" b="b"/>
              <a:pathLst>
                <a:path w="5706" h="5318" extrusionOk="0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668310" y="2448798"/>
              <a:ext cx="145244" cy="157954"/>
            </a:xfrm>
            <a:custGeom>
              <a:avLst/>
              <a:gdLst/>
              <a:ahLst/>
              <a:cxnLst/>
              <a:rect l="l" t="t" r="r" b="b"/>
              <a:pathLst>
                <a:path w="6205" h="6748" extrusionOk="0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370839" y="2312948"/>
              <a:ext cx="427913" cy="260806"/>
            </a:xfrm>
            <a:custGeom>
              <a:avLst/>
              <a:gdLst/>
              <a:ahLst/>
              <a:cxnLst/>
              <a:rect l="l" t="t" r="r" b="b"/>
              <a:pathLst>
                <a:path w="18281" h="11142" extrusionOk="0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453604" y="2406643"/>
              <a:ext cx="269397" cy="156011"/>
            </a:xfrm>
            <a:custGeom>
              <a:avLst/>
              <a:gdLst/>
              <a:ahLst/>
              <a:cxnLst/>
              <a:rect l="l" t="t" r="r" b="b"/>
              <a:pathLst>
                <a:path w="11509" h="6665" extrusionOk="0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84883" y="2325447"/>
              <a:ext cx="414640" cy="249875"/>
            </a:xfrm>
            <a:custGeom>
              <a:avLst/>
              <a:gdLst/>
              <a:ahLst/>
              <a:cxnLst/>
              <a:rect l="l" t="t" r="r" b="b"/>
              <a:pathLst>
                <a:path w="17714" h="10675" extrusionOk="0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659720" y="2371112"/>
              <a:ext cx="18773" cy="17602"/>
            </a:xfrm>
            <a:custGeom>
              <a:avLst/>
              <a:gdLst/>
              <a:ahLst/>
              <a:cxnLst/>
              <a:rect l="l" t="t" r="r" b="b"/>
              <a:pathLst>
                <a:path w="802" h="752" extrusionOk="0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936722" y="4570159"/>
              <a:ext cx="7046" cy="17977"/>
            </a:xfrm>
            <a:custGeom>
              <a:avLst/>
              <a:gdLst/>
              <a:ahLst/>
              <a:cxnLst/>
              <a:rect l="l" t="t" r="r" b="b"/>
              <a:pathLst>
                <a:path w="301" h="768" extrusionOk="0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5939859" y="4548906"/>
              <a:ext cx="34362" cy="24391"/>
            </a:xfrm>
            <a:custGeom>
              <a:avLst/>
              <a:gdLst/>
              <a:ahLst/>
              <a:cxnLst/>
              <a:rect l="l" t="t" r="r" b="b"/>
              <a:pathLst>
                <a:path w="1468" h="1042" extrusionOk="0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5922678" y="4549655"/>
              <a:ext cx="21886" cy="20528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5832892" y="4605947"/>
              <a:ext cx="56225" cy="10299"/>
            </a:xfrm>
            <a:custGeom>
              <a:avLst/>
              <a:gdLst/>
              <a:ahLst/>
              <a:cxnLst/>
              <a:rect l="l" t="t" r="r" b="b"/>
              <a:pathLst>
                <a:path w="2402" h="440" extrusionOk="0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5330077" y="3021106"/>
              <a:ext cx="2601673" cy="1589744"/>
            </a:xfrm>
            <a:custGeom>
              <a:avLst/>
              <a:gdLst/>
              <a:ahLst/>
              <a:cxnLst/>
              <a:rect l="l" t="t" r="r" b="b"/>
              <a:pathLst>
                <a:path w="111147" h="67916" extrusionOk="0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7038387" y="2603397"/>
              <a:ext cx="797236" cy="421663"/>
            </a:xfrm>
            <a:custGeom>
              <a:avLst/>
              <a:gdLst/>
              <a:ahLst/>
              <a:cxnLst/>
              <a:rect l="l" t="t" r="r" b="b"/>
              <a:pathLst>
                <a:path w="34059" h="18014" extrusionOk="0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7274955" y="2776205"/>
              <a:ext cx="57021" cy="63809"/>
            </a:xfrm>
            <a:custGeom>
              <a:avLst/>
              <a:gdLst/>
              <a:ahLst/>
              <a:cxnLst/>
              <a:rect l="l" t="t" r="r" b="b"/>
              <a:pathLst>
                <a:path w="2436" h="2726" extrusionOk="0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01479" y="2764268"/>
              <a:ext cx="57793" cy="64020"/>
            </a:xfrm>
            <a:custGeom>
              <a:avLst/>
              <a:gdLst/>
              <a:ahLst/>
              <a:cxnLst/>
              <a:rect l="l" t="t" r="r" b="b"/>
              <a:pathLst>
                <a:path w="2469" h="2735" extrusionOk="0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574615" y="2785849"/>
              <a:ext cx="171811" cy="159803"/>
            </a:xfrm>
            <a:custGeom>
              <a:avLst/>
              <a:gdLst/>
              <a:ahLst/>
              <a:cxnLst/>
              <a:rect l="l" t="t" r="r" b="b"/>
              <a:pathLst>
                <a:path w="7340" h="6827" extrusionOk="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398950" y="2834510"/>
              <a:ext cx="522385" cy="190537"/>
            </a:xfrm>
            <a:custGeom>
              <a:avLst/>
              <a:gdLst/>
              <a:ahLst/>
              <a:cxnLst/>
              <a:rect l="l" t="t" r="r" b="b"/>
              <a:pathLst>
                <a:path w="22317" h="8140" extrusionOk="0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429402" y="2884179"/>
              <a:ext cx="171015" cy="5992"/>
            </a:xfrm>
            <a:custGeom>
              <a:avLst/>
              <a:gdLst/>
              <a:ahLst/>
              <a:cxnLst/>
              <a:rect l="l" t="t" r="r" b="b"/>
              <a:pathLst>
                <a:path w="7306" h="256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429402" y="2911517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429402" y="2938832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429402" y="2966171"/>
              <a:ext cx="171015" cy="6063"/>
            </a:xfrm>
            <a:custGeom>
              <a:avLst/>
              <a:gdLst/>
              <a:ahLst/>
              <a:cxnLst/>
              <a:rect l="l" t="t" r="r" b="b"/>
              <a:pathLst>
                <a:path w="7306" h="259" extrusionOk="0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691740" y="2837623"/>
              <a:ext cx="7046" cy="183515"/>
            </a:xfrm>
            <a:custGeom>
              <a:avLst/>
              <a:gdLst/>
              <a:ahLst/>
              <a:cxnLst/>
              <a:rect l="l" t="t" r="r" b="b"/>
              <a:pathLst>
                <a:path w="301" h="7840" extrusionOk="0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8"/>
          <p:cNvSpPr txBox="1">
            <a:spLocks noGrp="1"/>
          </p:cNvSpPr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8000" b="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/>
          <p:nvPr/>
        </p:nvSpPr>
        <p:spPr>
          <a:xfrm>
            <a:off x="4937405" y="40624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35" name="Google Shape;435;p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9"/>
          <p:cNvSpPr/>
          <p:nvPr/>
        </p:nvSpPr>
        <p:spPr>
          <a:xfrm rot="-8100000">
            <a:off x="6542439" y="941222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9" name="Google Shape;439;p9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9"/>
          <p:cNvSpPr txBox="1">
            <a:spLocks noGrp="1"/>
          </p:cNvSpPr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9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9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0"/>
          <p:cNvGrpSpPr/>
          <p:nvPr/>
        </p:nvGrpSpPr>
        <p:grpSpPr>
          <a:xfrm>
            <a:off x="6180182" y="3239114"/>
            <a:ext cx="1046647" cy="1021839"/>
            <a:chOff x="-871313" y="856929"/>
            <a:chExt cx="1061724" cy="1036558"/>
          </a:xfrm>
        </p:grpSpPr>
        <p:sp>
          <p:nvSpPr>
            <p:cNvPr id="452" name="Google Shape;452;p10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0"/>
          <p:cNvSpPr/>
          <p:nvPr/>
        </p:nvSpPr>
        <p:spPr>
          <a:xfrm rot="-3694820">
            <a:off x="1936273" y="1319227"/>
            <a:ext cx="523436" cy="523404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>
              <a:alpha val="79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0"/>
          <p:cNvSpPr/>
          <p:nvPr/>
        </p:nvSpPr>
        <p:spPr>
          <a:xfrm rot="1156826">
            <a:off x="3414797" y="1751012"/>
            <a:ext cx="1433667" cy="942813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0"/>
          <p:cNvSpPr txBox="1">
            <a:spLocks noGrp="1"/>
          </p:cNvSpPr>
          <p:nvPr>
            <p:ph type="title"/>
          </p:nvPr>
        </p:nvSpPr>
        <p:spPr>
          <a:xfrm>
            <a:off x="1988700" y="230075"/>
            <a:ext cx="5166600" cy="137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grpSp>
        <p:nvGrpSpPr>
          <p:cNvPr id="457" name="Google Shape;457;p10"/>
          <p:cNvGrpSpPr/>
          <p:nvPr/>
        </p:nvGrpSpPr>
        <p:grpSpPr>
          <a:xfrm rot="-1191721">
            <a:off x="2918550" y="4144636"/>
            <a:ext cx="723407" cy="723407"/>
            <a:chOff x="2948201" y="3788666"/>
            <a:chExt cx="450728" cy="450728"/>
          </a:xfrm>
        </p:grpSpPr>
        <p:sp>
          <p:nvSpPr>
            <p:cNvPr id="458" name="Google Shape;458;p10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 b="1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1pPr>
            <a:lvl2pPr lvl="1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2pPr>
            <a:lvl3pPr lvl="2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3pPr>
            <a:lvl4pPr lvl="3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4pPr>
            <a:lvl5pPr lvl="4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5pPr>
            <a:lvl6pPr lvl="5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6pPr>
            <a:lvl7pPr lvl="6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7pPr>
            <a:lvl8pPr lvl="7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8pPr>
            <a:lvl9pPr lvl="8" algn="r">
              <a:buNone/>
              <a:defRPr sz="13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INSTITUTO POLITÉCNICO NACIONAL</a:t>
            </a:r>
            <a:endParaRPr/>
          </a:p>
        </p:txBody>
      </p:sp>
      <p:pic>
        <p:nvPicPr>
          <p:cNvPr id="2000" name="Google Shape;20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75" y="228650"/>
            <a:ext cx="11906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625" y="462025"/>
            <a:ext cx="16287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2" name="Google Shape;2002;p33"/>
          <p:cNvSpPr txBox="1">
            <a:spLocks noGrp="1"/>
          </p:cNvSpPr>
          <p:nvPr>
            <p:ph type="title"/>
          </p:nvPr>
        </p:nvSpPr>
        <p:spPr>
          <a:xfrm>
            <a:off x="720000" y="8037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Escuela Superior de Cómputo</a:t>
            </a:r>
            <a:endParaRPr/>
          </a:p>
        </p:txBody>
      </p:sp>
      <p:sp>
        <p:nvSpPr>
          <p:cNvPr id="2003" name="Google Shape;2003;p33"/>
          <p:cNvSpPr txBox="1">
            <a:spLocks noGrp="1"/>
          </p:cNvSpPr>
          <p:nvPr>
            <p:ph type="title"/>
          </p:nvPr>
        </p:nvSpPr>
        <p:spPr>
          <a:xfrm>
            <a:off x="720000" y="17598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Ingeniería de Software</a:t>
            </a:r>
            <a:endParaRPr sz="2000"/>
          </a:p>
        </p:txBody>
      </p:sp>
      <p:sp>
        <p:nvSpPr>
          <p:cNvPr id="2004" name="Google Shape;2004;p33"/>
          <p:cNvSpPr txBox="1">
            <a:spLocks noGrp="1"/>
          </p:cNvSpPr>
          <p:nvPr>
            <p:ph type="title"/>
          </p:nvPr>
        </p:nvSpPr>
        <p:spPr>
          <a:xfrm>
            <a:off x="720000" y="21330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Mendez Segundo Laura</a:t>
            </a:r>
            <a:endParaRPr sz="1600"/>
          </a:p>
        </p:txBody>
      </p:sp>
      <p:sp>
        <p:nvSpPr>
          <p:cNvPr id="2005" name="Google Shape;2005;p33"/>
          <p:cNvSpPr txBox="1">
            <a:spLocks noGrp="1"/>
          </p:cNvSpPr>
          <p:nvPr>
            <p:ph type="title"/>
          </p:nvPr>
        </p:nvSpPr>
        <p:spPr>
          <a:xfrm>
            <a:off x="720000" y="271587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0B5394"/>
                </a:solidFill>
              </a:rPr>
              <a:t>MODELO DE PROTOTIPOS</a:t>
            </a:r>
            <a:endParaRPr sz="2100" i="1">
              <a:solidFill>
                <a:srgbClr val="0B5394"/>
              </a:solidFill>
            </a:endParaRPr>
          </a:p>
        </p:txBody>
      </p:sp>
      <p:sp>
        <p:nvSpPr>
          <p:cNvPr id="2006" name="Google Shape;2006;p33"/>
          <p:cNvSpPr txBox="1">
            <a:spLocks noGrp="1"/>
          </p:cNvSpPr>
          <p:nvPr>
            <p:ph type="title"/>
          </p:nvPr>
        </p:nvSpPr>
        <p:spPr>
          <a:xfrm>
            <a:off x="720000" y="3231425"/>
            <a:ext cx="7704000" cy="9423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Presentan: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Arellano Aguillón Shu Nashy Nizarely</a:t>
            </a:r>
            <a:endParaRPr sz="16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Escudero Robles Rafael Agustín</a:t>
            </a:r>
            <a:endParaRPr sz="16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Ramírez Rodríguez Carlos Eduardo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007" name="Google Shape;2007;p33"/>
          <p:cNvSpPr txBox="1">
            <a:spLocks noGrp="1"/>
          </p:cNvSpPr>
          <p:nvPr>
            <p:ph type="title"/>
          </p:nvPr>
        </p:nvSpPr>
        <p:spPr>
          <a:xfrm>
            <a:off x="720000" y="47042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Fecha: 10-Marzo-21</a:t>
            </a:r>
            <a:endParaRPr sz="1600"/>
          </a:p>
        </p:txBody>
      </p:sp>
      <p:sp>
        <p:nvSpPr>
          <p:cNvPr id="2008" name="Google Shape;200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y desventajas</a:t>
            </a:r>
            <a:endParaRPr/>
          </a:p>
        </p:txBody>
      </p:sp>
      <p:sp>
        <p:nvSpPr>
          <p:cNvPr id="2392" name="Google Shape;2392;p42"/>
          <p:cNvSpPr txBox="1">
            <a:spLocks noGrp="1"/>
          </p:cNvSpPr>
          <p:nvPr>
            <p:ph type="ctrTitle" idx="2"/>
          </p:nvPr>
        </p:nvSpPr>
        <p:spPr>
          <a:xfrm>
            <a:off x="1144875" y="960300"/>
            <a:ext cx="6728700" cy="5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2393" name="Google Shape;2393;p42"/>
          <p:cNvSpPr txBox="1">
            <a:spLocks noGrp="1"/>
          </p:cNvSpPr>
          <p:nvPr>
            <p:ph type="subTitle" idx="1"/>
          </p:nvPr>
        </p:nvSpPr>
        <p:spPr>
          <a:xfrm>
            <a:off x="1208025" y="1338692"/>
            <a:ext cx="66024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 modifica el flujo del ciclo de vida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Reduce el riesgo de construir productos que no satisfagan las necesidades de los usuarios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Reduce costo y aumenta la probabilidad de éxito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Exige disponer de las herramientas adecuadas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Ofrece un mejor enfoque cuando el responsable del desarrollo del software está inseguro de la eficacia de un algoritmo.</a:t>
            </a:r>
            <a:endParaRPr dirty="0"/>
          </a:p>
        </p:txBody>
      </p:sp>
      <p:sp>
        <p:nvSpPr>
          <p:cNvPr id="2394" name="Google Shape;2394;p42"/>
          <p:cNvSpPr txBox="1">
            <a:spLocks noGrp="1"/>
          </p:cNvSpPr>
          <p:nvPr>
            <p:ph type="ctrTitle" idx="3"/>
          </p:nvPr>
        </p:nvSpPr>
        <p:spPr>
          <a:xfrm>
            <a:off x="1270800" y="3084900"/>
            <a:ext cx="6602400" cy="5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sp>
        <p:nvSpPr>
          <p:cNvPr id="2395" name="Google Shape;2395;p42"/>
          <p:cNvSpPr txBox="1">
            <a:spLocks noGrp="1"/>
          </p:cNvSpPr>
          <p:nvPr>
            <p:ph type="subTitle" idx="4"/>
          </p:nvPr>
        </p:nvSpPr>
        <p:spPr>
          <a:xfrm>
            <a:off x="1270800" y="3596400"/>
            <a:ext cx="66024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Debido a que el usuario ve que el prototipo funciona piensa que este es el producto terminado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desarrollador puede caer en la tentación de ampliar el prototipo para construir el sistema final sin tener en cuenta los compromisos de calidad y mantenimiento que tiene con el cliente.</a:t>
            </a:r>
            <a:endParaRPr/>
          </a:p>
        </p:txBody>
      </p:sp>
      <p:sp>
        <p:nvSpPr>
          <p:cNvPr id="2396" name="Google Shape;2396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3"/>
          <p:cNvSpPr txBox="1">
            <a:spLocks noGrp="1"/>
          </p:cNvSpPr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Prototipos</a:t>
            </a:r>
            <a:endParaRPr/>
          </a:p>
        </p:txBody>
      </p:sp>
      <p:sp>
        <p:nvSpPr>
          <p:cNvPr id="2402" name="Google Shape;2402;p43"/>
          <p:cNvSpPr/>
          <p:nvPr/>
        </p:nvSpPr>
        <p:spPr>
          <a:xfrm>
            <a:off x="-478076" y="2350594"/>
            <a:ext cx="115772" cy="114398"/>
          </a:xfrm>
          <a:custGeom>
            <a:avLst/>
            <a:gdLst/>
            <a:ahLst/>
            <a:cxnLst/>
            <a:rect l="l" t="t" r="r" b="b"/>
            <a:pathLst>
              <a:path w="5138" h="5077" extrusionOk="0">
                <a:moveTo>
                  <a:pt x="5137" y="0"/>
                </a:moveTo>
                <a:cubicBezTo>
                  <a:pt x="4833" y="213"/>
                  <a:pt x="4560" y="426"/>
                  <a:pt x="4317" y="699"/>
                </a:cubicBezTo>
                <a:cubicBezTo>
                  <a:pt x="3830" y="1125"/>
                  <a:pt x="3192" y="1763"/>
                  <a:pt x="2493" y="2462"/>
                </a:cubicBezTo>
                <a:cubicBezTo>
                  <a:pt x="1763" y="3161"/>
                  <a:pt x="1125" y="3799"/>
                  <a:pt x="669" y="4286"/>
                </a:cubicBezTo>
                <a:cubicBezTo>
                  <a:pt x="426" y="4499"/>
                  <a:pt x="183" y="4772"/>
                  <a:pt x="0" y="5076"/>
                </a:cubicBezTo>
                <a:cubicBezTo>
                  <a:pt x="274" y="4894"/>
                  <a:pt x="547" y="4651"/>
                  <a:pt x="791" y="4407"/>
                </a:cubicBezTo>
                <a:cubicBezTo>
                  <a:pt x="1277" y="3951"/>
                  <a:pt x="1946" y="3344"/>
                  <a:pt x="2645" y="2644"/>
                </a:cubicBezTo>
                <a:cubicBezTo>
                  <a:pt x="3344" y="1945"/>
                  <a:pt x="3982" y="1307"/>
                  <a:pt x="4438" y="821"/>
                </a:cubicBezTo>
                <a:cubicBezTo>
                  <a:pt x="4712" y="578"/>
                  <a:pt x="4924" y="304"/>
                  <a:pt x="513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3"/>
          <p:cNvSpPr/>
          <p:nvPr/>
        </p:nvSpPr>
        <p:spPr>
          <a:xfrm>
            <a:off x="-478076" y="1571871"/>
            <a:ext cx="113722" cy="115772"/>
          </a:xfrm>
          <a:custGeom>
            <a:avLst/>
            <a:gdLst/>
            <a:ahLst/>
            <a:cxnLst/>
            <a:rect l="l" t="t" r="r" b="b"/>
            <a:pathLst>
              <a:path w="5047" h="5138" extrusionOk="0">
                <a:moveTo>
                  <a:pt x="0" y="0"/>
                </a:moveTo>
                <a:lnTo>
                  <a:pt x="0" y="0"/>
                </a:lnTo>
                <a:cubicBezTo>
                  <a:pt x="183" y="304"/>
                  <a:pt x="426" y="578"/>
                  <a:pt x="669" y="821"/>
                </a:cubicBezTo>
                <a:cubicBezTo>
                  <a:pt x="1125" y="1307"/>
                  <a:pt x="1763" y="1946"/>
                  <a:pt x="2432" y="2675"/>
                </a:cubicBezTo>
                <a:cubicBezTo>
                  <a:pt x="3101" y="3374"/>
                  <a:pt x="3769" y="4012"/>
                  <a:pt x="4256" y="4468"/>
                </a:cubicBezTo>
                <a:cubicBezTo>
                  <a:pt x="4499" y="4712"/>
                  <a:pt x="4772" y="4955"/>
                  <a:pt x="5046" y="5137"/>
                </a:cubicBezTo>
                <a:cubicBezTo>
                  <a:pt x="4864" y="4864"/>
                  <a:pt x="4651" y="4590"/>
                  <a:pt x="4377" y="4347"/>
                </a:cubicBezTo>
                <a:cubicBezTo>
                  <a:pt x="3952" y="3861"/>
                  <a:pt x="3283" y="3192"/>
                  <a:pt x="2614" y="2493"/>
                </a:cubicBezTo>
                <a:cubicBezTo>
                  <a:pt x="1946" y="1794"/>
                  <a:pt x="1277" y="1155"/>
                  <a:pt x="791" y="699"/>
                </a:cubicBezTo>
                <a:cubicBezTo>
                  <a:pt x="547" y="426"/>
                  <a:pt x="274" y="213"/>
                  <a:pt x="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44"/>
          <p:cNvSpPr txBox="1">
            <a:spLocks noGrp="1"/>
          </p:cNvSpPr>
          <p:nvPr>
            <p:ph type="body" idx="2"/>
          </p:nvPr>
        </p:nvSpPr>
        <p:spPr>
          <a:xfrm>
            <a:off x="600000" y="592175"/>
            <a:ext cx="7944000" cy="1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2"/>
                </a:solidFill>
              </a:rPr>
              <a:t>Prototipos desechables:</a:t>
            </a:r>
            <a:r>
              <a:rPr lang="en" sz="1500">
                <a:solidFill>
                  <a:schemeClr val="lt2"/>
                </a:solidFill>
              </a:rPr>
              <a:t> El prototipo es una versión rudimentaria del sistema que posteriormente es desechada.</a:t>
            </a:r>
            <a:endParaRPr sz="15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2"/>
                </a:solidFill>
              </a:rPr>
              <a:t>Prototipos evolutivos:</a:t>
            </a:r>
            <a:r>
              <a:rPr lang="en" sz="1500">
                <a:solidFill>
                  <a:schemeClr val="lt2"/>
                </a:solidFill>
              </a:rPr>
              <a:t> El prototipo debe convertirse, eventualmente, en el sistema final usado (alternativa al ciclo de vida).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2410" name="Google Shape;2410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11" name="Google Shape;24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750" y="2238589"/>
            <a:ext cx="3649941" cy="21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2" name="Google Shape;2412;p44"/>
          <p:cNvSpPr txBox="1">
            <a:spLocks noGrp="1"/>
          </p:cNvSpPr>
          <p:nvPr>
            <p:ph type="body" idx="2"/>
          </p:nvPr>
        </p:nvSpPr>
        <p:spPr>
          <a:xfrm>
            <a:off x="617625" y="2238600"/>
            <a:ext cx="41541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lt2"/>
                </a:solidFill>
              </a:rPr>
              <a:t>Combinación de prototipos evolutivos y desechables (prototipado operativo):</a:t>
            </a:r>
            <a:r>
              <a:rPr lang="en" sz="1500" dirty="0">
                <a:solidFill>
                  <a:schemeClr val="lt2"/>
                </a:solidFill>
              </a:rPr>
              <a:t> </a:t>
            </a:r>
            <a:endParaRPr sz="1500" dirty="0">
              <a:solidFill>
                <a:schemeClr val="lt2"/>
              </a:solidFill>
            </a:endParaRPr>
          </a:p>
          <a:p>
            <a:pPr marL="457200" lvl="0" indent="-323850" algn="just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dirty="0">
                <a:solidFill>
                  <a:schemeClr val="lt2"/>
                </a:solidFill>
              </a:rPr>
              <a:t>Se aplican técnicas convencionales para los requisitos bien conocidos y se crea una ”línea base”.</a:t>
            </a:r>
            <a:endParaRPr sz="1500" dirty="0">
              <a:solidFill>
                <a:schemeClr val="lt2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dirty="0">
                <a:solidFill>
                  <a:schemeClr val="lt2"/>
                </a:solidFill>
              </a:rPr>
              <a:t>Combinación de prototipos desechables y evolutivos para los requisitos poco conocidos.</a:t>
            </a:r>
            <a:endParaRPr sz="15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bibliográficas</a:t>
            </a:r>
            <a:endParaRPr/>
          </a:p>
        </p:txBody>
      </p:sp>
      <p:sp>
        <p:nvSpPr>
          <p:cNvPr id="2418" name="Google Shape;2418;p45"/>
          <p:cNvSpPr txBox="1">
            <a:spLocks noGrp="1"/>
          </p:cNvSpPr>
          <p:nvPr>
            <p:ph type="subTitle" idx="4294967295"/>
          </p:nvPr>
        </p:nvSpPr>
        <p:spPr>
          <a:xfrm>
            <a:off x="720000" y="1106438"/>
            <a:ext cx="7704000" cy="27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G.D.E Telecomunicaciones. (2021, 9 marzo). </a:t>
            </a:r>
            <a:r>
              <a:rPr lang="en" sz="1400" i="1">
                <a:solidFill>
                  <a:schemeClr val="lt2"/>
                </a:solidFill>
              </a:rPr>
              <a:t>MODELO DE PROTOTIPO</a:t>
            </a:r>
            <a:r>
              <a:rPr lang="en" sz="1400">
                <a:solidFill>
                  <a:schemeClr val="lt2"/>
                </a:solidFill>
              </a:rPr>
              <a:t>. Recuperado 9 de marzo de 2021, de http://gestionrrhhusm.blogspot.com/2011/05/modelo-de-prototipo.html </a:t>
            </a:r>
            <a:endParaRPr sz="1400">
              <a:solidFill>
                <a:schemeClr val="lt2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chemeClr val="lt2"/>
                </a:solidFill>
              </a:rPr>
              <a:t>Etapas para la elaboración del modelo de prototipos - MODELO DE PROTOTIPO</a:t>
            </a:r>
            <a:r>
              <a:rPr lang="en" sz="1400">
                <a:solidFill>
                  <a:schemeClr val="lt2"/>
                </a:solidFill>
              </a:rPr>
              <a:t>. (s. f.). Modelo de Prototipo. Recuperado 9 de marzo de 2021, de https://sites.google.com/site/modelodeprototipo/etapas-para-la-elaboracion-del-modelo-de-prototipos </a:t>
            </a:r>
            <a:endParaRPr sz="1400">
              <a:solidFill>
                <a:schemeClr val="lt2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Universidad de Salamanca. (s. f.). </a:t>
            </a:r>
            <a:r>
              <a:rPr lang="en" sz="1400" i="1">
                <a:solidFill>
                  <a:schemeClr val="lt2"/>
                </a:solidFill>
              </a:rPr>
              <a:t>Modelos del proceso de Software</a:t>
            </a:r>
            <a:r>
              <a:rPr lang="en" sz="1400">
                <a:solidFill>
                  <a:schemeClr val="lt2"/>
                </a:solidFill>
              </a:rPr>
              <a:t>. Análisis de Sistemas. Recuperado 9 de marzo de 2021, de http://avellano.usal.es/~mmoreno/ASTema2.pdf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2419" name="Google Shape;2419;p45"/>
          <p:cNvSpPr/>
          <p:nvPr/>
        </p:nvSpPr>
        <p:spPr>
          <a:xfrm>
            <a:off x="4457430" y="41207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0" name="Google Shape;2420;p45"/>
          <p:cNvGrpSpPr/>
          <p:nvPr/>
        </p:nvGrpSpPr>
        <p:grpSpPr>
          <a:xfrm>
            <a:off x="3965226" y="4051616"/>
            <a:ext cx="450728" cy="450728"/>
            <a:chOff x="2948201" y="3788666"/>
            <a:chExt cx="450728" cy="450728"/>
          </a:xfrm>
        </p:grpSpPr>
        <p:sp>
          <p:nvSpPr>
            <p:cNvPr id="2421" name="Google Shape;2421;p45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3" name="Google Shape;2423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2014" name="Google Shape;2014;p34"/>
          <p:cNvSpPr txBox="1">
            <a:spLocks noGrp="1"/>
          </p:cNvSpPr>
          <p:nvPr>
            <p:ph type="subTitle" idx="1"/>
          </p:nvPr>
        </p:nvSpPr>
        <p:spPr>
          <a:xfrm>
            <a:off x="1305600" y="1346600"/>
            <a:ext cx="6685200" cy="30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…………………………………………………………………..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………………………………………………………………………….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………………………………………………………………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basados en prototipos……………………………………..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de construcción de prototipos……………………..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Etapas……………………………………………………………………………..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y desventajas …………………………………………………. 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prototipos………………………………………………………..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Referencias…………………………………………………………………….. 13</a:t>
            </a:r>
            <a:endParaRPr/>
          </a:p>
        </p:txBody>
      </p:sp>
      <p:sp>
        <p:nvSpPr>
          <p:cNvPr id="2015" name="Google Shape;2015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35"/>
          <p:cNvSpPr txBox="1">
            <a:spLocks noGrp="1"/>
          </p:cNvSpPr>
          <p:nvPr>
            <p:ph type="subTitle" idx="1"/>
          </p:nvPr>
        </p:nvSpPr>
        <p:spPr>
          <a:xfrm flipH="1">
            <a:off x="3824800" y="1119475"/>
            <a:ext cx="4932900" cy="28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Un </a:t>
            </a:r>
            <a:r>
              <a:rPr lang="en" sz="1600" b="1"/>
              <a:t>prototipo </a:t>
            </a:r>
            <a:r>
              <a:rPr lang="en" sz="1600"/>
              <a:t>es un mecanismo para identificar los requisitos del software.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El </a:t>
            </a:r>
            <a:r>
              <a:rPr lang="en" sz="1600" b="1"/>
              <a:t>modelo de prototipos</a:t>
            </a:r>
            <a:r>
              <a:rPr lang="en" sz="1600"/>
              <a:t>, se utiliza para dar al usuario una vista preliminar de lo que será el sistema.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Dentro de los recursos que se buscan reducir al utilizar este modelo son el </a:t>
            </a:r>
            <a:r>
              <a:rPr lang="en" sz="1600" b="1"/>
              <a:t>tiempo</a:t>
            </a:r>
            <a:r>
              <a:rPr lang="en" sz="1600"/>
              <a:t>, pues el prototipo debe ser construido a la brevedad posible, y </a:t>
            </a:r>
            <a:r>
              <a:rPr lang="en" sz="1600" b="1"/>
              <a:t>dinero </a:t>
            </a:r>
            <a:r>
              <a:rPr lang="en" sz="1600"/>
              <a:t>ya que en el prototipo no se deben invertir muchos recursos.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2021" name="Google Shape;202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22" name="Google Shape;2022;p35"/>
          <p:cNvSpPr txBox="1">
            <a:spLocks noGrp="1"/>
          </p:cNvSpPr>
          <p:nvPr>
            <p:ph type="ctrTitle"/>
          </p:nvPr>
        </p:nvSpPr>
        <p:spPr>
          <a:xfrm>
            <a:off x="4307100" y="261200"/>
            <a:ext cx="38160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Introducción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36"/>
          <p:cNvGrpSpPr/>
          <p:nvPr/>
        </p:nvGrpSpPr>
        <p:grpSpPr>
          <a:xfrm>
            <a:off x="1416075" y="1435161"/>
            <a:ext cx="7744619" cy="3679081"/>
            <a:chOff x="1035075" y="1130361"/>
            <a:chExt cx="7744619" cy="3679081"/>
          </a:xfrm>
        </p:grpSpPr>
        <p:sp>
          <p:nvSpPr>
            <p:cNvPr id="2028" name="Google Shape;2028;p36"/>
            <p:cNvSpPr/>
            <p:nvPr/>
          </p:nvSpPr>
          <p:spPr>
            <a:xfrm>
              <a:off x="1035075" y="4531341"/>
              <a:ext cx="6453474" cy="5315"/>
            </a:xfrm>
            <a:custGeom>
              <a:avLst/>
              <a:gdLst/>
              <a:ahLst/>
              <a:cxnLst/>
              <a:rect l="l" t="t" r="r" b="b"/>
              <a:pathLst>
                <a:path w="259854" h="214" extrusionOk="0">
                  <a:moveTo>
                    <a:pt x="129942" y="0"/>
                  </a:moveTo>
                  <a:cubicBezTo>
                    <a:pt x="58147" y="0"/>
                    <a:pt x="0" y="61"/>
                    <a:pt x="0" y="122"/>
                  </a:cubicBezTo>
                  <a:cubicBezTo>
                    <a:pt x="0" y="152"/>
                    <a:pt x="58208" y="213"/>
                    <a:pt x="129942" y="213"/>
                  </a:cubicBezTo>
                  <a:cubicBezTo>
                    <a:pt x="201676" y="213"/>
                    <a:pt x="259853" y="152"/>
                    <a:pt x="259853" y="122"/>
                  </a:cubicBezTo>
                  <a:cubicBezTo>
                    <a:pt x="259853" y="61"/>
                    <a:pt x="201737" y="0"/>
                    <a:pt x="129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1562088" y="3988541"/>
              <a:ext cx="262729" cy="158637"/>
            </a:xfrm>
            <a:custGeom>
              <a:avLst/>
              <a:gdLst/>
              <a:ahLst/>
              <a:cxnLst/>
              <a:rect l="l" t="t" r="r" b="b"/>
              <a:pathLst>
                <a:path w="10579" h="6387" extrusionOk="0">
                  <a:moveTo>
                    <a:pt x="5510" y="1"/>
                  </a:moveTo>
                  <a:cubicBezTo>
                    <a:pt x="4300" y="1"/>
                    <a:pt x="3097" y="222"/>
                    <a:pt x="2006" y="778"/>
                  </a:cubicBezTo>
                  <a:cubicBezTo>
                    <a:pt x="1064" y="1264"/>
                    <a:pt x="395" y="2176"/>
                    <a:pt x="213" y="3209"/>
                  </a:cubicBezTo>
                  <a:cubicBezTo>
                    <a:pt x="0" y="3969"/>
                    <a:pt x="92" y="4760"/>
                    <a:pt x="456" y="5459"/>
                  </a:cubicBezTo>
                  <a:cubicBezTo>
                    <a:pt x="758" y="6037"/>
                    <a:pt x="1372" y="6387"/>
                    <a:pt x="2006" y="6387"/>
                  </a:cubicBezTo>
                  <a:cubicBezTo>
                    <a:pt x="2138" y="6387"/>
                    <a:pt x="2271" y="6372"/>
                    <a:pt x="2402" y="6340"/>
                  </a:cubicBezTo>
                  <a:cubicBezTo>
                    <a:pt x="3161" y="6097"/>
                    <a:pt x="3587" y="5307"/>
                    <a:pt x="4195" y="4851"/>
                  </a:cubicBezTo>
                  <a:cubicBezTo>
                    <a:pt x="4880" y="4333"/>
                    <a:pt x="5710" y="4231"/>
                    <a:pt x="6564" y="4231"/>
                  </a:cubicBezTo>
                  <a:cubicBezTo>
                    <a:pt x="7113" y="4231"/>
                    <a:pt x="7672" y="4273"/>
                    <a:pt x="8207" y="4273"/>
                  </a:cubicBezTo>
                  <a:cubicBezTo>
                    <a:pt x="8291" y="4282"/>
                    <a:pt x="8374" y="4286"/>
                    <a:pt x="8457" y="4286"/>
                  </a:cubicBezTo>
                  <a:cubicBezTo>
                    <a:pt x="8950" y="4286"/>
                    <a:pt x="9432" y="4134"/>
                    <a:pt x="9849" y="3848"/>
                  </a:cubicBezTo>
                  <a:cubicBezTo>
                    <a:pt x="10578" y="3240"/>
                    <a:pt x="10456" y="1963"/>
                    <a:pt x="9818" y="1294"/>
                  </a:cubicBezTo>
                  <a:cubicBezTo>
                    <a:pt x="9180" y="595"/>
                    <a:pt x="8177" y="291"/>
                    <a:pt x="7235" y="139"/>
                  </a:cubicBezTo>
                  <a:cubicBezTo>
                    <a:pt x="6665" y="51"/>
                    <a:pt x="6087" y="1"/>
                    <a:pt x="55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1498675" y="3475338"/>
              <a:ext cx="193266" cy="379716"/>
            </a:xfrm>
            <a:custGeom>
              <a:avLst/>
              <a:gdLst/>
              <a:ahLst/>
              <a:cxnLst/>
              <a:rect l="l" t="t" r="r" b="b"/>
              <a:pathLst>
                <a:path w="7782" h="15288" extrusionOk="0">
                  <a:moveTo>
                    <a:pt x="4368" y="0"/>
                  </a:moveTo>
                  <a:cubicBezTo>
                    <a:pt x="4219" y="0"/>
                    <a:pt x="4070" y="14"/>
                    <a:pt x="3921" y="41"/>
                  </a:cubicBezTo>
                  <a:cubicBezTo>
                    <a:pt x="2948" y="284"/>
                    <a:pt x="2371" y="1227"/>
                    <a:pt x="1945" y="2108"/>
                  </a:cubicBezTo>
                  <a:cubicBezTo>
                    <a:pt x="669" y="4753"/>
                    <a:pt x="30" y="7610"/>
                    <a:pt x="0" y="10528"/>
                  </a:cubicBezTo>
                  <a:cubicBezTo>
                    <a:pt x="0" y="11865"/>
                    <a:pt x="152" y="13294"/>
                    <a:pt x="942" y="14388"/>
                  </a:cubicBezTo>
                  <a:lnTo>
                    <a:pt x="942" y="14418"/>
                  </a:lnTo>
                  <a:cubicBezTo>
                    <a:pt x="1373" y="15043"/>
                    <a:pt x="2006" y="15287"/>
                    <a:pt x="2648" y="15287"/>
                  </a:cubicBezTo>
                  <a:cubicBezTo>
                    <a:pt x="3412" y="15287"/>
                    <a:pt x="4188" y="14942"/>
                    <a:pt x="4651" y="14479"/>
                  </a:cubicBezTo>
                  <a:cubicBezTo>
                    <a:pt x="5532" y="13628"/>
                    <a:pt x="5897" y="12412"/>
                    <a:pt x="6231" y="11257"/>
                  </a:cubicBezTo>
                  <a:cubicBezTo>
                    <a:pt x="6991" y="8582"/>
                    <a:pt x="7781" y="5756"/>
                    <a:pt x="7234" y="3050"/>
                  </a:cubicBezTo>
                  <a:cubicBezTo>
                    <a:pt x="7082" y="2199"/>
                    <a:pt x="6718" y="1439"/>
                    <a:pt x="6170" y="801"/>
                  </a:cubicBezTo>
                  <a:cubicBezTo>
                    <a:pt x="5697" y="278"/>
                    <a:pt x="5041" y="0"/>
                    <a:pt x="4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1169494" y="3586463"/>
              <a:ext cx="316721" cy="313673"/>
            </a:xfrm>
            <a:custGeom>
              <a:avLst/>
              <a:gdLst/>
              <a:ahLst/>
              <a:cxnLst/>
              <a:rect l="l" t="t" r="r" b="b"/>
              <a:pathLst>
                <a:path w="12753" h="12629" extrusionOk="0">
                  <a:moveTo>
                    <a:pt x="11642" y="11768"/>
                  </a:moveTo>
                  <a:lnTo>
                    <a:pt x="11623" y="11793"/>
                  </a:lnTo>
                  <a:lnTo>
                    <a:pt x="11623" y="11793"/>
                  </a:lnTo>
                  <a:cubicBezTo>
                    <a:pt x="11629" y="11784"/>
                    <a:pt x="11636" y="11776"/>
                    <a:pt x="11642" y="11768"/>
                  </a:cubicBezTo>
                  <a:close/>
                  <a:moveTo>
                    <a:pt x="11607" y="11812"/>
                  </a:moveTo>
                  <a:lnTo>
                    <a:pt x="11521" y="11920"/>
                  </a:lnTo>
                  <a:cubicBezTo>
                    <a:pt x="11550" y="11884"/>
                    <a:pt x="11579" y="11848"/>
                    <a:pt x="11607" y="11812"/>
                  </a:cubicBezTo>
                  <a:close/>
                  <a:moveTo>
                    <a:pt x="2629" y="0"/>
                  </a:moveTo>
                  <a:cubicBezTo>
                    <a:pt x="2554" y="0"/>
                    <a:pt x="2478" y="2"/>
                    <a:pt x="2402" y="5"/>
                  </a:cubicBezTo>
                  <a:cubicBezTo>
                    <a:pt x="1612" y="35"/>
                    <a:pt x="912" y="461"/>
                    <a:pt x="517" y="1130"/>
                  </a:cubicBezTo>
                  <a:cubicBezTo>
                    <a:pt x="1" y="2133"/>
                    <a:pt x="517" y="3318"/>
                    <a:pt x="1034" y="4291"/>
                  </a:cubicBezTo>
                  <a:cubicBezTo>
                    <a:pt x="2007" y="6023"/>
                    <a:pt x="3071" y="7695"/>
                    <a:pt x="4286" y="9245"/>
                  </a:cubicBezTo>
                  <a:cubicBezTo>
                    <a:pt x="5259" y="10491"/>
                    <a:pt x="6353" y="11738"/>
                    <a:pt x="7843" y="12285"/>
                  </a:cubicBezTo>
                  <a:cubicBezTo>
                    <a:pt x="8446" y="12506"/>
                    <a:pt x="9054" y="12628"/>
                    <a:pt x="9616" y="12628"/>
                  </a:cubicBezTo>
                  <a:cubicBezTo>
                    <a:pt x="10426" y="12628"/>
                    <a:pt x="11142" y="12376"/>
                    <a:pt x="11613" y="11804"/>
                  </a:cubicBezTo>
                  <a:lnTo>
                    <a:pt x="11613" y="11804"/>
                  </a:lnTo>
                  <a:cubicBezTo>
                    <a:pt x="11611" y="11807"/>
                    <a:pt x="11609" y="11809"/>
                    <a:pt x="11607" y="11812"/>
                  </a:cubicBezTo>
                  <a:lnTo>
                    <a:pt x="11607" y="11812"/>
                  </a:lnTo>
                  <a:lnTo>
                    <a:pt x="11623" y="11793"/>
                  </a:lnTo>
                  <a:lnTo>
                    <a:pt x="11623" y="11793"/>
                  </a:lnTo>
                  <a:cubicBezTo>
                    <a:pt x="11619" y="11797"/>
                    <a:pt x="11616" y="11801"/>
                    <a:pt x="11613" y="11804"/>
                  </a:cubicBezTo>
                  <a:lnTo>
                    <a:pt x="11613" y="11804"/>
                  </a:lnTo>
                  <a:cubicBezTo>
                    <a:pt x="12566" y="10563"/>
                    <a:pt x="12753" y="8802"/>
                    <a:pt x="12311" y="7270"/>
                  </a:cubicBezTo>
                  <a:cubicBezTo>
                    <a:pt x="11764" y="5719"/>
                    <a:pt x="10821" y="4352"/>
                    <a:pt x="9545" y="3288"/>
                  </a:cubicBezTo>
                  <a:cubicBezTo>
                    <a:pt x="8116" y="2011"/>
                    <a:pt x="6414" y="1008"/>
                    <a:pt x="4621" y="370"/>
                  </a:cubicBezTo>
                  <a:cubicBezTo>
                    <a:pt x="3964" y="124"/>
                    <a:pt x="3308" y="0"/>
                    <a:pt x="262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1519043" y="4035957"/>
              <a:ext cx="181196" cy="317672"/>
            </a:xfrm>
            <a:custGeom>
              <a:avLst/>
              <a:gdLst/>
              <a:ahLst/>
              <a:cxnLst/>
              <a:rect l="l" t="t" r="r" b="b"/>
              <a:pathLst>
                <a:path w="7296" h="12790" extrusionOk="0">
                  <a:moveTo>
                    <a:pt x="6977" y="1"/>
                  </a:moveTo>
                  <a:cubicBezTo>
                    <a:pt x="6870" y="1"/>
                    <a:pt x="6764" y="9"/>
                    <a:pt x="6657" y="24"/>
                  </a:cubicBezTo>
                  <a:cubicBezTo>
                    <a:pt x="6050" y="85"/>
                    <a:pt x="5502" y="236"/>
                    <a:pt x="4955" y="480"/>
                  </a:cubicBezTo>
                  <a:cubicBezTo>
                    <a:pt x="4165" y="844"/>
                    <a:pt x="3466" y="1392"/>
                    <a:pt x="2919" y="2091"/>
                  </a:cubicBezTo>
                  <a:cubicBezTo>
                    <a:pt x="2280" y="2911"/>
                    <a:pt x="1733" y="3854"/>
                    <a:pt x="1338" y="4826"/>
                  </a:cubicBezTo>
                  <a:cubicBezTo>
                    <a:pt x="943" y="5829"/>
                    <a:pt x="639" y="6832"/>
                    <a:pt x="457" y="7866"/>
                  </a:cubicBezTo>
                  <a:cubicBezTo>
                    <a:pt x="274" y="8717"/>
                    <a:pt x="153" y="9568"/>
                    <a:pt x="92" y="10419"/>
                  </a:cubicBezTo>
                  <a:cubicBezTo>
                    <a:pt x="62" y="11149"/>
                    <a:pt x="31" y="11756"/>
                    <a:pt x="31" y="12152"/>
                  </a:cubicBezTo>
                  <a:cubicBezTo>
                    <a:pt x="1" y="12364"/>
                    <a:pt x="1" y="12577"/>
                    <a:pt x="31" y="12790"/>
                  </a:cubicBezTo>
                  <a:cubicBezTo>
                    <a:pt x="92" y="12577"/>
                    <a:pt x="122" y="12364"/>
                    <a:pt x="122" y="12152"/>
                  </a:cubicBezTo>
                  <a:cubicBezTo>
                    <a:pt x="183" y="11696"/>
                    <a:pt x="244" y="11118"/>
                    <a:pt x="305" y="10419"/>
                  </a:cubicBezTo>
                  <a:cubicBezTo>
                    <a:pt x="366" y="9750"/>
                    <a:pt x="487" y="8838"/>
                    <a:pt x="669" y="7896"/>
                  </a:cubicBezTo>
                  <a:cubicBezTo>
                    <a:pt x="913" y="6893"/>
                    <a:pt x="1217" y="5890"/>
                    <a:pt x="1581" y="4917"/>
                  </a:cubicBezTo>
                  <a:cubicBezTo>
                    <a:pt x="1977" y="3945"/>
                    <a:pt x="2493" y="3033"/>
                    <a:pt x="3101" y="2212"/>
                  </a:cubicBezTo>
                  <a:cubicBezTo>
                    <a:pt x="3618" y="1544"/>
                    <a:pt x="4287" y="996"/>
                    <a:pt x="5046" y="632"/>
                  </a:cubicBezTo>
                  <a:cubicBezTo>
                    <a:pt x="5533" y="358"/>
                    <a:pt x="6080" y="206"/>
                    <a:pt x="6657" y="115"/>
                  </a:cubicBezTo>
                  <a:cubicBezTo>
                    <a:pt x="6870" y="115"/>
                    <a:pt x="7083" y="85"/>
                    <a:pt x="7296" y="24"/>
                  </a:cubicBezTo>
                  <a:cubicBezTo>
                    <a:pt x="7189" y="9"/>
                    <a:pt x="7083" y="1"/>
                    <a:pt x="69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1519813" y="3613760"/>
              <a:ext cx="83048" cy="706652"/>
            </a:xfrm>
            <a:custGeom>
              <a:avLst/>
              <a:gdLst/>
              <a:ahLst/>
              <a:cxnLst/>
              <a:rect l="l" t="t" r="r" b="b"/>
              <a:pathLst>
                <a:path w="3344" h="28451" extrusionOk="0">
                  <a:moveTo>
                    <a:pt x="3344" y="0"/>
                  </a:moveTo>
                  <a:cubicBezTo>
                    <a:pt x="3283" y="91"/>
                    <a:pt x="3253" y="183"/>
                    <a:pt x="3222" y="274"/>
                  </a:cubicBezTo>
                  <a:cubicBezTo>
                    <a:pt x="3161" y="487"/>
                    <a:pt x="3101" y="760"/>
                    <a:pt x="2979" y="1064"/>
                  </a:cubicBezTo>
                  <a:cubicBezTo>
                    <a:pt x="2888" y="1398"/>
                    <a:pt x="2766" y="1854"/>
                    <a:pt x="2645" y="2371"/>
                  </a:cubicBezTo>
                  <a:cubicBezTo>
                    <a:pt x="2523" y="2857"/>
                    <a:pt x="2371" y="3435"/>
                    <a:pt x="2249" y="4073"/>
                  </a:cubicBezTo>
                  <a:cubicBezTo>
                    <a:pt x="1520" y="7386"/>
                    <a:pt x="1003" y="10730"/>
                    <a:pt x="669" y="14104"/>
                  </a:cubicBezTo>
                  <a:cubicBezTo>
                    <a:pt x="213" y="18055"/>
                    <a:pt x="31" y="21642"/>
                    <a:pt x="0" y="24256"/>
                  </a:cubicBezTo>
                  <a:cubicBezTo>
                    <a:pt x="0" y="25532"/>
                    <a:pt x="0" y="26596"/>
                    <a:pt x="61" y="27326"/>
                  </a:cubicBezTo>
                  <a:cubicBezTo>
                    <a:pt x="61" y="27660"/>
                    <a:pt x="91" y="27934"/>
                    <a:pt x="122" y="28147"/>
                  </a:cubicBezTo>
                  <a:lnTo>
                    <a:pt x="122" y="27326"/>
                  </a:lnTo>
                  <a:cubicBezTo>
                    <a:pt x="122" y="26596"/>
                    <a:pt x="122" y="25532"/>
                    <a:pt x="152" y="24256"/>
                  </a:cubicBezTo>
                  <a:cubicBezTo>
                    <a:pt x="243" y="21642"/>
                    <a:pt x="456" y="18845"/>
                    <a:pt x="882" y="14924"/>
                  </a:cubicBezTo>
                  <a:cubicBezTo>
                    <a:pt x="1307" y="11216"/>
                    <a:pt x="1824" y="6900"/>
                    <a:pt x="2401" y="4104"/>
                  </a:cubicBezTo>
                  <a:cubicBezTo>
                    <a:pt x="2523" y="3465"/>
                    <a:pt x="2645" y="2888"/>
                    <a:pt x="2797" y="2401"/>
                  </a:cubicBezTo>
                  <a:cubicBezTo>
                    <a:pt x="2918" y="1885"/>
                    <a:pt x="2979" y="1459"/>
                    <a:pt x="3101" y="1094"/>
                  </a:cubicBezTo>
                  <a:cubicBezTo>
                    <a:pt x="3192" y="760"/>
                    <a:pt x="3222" y="517"/>
                    <a:pt x="3283" y="304"/>
                  </a:cubicBezTo>
                  <a:cubicBezTo>
                    <a:pt x="3313" y="183"/>
                    <a:pt x="3313" y="91"/>
                    <a:pt x="3344" y="0"/>
                  </a:cubicBezTo>
                  <a:close/>
                  <a:moveTo>
                    <a:pt x="122" y="28147"/>
                  </a:moveTo>
                  <a:cubicBezTo>
                    <a:pt x="91" y="28268"/>
                    <a:pt x="122" y="28359"/>
                    <a:pt x="122" y="28450"/>
                  </a:cubicBezTo>
                  <a:cubicBezTo>
                    <a:pt x="152" y="28359"/>
                    <a:pt x="152" y="28238"/>
                    <a:pt x="122" y="2814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1293312" y="3665845"/>
              <a:ext cx="231015" cy="482444"/>
            </a:xfrm>
            <a:custGeom>
              <a:avLst/>
              <a:gdLst/>
              <a:ahLst/>
              <a:cxnLst/>
              <a:rect l="l" t="t" r="r" b="b"/>
              <a:pathLst>
                <a:path w="9302" h="19424" extrusionOk="0">
                  <a:moveTo>
                    <a:pt x="0" y="0"/>
                  </a:moveTo>
                  <a:lnTo>
                    <a:pt x="0" y="0"/>
                  </a:lnTo>
                  <a:cubicBezTo>
                    <a:pt x="852" y="669"/>
                    <a:pt x="1672" y="1399"/>
                    <a:pt x="2432" y="2159"/>
                  </a:cubicBezTo>
                  <a:cubicBezTo>
                    <a:pt x="4165" y="4104"/>
                    <a:pt x="5563" y="6323"/>
                    <a:pt x="6566" y="8724"/>
                  </a:cubicBezTo>
                  <a:cubicBezTo>
                    <a:pt x="7143" y="10031"/>
                    <a:pt x="7630" y="11399"/>
                    <a:pt x="8025" y="12767"/>
                  </a:cubicBezTo>
                  <a:cubicBezTo>
                    <a:pt x="8390" y="14043"/>
                    <a:pt x="8633" y="15198"/>
                    <a:pt x="8815" y="16201"/>
                  </a:cubicBezTo>
                  <a:cubicBezTo>
                    <a:pt x="9028" y="17174"/>
                    <a:pt x="9119" y="17995"/>
                    <a:pt x="9180" y="18542"/>
                  </a:cubicBezTo>
                  <a:cubicBezTo>
                    <a:pt x="9180" y="18846"/>
                    <a:pt x="9210" y="19119"/>
                    <a:pt x="9271" y="19423"/>
                  </a:cubicBezTo>
                  <a:cubicBezTo>
                    <a:pt x="9302" y="19119"/>
                    <a:pt x="9302" y="18846"/>
                    <a:pt x="9271" y="18542"/>
                  </a:cubicBezTo>
                  <a:cubicBezTo>
                    <a:pt x="9210" y="17752"/>
                    <a:pt x="9119" y="16961"/>
                    <a:pt x="8998" y="16171"/>
                  </a:cubicBezTo>
                  <a:cubicBezTo>
                    <a:pt x="8815" y="15016"/>
                    <a:pt x="8542" y="13861"/>
                    <a:pt x="8238" y="12736"/>
                  </a:cubicBezTo>
                  <a:cubicBezTo>
                    <a:pt x="7873" y="11338"/>
                    <a:pt x="7387" y="9970"/>
                    <a:pt x="6809" y="8633"/>
                  </a:cubicBezTo>
                  <a:cubicBezTo>
                    <a:pt x="5806" y="6201"/>
                    <a:pt x="4347" y="3982"/>
                    <a:pt x="2554" y="2037"/>
                  </a:cubicBezTo>
                  <a:cubicBezTo>
                    <a:pt x="2250" y="1703"/>
                    <a:pt x="1915" y="1399"/>
                    <a:pt x="1551" y="1125"/>
                  </a:cubicBezTo>
                  <a:cubicBezTo>
                    <a:pt x="1399" y="1004"/>
                    <a:pt x="1277" y="852"/>
                    <a:pt x="1125" y="730"/>
                  </a:cubicBezTo>
                  <a:lnTo>
                    <a:pt x="760" y="487"/>
                  </a:lnTo>
                  <a:cubicBezTo>
                    <a:pt x="517" y="304"/>
                    <a:pt x="274" y="152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1356725" y="4451770"/>
              <a:ext cx="338203" cy="236329"/>
            </a:xfrm>
            <a:custGeom>
              <a:avLst/>
              <a:gdLst/>
              <a:ahLst/>
              <a:cxnLst/>
              <a:rect l="l" t="t" r="r" b="b"/>
              <a:pathLst>
                <a:path w="13618" h="9515" extrusionOk="0">
                  <a:moveTo>
                    <a:pt x="1" y="0"/>
                  </a:moveTo>
                  <a:lnTo>
                    <a:pt x="700" y="9514"/>
                  </a:lnTo>
                  <a:lnTo>
                    <a:pt x="12919" y="9514"/>
                  </a:lnTo>
                  <a:lnTo>
                    <a:pt x="136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1327291" y="4358901"/>
              <a:ext cx="403867" cy="92892"/>
            </a:xfrm>
            <a:custGeom>
              <a:avLst/>
              <a:gdLst/>
              <a:ahLst/>
              <a:cxnLst/>
              <a:rect l="l" t="t" r="r" b="b"/>
              <a:pathLst>
                <a:path w="16262" h="3740" extrusionOk="0">
                  <a:moveTo>
                    <a:pt x="0" y="1"/>
                  </a:moveTo>
                  <a:lnTo>
                    <a:pt x="0" y="3739"/>
                  </a:lnTo>
                  <a:lnTo>
                    <a:pt x="16262" y="3739"/>
                  </a:lnTo>
                  <a:lnTo>
                    <a:pt x="1626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1328036" y="4679013"/>
              <a:ext cx="396342" cy="25682"/>
            </a:xfrm>
            <a:custGeom>
              <a:avLst/>
              <a:gdLst/>
              <a:ahLst/>
              <a:cxnLst/>
              <a:rect l="l" t="t" r="r" b="b"/>
              <a:pathLst>
                <a:path w="15959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5958" y="1034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1346913" y="4704671"/>
              <a:ext cx="363113" cy="46074"/>
            </a:xfrm>
            <a:custGeom>
              <a:avLst/>
              <a:gdLst/>
              <a:ahLst/>
              <a:cxnLst/>
              <a:rect l="l" t="t" r="r" b="b"/>
              <a:pathLst>
                <a:path w="14621" h="1855" extrusionOk="0">
                  <a:moveTo>
                    <a:pt x="1" y="1"/>
                  </a:moveTo>
                  <a:lnTo>
                    <a:pt x="730" y="1855"/>
                  </a:lnTo>
                  <a:lnTo>
                    <a:pt x="13770" y="1855"/>
                  </a:lnTo>
                  <a:lnTo>
                    <a:pt x="146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1362015" y="4496305"/>
              <a:ext cx="327648" cy="65720"/>
            </a:xfrm>
            <a:custGeom>
              <a:avLst/>
              <a:gdLst/>
              <a:ahLst/>
              <a:cxnLst/>
              <a:rect l="l" t="t" r="r" b="b"/>
              <a:pathLst>
                <a:path w="13193" h="2646" extrusionOk="0">
                  <a:moveTo>
                    <a:pt x="13192" y="1338"/>
                  </a:moveTo>
                  <a:cubicBezTo>
                    <a:pt x="13162" y="1338"/>
                    <a:pt x="13162" y="1368"/>
                    <a:pt x="13131" y="1399"/>
                  </a:cubicBezTo>
                  <a:lnTo>
                    <a:pt x="13192" y="1338"/>
                  </a:lnTo>
                  <a:close/>
                  <a:moveTo>
                    <a:pt x="3010" y="1"/>
                  </a:moveTo>
                  <a:lnTo>
                    <a:pt x="2979" y="61"/>
                  </a:lnTo>
                  <a:lnTo>
                    <a:pt x="917" y="2482"/>
                  </a:lnTo>
                  <a:lnTo>
                    <a:pt x="917" y="2482"/>
                  </a:lnTo>
                  <a:lnTo>
                    <a:pt x="244" y="1399"/>
                  </a:lnTo>
                  <a:lnTo>
                    <a:pt x="61" y="1125"/>
                  </a:lnTo>
                  <a:cubicBezTo>
                    <a:pt x="31" y="1064"/>
                    <a:pt x="0" y="1034"/>
                    <a:pt x="0" y="1034"/>
                  </a:cubicBezTo>
                  <a:lnTo>
                    <a:pt x="0" y="1034"/>
                  </a:lnTo>
                  <a:cubicBezTo>
                    <a:pt x="0" y="1064"/>
                    <a:pt x="31" y="1095"/>
                    <a:pt x="31" y="1125"/>
                  </a:cubicBezTo>
                  <a:lnTo>
                    <a:pt x="213" y="1429"/>
                  </a:lnTo>
                  <a:cubicBezTo>
                    <a:pt x="365" y="1703"/>
                    <a:pt x="608" y="2068"/>
                    <a:pt x="882" y="2554"/>
                  </a:cubicBezTo>
                  <a:lnTo>
                    <a:pt x="912" y="2615"/>
                  </a:lnTo>
                  <a:lnTo>
                    <a:pt x="943" y="2554"/>
                  </a:lnTo>
                  <a:cubicBezTo>
                    <a:pt x="1479" y="1928"/>
                    <a:pt x="2190" y="1128"/>
                    <a:pt x="3019" y="209"/>
                  </a:cubicBezTo>
                  <a:lnTo>
                    <a:pt x="3019" y="209"/>
                  </a:lnTo>
                  <a:lnTo>
                    <a:pt x="4681" y="2584"/>
                  </a:lnTo>
                  <a:lnTo>
                    <a:pt x="4742" y="2645"/>
                  </a:lnTo>
                  <a:lnTo>
                    <a:pt x="4803" y="2584"/>
                  </a:lnTo>
                  <a:lnTo>
                    <a:pt x="6627" y="305"/>
                  </a:lnTo>
                  <a:lnTo>
                    <a:pt x="6689" y="226"/>
                  </a:lnTo>
                  <a:lnTo>
                    <a:pt x="6689" y="226"/>
                  </a:lnTo>
                  <a:lnTo>
                    <a:pt x="8694" y="2584"/>
                  </a:lnTo>
                  <a:lnTo>
                    <a:pt x="8754" y="2645"/>
                  </a:lnTo>
                  <a:lnTo>
                    <a:pt x="8815" y="2584"/>
                  </a:lnTo>
                  <a:lnTo>
                    <a:pt x="10472" y="217"/>
                  </a:lnTo>
                  <a:lnTo>
                    <a:pt x="12159" y="2554"/>
                  </a:lnTo>
                  <a:lnTo>
                    <a:pt x="12189" y="2615"/>
                  </a:lnTo>
                  <a:lnTo>
                    <a:pt x="12220" y="2554"/>
                  </a:lnTo>
                  <a:lnTo>
                    <a:pt x="12244" y="2523"/>
                  </a:lnTo>
                  <a:lnTo>
                    <a:pt x="12250" y="2523"/>
                  </a:lnTo>
                  <a:cubicBezTo>
                    <a:pt x="12249" y="2522"/>
                    <a:pt x="12248" y="2521"/>
                    <a:pt x="12247" y="2519"/>
                  </a:cubicBezTo>
                  <a:lnTo>
                    <a:pt x="12247" y="2519"/>
                  </a:lnTo>
                  <a:lnTo>
                    <a:pt x="12949" y="1642"/>
                  </a:lnTo>
                  <a:lnTo>
                    <a:pt x="13131" y="1399"/>
                  </a:lnTo>
                  <a:lnTo>
                    <a:pt x="12949" y="1612"/>
                  </a:lnTo>
                  <a:lnTo>
                    <a:pt x="12222" y="2484"/>
                  </a:lnTo>
                  <a:lnTo>
                    <a:pt x="12222" y="2484"/>
                  </a:lnTo>
                  <a:cubicBezTo>
                    <a:pt x="11770" y="1852"/>
                    <a:pt x="11202" y="1044"/>
                    <a:pt x="10517" y="61"/>
                  </a:cubicBezTo>
                  <a:lnTo>
                    <a:pt x="10487" y="1"/>
                  </a:lnTo>
                  <a:lnTo>
                    <a:pt x="10426" y="61"/>
                  </a:lnTo>
                  <a:lnTo>
                    <a:pt x="8750" y="2415"/>
                  </a:lnTo>
                  <a:lnTo>
                    <a:pt x="8750" y="2415"/>
                  </a:lnTo>
                  <a:lnTo>
                    <a:pt x="6779" y="61"/>
                  </a:lnTo>
                  <a:lnTo>
                    <a:pt x="6718" y="1"/>
                  </a:lnTo>
                  <a:lnTo>
                    <a:pt x="6657" y="61"/>
                  </a:lnTo>
                  <a:cubicBezTo>
                    <a:pt x="6627" y="122"/>
                    <a:pt x="6596" y="153"/>
                    <a:pt x="6536" y="213"/>
                  </a:cubicBezTo>
                  <a:lnTo>
                    <a:pt x="4774" y="2453"/>
                  </a:lnTo>
                  <a:lnTo>
                    <a:pt x="4774" y="2453"/>
                  </a:lnTo>
                  <a:lnTo>
                    <a:pt x="3070" y="61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1359755" y="4448740"/>
              <a:ext cx="339718" cy="3800"/>
            </a:xfrm>
            <a:custGeom>
              <a:avLst/>
              <a:gdLst/>
              <a:ahLst/>
              <a:cxnLst/>
              <a:rect l="l" t="t" r="r" b="b"/>
              <a:pathLst>
                <a:path w="13679" h="153" extrusionOk="0">
                  <a:moveTo>
                    <a:pt x="6839" y="1"/>
                  </a:moveTo>
                  <a:cubicBezTo>
                    <a:pt x="3070" y="1"/>
                    <a:pt x="0" y="31"/>
                    <a:pt x="0" y="62"/>
                  </a:cubicBezTo>
                  <a:cubicBezTo>
                    <a:pt x="0" y="92"/>
                    <a:pt x="3070" y="153"/>
                    <a:pt x="6839" y="153"/>
                  </a:cubicBezTo>
                  <a:cubicBezTo>
                    <a:pt x="10608" y="153"/>
                    <a:pt x="13678" y="92"/>
                    <a:pt x="13678" y="62"/>
                  </a:cubicBezTo>
                  <a:cubicBezTo>
                    <a:pt x="13678" y="31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1345398" y="4705441"/>
              <a:ext cx="369172" cy="3800"/>
            </a:xfrm>
            <a:custGeom>
              <a:avLst/>
              <a:gdLst/>
              <a:ahLst/>
              <a:cxnLst/>
              <a:rect l="l" t="t" r="r" b="b"/>
              <a:pathLst>
                <a:path w="14865" h="153" extrusionOk="0">
                  <a:moveTo>
                    <a:pt x="7448" y="0"/>
                  </a:moveTo>
                  <a:cubicBezTo>
                    <a:pt x="3344" y="0"/>
                    <a:pt x="1" y="31"/>
                    <a:pt x="1" y="91"/>
                  </a:cubicBezTo>
                  <a:cubicBezTo>
                    <a:pt x="1" y="122"/>
                    <a:pt x="3314" y="152"/>
                    <a:pt x="7448" y="152"/>
                  </a:cubicBezTo>
                  <a:cubicBezTo>
                    <a:pt x="11551" y="152"/>
                    <a:pt x="14864" y="122"/>
                    <a:pt x="14864" y="91"/>
                  </a:cubicBezTo>
                  <a:cubicBezTo>
                    <a:pt x="14864" y="31"/>
                    <a:pt x="11551" y="0"/>
                    <a:pt x="744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4864139" y="2388845"/>
              <a:ext cx="64315" cy="4072"/>
            </a:xfrm>
            <a:custGeom>
              <a:avLst/>
              <a:gdLst/>
              <a:ahLst/>
              <a:cxnLst/>
              <a:rect l="l" t="t" r="r" b="b"/>
              <a:pathLst>
                <a:path w="3254" h="206" extrusionOk="0">
                  <a:moveTo>
                    <a:pt x="1202" y="0"/>
                  </a:moveTo>
                  <a:cubicBezTo>
                    <a:pt x="793" y="0"/>
                    <a:pt x="388" y="34"/>
                    <a:pt x="1" y="103"/>
                  </a:cubicBezTo>
                  <a:cubicBezTo>
                    <a:pt x="388" y="171"/>
                    <a:pt x="793" y="205"/>
                    <a:pt x="1202" y="205"/>
                  </a:cubicBezTo>
                  <a:cubicBezTo>
                    <a:pt x="1338" y="205"/>
                    <a:pt x="1475" y="202"/>
                    <a:pt x="1612" y="194"/>
                  </a:cubicBezTo>
                  <a:cubicBezTo>
                    <a:pt x="1749" y="202"/>
                    <a:pt x="1885" y="205"/>
                    <a:pt x="2022" y="205"/>
                  </a:cubicBezTo>
                  <a:cubicBezTo>
                    <a:pt x="2432" y="205"/>
                    <a:pt x="2843" y="171"/>
                    <a:pt x="3253" y="103"/>
                  </a:cubicBezTo>
                  <a:cubicBezTo>
                    <a:pt x="2843" y="34"/>
                    <a:pt x="2432" y="0"/>
                    <a:pt x="2022" y="0"/>
                  </a:cubicBezTo>
                  <a:cubicBezTo>
                    <a:pt x="1885" y="0"/>
                    <a:pt x="1749" y="4"/>
                    <a:pt x="1612" y="12"/>
                  </a:cubicBezTo>
                  <a:cubicBezTo>
                    <a:pt x="1475" y="4"/>
                    <a:pt x="1338" y="0"/>
                    <a:pt x="12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5147138" y="2389063"/>
              <a:ext cx="64296" cy="3617"/>
            </a:xfrm>
            <a:custGeom>
              <a:avLst/>
              <a:gdLst/>
              <a:ahLst/>
              <a:cxnLst/>
              <a:rect l="l" t="t" r="r" b="b"/>
              <a:pathLst>
                <a:path w="3253" h="183" extrusionOk="0">
                  <a:moveTo>
                    <a:pt x="1638" y="1"/>
                  </a:moveTo>
                  <a:cubicBezTo>
                    <a:pt x="1094" y="1"/>
                    <a:pt x="547" y="31"/>
                    <a:pt x="0" y="92"/>
                  </a:cubicBezTo>
                  <a:cubicBezTo>
                    <a:pt x="547" y="153"/>
                    <a:pt x="1094" y="183"/>
                    <a:pt x="1638" y="183"/>
                  </a:cubicBezTo>
                  <a:cubicBezTo>
                    <a:pt x="2181" y="183"/>
                    <a:pt x="2721" y="153"/>
                    <a:pt x="3253" y="92"/>
                  </a:cubicBezTo>
                  <a:cubicBezTo>
                    <a:pt x="2721" y="31"/>
                    <a:pt x="2181" y="1"/>
                    <a:pt x="16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4" name="Google Shape;2044;p36"/>
            <p:cNvGrpSpPr/>
            <p:nvPr/>
          </p:nvGrpSpPr>
          <p:grpSpPr>
            <a:xfrm>
              <a:off x="7429620" y="1130361"/>
              <a:ext cx="974474" cy="872328"/>
              <a:chOff x="7481920" y="1517886"/>
              <a:chExt cx="974474" cy="872328"/>
            </a:xfrm>
          </p:grpSpPr>
          <p:sp>
            <p:nvSpPr>
              <p:cNvPr id="2045" name="Google Shape;2045;p36"/>
              <p:cNvSpPr/>
              <p:nvPr/>
            </p:nvSpPr>
            <p:spPr>
              <a:xfrm>
                <a:off x="7483126" y="1521484"/>
                <a:ext cx="969671" cy="867525"/>
              </a:xfrm>
              <a:custGeom>
                <a:avLst/>
                <a:gdLst/>
                <a:ahLst/>
                <a:cxnLst/>
                <a:rect l="l" t="t" r="r" b="b"/>
                <a:pathLst>
                  <a:path w="49060" h="43892" extrusionOk="0">
                    <a:moveTo>
                      <a:pt x="1" y="0"/>
                    </a:moveTo>
                    <a:lnTo>
                      <a:pt x="1" y="43892"/>
                    </a:lnTo>
                    <a:lnTo>
                      <a:pt x="49059" y="43892"/>
                    </a:lnTo>
                    <a:lnTo>
                      <a:pt x="49059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6"/>
              <p:cNvSpPr/>
              <p:nvPr/>
            </p:nvSpPr>
            <p:spPr>
              <a:xfrm>
                <a:off x="7481920" y="1517886"/>
                <a:ext cx="974474" cy="872328"/>
              </a:xfrm>
              <a:custGeom>
                <a:avLst/>
                <a:gdLst/>
                <a:ahLst/>
                <a:cxnLst/>
                <a:rect l="l" t="t" r="r" b="b"/>
                <a:pathLst>
                  <a:path w="49303" h="44135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" y="44013"/>
                    </a:lnTo>
                    <a:lnTo>
                      <a:pt x="1" y="44134"/>
                    </a:lnTo>
                    <a:lnTo>
                      <a:pt x="122" y="44134"/>
                    </a:lnTo>
                    <a:lnTo>
                      <a:pt x="35685" y="44074"/>
                    </a:lnTo>
                    <a:lnTo>
                      <a:pt x="45655" y="44043"/>
                    </a:lnTo>
                    <a:lnTo>
                      <a:pt x="45625" y="44043"/>
                    </a:lnTo>
                    <a:lnTo>
                      <a:pt x="35594" y="44013"/>
                    </a:lnTo>
                    <a:lnTo>
                      <a:pt x="244" y="43952"/>
                    </a:lnTo>
                    <a:lnTo>
                      <a:pt x="244" y="43952"/>
                    </a:lnTo>
                    <a:lnTo>
                      <a:pt x="244" y="304"/>
                    </a:lnTo>
                    <a:lnTo>
                      <a:pt x="244" y="304"/>
                    </a:lnTo>
                    <a:lnTo>
                      <a:pt x="49060" y="274"/>
                    </a:lnTo>
                    <a:lnTo>
                      <a:pt x="49060" y="274"/>
                    </a:lnTo>
                    <a:cubicBezTo>
                      <a:pt x="49090" y="13425"/>
                      <a:pt x="49120" y="24334"/>
                      <a:pt x="49120" y="32007"/>
                    </a:cubicBezTo>
                    <a:cubicBezTo>
                      <a:pt x="49151" y="35836"/>
                      <a:pt x="49151" y="38846"/>
                      <a:pt x="49151" y="40912"/>
                    </a:cubicBezTo>
                    <a:lnTo>
                      <a:pt x="49151" y="43253"/>
                    </a:lnTo>
                    <a:lnTo>
                      <a:pt x="49151" y="44074"/>
                    </a:lnTo>
                    <a:cubicBezTo>
                      <a:pt x="49151" y="44074"/>
                      <a:pt x="49242" y="43800"/>
                      <a:pt x="49242" y="43283"/>
                    </a:cubicBezTo>
                    <a:lnTo>
                      <a:pt x="49242" y="40943"/>
                    </a:lnTo>
                    <a:cubicBezTo>
                      <a:pt x="49242" y="38906"/>
                      <a:pt x="49272" y="35897"/>
                      <a:pt x="49272" y="32067"/>
                    </a:cubicBezTo>
                    <a:cubicBezTo>
                      <a:pt x="49272" y="24377"/>
                      <a:pt x="49303" y="13374"/>
                      <a:pt x="49303" y="182"/>
                    </a:cubicBezTo>
                    <a:lnTo>
                      <a:pt x="4930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6"/>
              <p:cNvSpPr/>
              <p:nvPr/>
            </p:nvSpPr>
            <p:spPr>
              <a:xfrm>
                <a:off x="7627324" y="1672896"/>
                <a:ext cx="227713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274" extrusionOk="0">
                    <a:moveTo>
                      <a:pt x="5745" y="0"/>
                    </a:moveTo>
                    <a:cubicBezTo>
                      <a:pt x="2584" y="0"/>
                      <a:pt x="1" y="61"/>
                      <a:pt x="1" y="122"/>
                    </a:cubicBezTo>
                    <a:cubicBezTo>
                      <a:pt x="1" y="213"/>
                      <a:pt x="2584" y="274"/>
                      <a:pt x="5745" y="274"/>
                    </a:cubicBezTo>
                    <a:cubicBezTo>
                      <a:pt x="8937" y="274"/>
                      <a:pt x="11521" y="213"/>
                      <a:pt x="11521" y="122"/>
                    </a:cubicBezTo>
                    <a:cubicBezTo>
                      <a:pt x="11521" y="61"/>
                      <a:pt x="8937" y="0"/>
                      <a:pt x="57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6"/>
              <p:cNvSpPr/>
              <p:nvPr/>
            </p:nvSpPr>
            <p:spPr>
              <a:xfrm>
                <a:off x="7639342" y="1737771"/>
                <a:ext cx="626630" cy="5435"/>
              </a:xfrm>
              <a:custGeom>
                <a:avLst/>
                <a:gdLst/>
                <a:ahLst/>
                <a:cxnLst/>
                <a:rect l="l" t="t" r="r" b="b"/>
                <a:pathLst>
                  <a:path w="31704" h="275" extrusionOk="0">
                    <a:moveTo>
                      <a:pt x="15837" y="1"/>
                    </a:moveTo>
                    <a:cubicBezTo>
                      <a:pt x="7083" y="1"/>
                      <a:pt x="1" y="62"/>
                      <a:pt x="1" y="153"/>
                    </a:cubicBezTo>
                    <a:cubicBezTo>
                      <a:pt x="1" y="214"/>
                      <a:pt x="7113" y="274"/>
                      <a:pt x="15867" y="274"/>
                    </a:cubicBezTo>
                    <a:cubicBezTo>
                      <a:pt x="24621" y="274"/>
                      <a:pt x="31703" y="214"/>
                      <a:pt x="31703" y="153"/>
                    </a:cubicBezTo>
                    <a:cubicBezTo>
                      <a:pt x="31703" y="62"/>
                      <a:pt x="24591" y="1"/>
                      <a:pt x="1583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6"/>
              <p:cNvSpPr/>
              <p:nvPr/>
            </p:nvSpPr>
            <p:spPr>
              <a:xfrm>
                <a:off x="7628529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6"/>
              <p:cNvSpPr/>
              <p:nvPr/>
            </p:nvSpPr>
            <p:spPr>
              <a:xfrm>
                <a:off x="7729458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6"/>
              <p:cNvSpPr/>
              <p:nvPr/>
            </p:nvSpPr>
            <p:spPr>
              <a:xfrm>
                <a:off x="7831612" y="184891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6"/>
              <p:cNvSpPr/>
              <p:nvPr/>
            </p:nvSpPr>
            <p:spPr>
              <a:xfrm>
                <a:off x="7930742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6"/>
              <p:cNvSpPr/>
              <p:nvPr/>
            </p:nvSpPr>
            <p:spPr>
              <a:xfrm>
                <a:off x="8031078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6"/>
              <p:cNvSpPr/>
              <p:nvPr/>
            </p:nvSpPr>
            <p:spPr>
              <a:xfrm>
                <a:off x="8131414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6"/>
              <p:cNvSpPr/>
              <p:nvPr/>
            </p:nvSpPr>
            <p:spPr>
              <a:xfrm>
                <a:off x="8232362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6"/>
              <p:cNvSpPr/>
              <p:nvPr/>
            </p:nvSpPr>
            <p:spPr>
              <a:xfrm>
                <a:off x="7628529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6"/>
              <p:cNvSpPr/>
              <p:nvPr/>
            </p:nvSpPr>
            <p:spPr>
              <a:xfrm>
                <a:off x="7729458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6"/>
              <p:cNvSpPr/>
              <p:nvPr/>
            </p:nvSpPr>
            <p:spPr>
              <a:xfrm>
                <a:off x="7829813" y="1937849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6"/>
              <p:cNvSpPr/>
              <p:nvPr/>
            </p:nvSpPr>
            <p:spPr>
              <a:xfrm>
                <a:off x="7930742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6"/>
              <p:cNvSpPr/>
              <p:nvPr/>
            </p:nvSpPr>
            <p:spPr>
              <a:xfrm>
                <a:off x="8031078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6"/>
              <p:cNvSpPr/>
              <p:nvPr/>
            </p:nvSpPr>
            <p:spPr>
              <a:xfrm>
                <a:off x="8133212" y="1936050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6"/>
              <p:cNvSpPr/>
              <p:nvPr/>
            </p:nvSpPr>
            <p:spPr>
              <a:xfrm>
                <a:off x="8232362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6"/>
              <p:cNvSpPr/>
              <p:nvPr/>
            </p:nvSpPr>
            <p:spPr>
              <a:xfrm>
                <a:off x="7628529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6"/>
              <p:cNvSpPr/>
              <p:nvPr/>
            </p:nvSpPr>
            <p:spPr>
              <a:xfrm>
                <a:off x="7731277" y="202256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6"/>
              <p:cNvSpPr/>
              <p:nvPr/>
            </p:nvSpPr>
            <p:spPr>
              <a:xfrm>
                <a:off x="7829813" y="2024961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6"/>
              <p:cNvSpPr/>
              <p:nvPr/>
            </p:nvSpPr>
            <p:spPr>
              <a:xfrm>
                <a:off x="7930742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6"/>
              <p:cNvSpPr/>
              <p:nvPr/>
            </p:nvSpPr>
            <p:spPr>
              <a:xfrm>
                <a:off x="8031078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6"/>
              <p:cNvSpPr/>
              <p:nvPr/>
            </p:nvSpPr>
            <p:spPr>
              <a:xfrm>
                <a:off x="8131414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6"/>
              <p:cNvSpPr/>
              <p:nvPr/>
            </p:nvSpPr>
            <p:spPr>
              <a:xfrm>
                <a:off x="8232362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6"/>
              <p:cNvSpPr/>
              <p:nvPr/>
            </p:nvSpPr>
            <p:spPr>
              <a:xfrm>
                <a:off x="7628529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6"/>
              <p:cNvSpPr/>
              <p:nvPr/>
            </p:nvSpPr>
            <p:spPr>
              <a:xfrm>
                <a:off x="7729458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6"/>
              <p:cNvSpPr/>
              <p:nvPr/>
            </p:nvSpPr>
            <p:spPr>
              <a:xfrm>
                <a:off x="7829813" y="2111479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6"/>
              <p:cNvSpPr/>
              <p:nvPr/>
            </p:nvSpPr>
            <p:spPr>
              <a:xfrm>
                <a:off x="7932541" y="2109680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6"/>
              <p:cNvSpPr/>
              <p:nvPr/>
            </p:nvSpPr>
            <p:spPr>
              <a:xfrm>
                <a:off x="8031078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6"/>
              <p:cNvSpPr/>
              <p:nvPr/>
            </p:nvSpPr>
            <p:spPr>
              <a:xfrm>
                <a:off x="8131414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6"/>
              <p:cNvSpPr/>
              <p:nvPr/>
            </p:nvSpPr>
            <p:spPr>
              <a:xfrm>
                <a:off x="8232362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6"/>
              <p:cNvSpPr/>
              <p:nvPr/>
            </p:nvSpPr>
            <p:spPr>
              <a:xfrm>
                <a:off x="7628529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6"/>
              <p:cNvSpPr/>
              <p:nvPr/>
            </p:nvSpPr>
            <p:spPr>
              <a:xfrm>
                <a:off x="7729458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6"/>
              <p:cNvSpPr/>
              <p:nvPr/>
            </p:nvSpPr>
            <p:spPr>
              <a:xfrm>
                <a:off x="7829813" y="2198611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6"/>
              <p:cNvSpPr/>
              <p:nvPr/>
            </p:nvSpPr>
            <p:spPr>
              <a:xfrm>
                <a:off x="7930742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6"/>
              <p:cNvSpPr/>
              <p:nvPr/>
            </p:nvSpPr>
            <p:spPr>
              <a:xfrm>
                <a:off x="8031078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6"/>
              <p:cNvSpPr/>
              <p:nvPr/>
            </p:nvSpPr>
            <p:spPr>
              <a:xfrm>
                <a:off x="8133212" y="2196812"/>
                <a:ext cx="40874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7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6"/>
              <p:cNvSpPr/>
              <p:nvPr/>
            </p:nvSpPr>
            <p:spPr>
              <a:xfrm>
                <a:off x="8232362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4" name="Google Shape;2084;p36"/>
            <p:cNvSpPr/>
            <p:nvPr/>
          </p:nvSpPr>
          <p:spPr>
            <a:xfrm>
              <a:off x="6937585" y="1599582"/>
              <a:ext cx="276967" cy="732965"/>
            </a:xfrm>
            <a:custGeom>
              <a:avLst/>
              <a:gdLst/>
              <a:ahLst/>
              <a:cxnLst/>
              <a:rect l="l" t="t" r="r" b="b"/>
              <a:pathLst>
                <a:path w="14013" h="37084" extrusionOk="0">
                  <a:moveTo>
                    <a:pt x="0" y="1"/>
                  </a:moveTo>
                  <a:lnTo>
                    <a:pt x="0" y="10214"/>
                  </a:lnTo>
                  <a:lnTo>
                    <a:pt x="5776" y="37083"/>
                  </a:lnTo>
                  <a:lnTo>
                    <a:pt x="13678" y="37083"/>
                  </a:lnTo>
                  <a:cubicBezTo>
                    <a:pt x="10973" y="35685"/>
                    <a:pt x="9301" y="32858"/>
                    <a:pt x="9362" y="29819"/>
                  </a:cubicBezTo>
                  <a:cubicBezTo>
                    <a:pt x="9362" y="25260"/>
                    <a:pt x="9058" y="23101"/>
                    <a:pt x="11551" y="11582"/>
                  </a:cubicBezTo>
                  <a:cubicBezTo>
                    <a:pt x="14013" y="92"/>
                    <a:pt x="8207" y="1"/>
                    <a:pt x="8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561092" y="1773825"/>
              <a:ext cx="1572246" cy="1615492"/>
            </a:xfrm>
            <a:custGeom>
              <a:avLst/>
              <a:gdLst/>
              <a:ahLst/>
              <a:cxnLst/>
              <a:rect l="l" t="t" r="r" b="b"/>
              <a:pathLst>
                <a:path w="79547" h="81735" extrusionOk="0">
                  <a:moveTo>
                    <a:pt x="75656" y="1"/>
                  </a:moveTo>
                  <a:lnTo>
                    <a:pt x="700" y="3922"/>
                  </a:lnTo>
                  <a:lnTo>
                    <a:pt x="1" y="81734"/>
                  </a:lnTo>
                  <a:lnTo>
                    <a:pt x="79546" y="81734"/>
                  </a:lnTo>
                  <a:lnTo>
                    <a:pt x="756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07030" y="1781633"/>
              <a:ext cx="1572839" cy="1568037"/>
            </a:xfrm>
            <a:custGeom>
              <a:avLst/>
              <a:gdLst/>
              <a:ahLst/>
              <a:cxnLst/>
              <a:rect l="l" t="t" r="r" b="b"/>
              <a:pathLst>
                <a:path w="79577" h="79334" extrusionOk="0">
                  <a:moveTo>
                    <a:pt x="77965" y="1"/>
                  </a:moveTo>
                  <a:lnTo>
                    <a:pt x="699" y="1520"/>
                  </a:lnTo>
                  <a:lnTo>
                    <a:pt x="0" y="79333"/>
                  </a:lnTo>
                  <a:lnTo>
                    <a:pt x="79576" y="79333"/>
                  </a:lnTo>
                  <a:lnTo>
                    <a:pt x="7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477578" y="1764811"/>
              <a:ext cx="1570448" cy="1542204"/>
            </a:xfrm>
            <a:custGeom>
              <a:avLst/>
              <a:gdLst/>
              <a:ahLst/>
              <a:cxnLst/>
              <a:rect l="l" t="t" r="r" b="b"/>
              <a:pathLst>
                <a:path w="79456" h="78027" extrusionOk="0">
                  <a:moveTo>
                    <a:pt x="79455" y="1"/>
                  </a:moveTo>
                  <a:lnTo>
                    <a:pt x="1" y="183"/>
                  </a:lnTo>
                  <a:lnTo>
                    <a:pt x="1" y="78026"/>
                  </a:lnTo>
                  <a:lnTo>
                    <a:pt x="79394" y="78026"/>
                  </a:lnTo>
                  <a:lnTo>
                    <a:pt x="7945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476392" y="1763013"/>
              <a:ext cx="1574025" cy="1545801"/>
            </a:xfrm>
            <a:custGeom>
              <a:avLst/>
              <a:gdLst/>
              <a:ahLst/>
              <a:cxnLst/>
              <a:rect l="l" t="t" r="r" b="b"/>
              <a:pathLst>
                <a:path w="79637" h="78209" extrusionOk="0">
                  <a:moveTo>
                    <a:pt x="79546" y="0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274"/>
                  </a:lnTo>
                  <a:lnTo>
                    <a:pt x="0" y="78117"/>
                  </a:lnTo>
                  <a:lnTo>
                    <a:pt x="0" y="78208"/>
                  </a:lnTo>
                  <a:lnTo>
                    <a:pt x="91" y="78208"/>
                  </a:lnTo>
                  <a:lnTo>
                    <a:pt x="79485" y="78117"/>
                  </a:lnTo>
                  <a:lnTo>
                    <a:pt x="182" y="78026"/>
                  </a:lnTo>
                  <a:lnTo>
                    <a:pt x="182" y="78026"/>
                  </a:lnTo>
                  <a:lnTo>
                    <a:pt x="182" y="396"/>
                  </a:lnTo>
                  <a:lnTo>
                    <a:pt x="79424" y="183"/>
                  </a:lnTo>
                  <a:lnTo>
                    <a:pt x="79424" y="183"/>
                  </a:lnTo>
                  <a:cubicBezTo>
                    <a:pt x="79454" y="46940"/>
                    <a:pt x="79454" y="77387"/>
                    <a:pt x="79454" y="78117"/>
                  </a:cubicBezTo>
                  <a:lnTo>
                    <a:pt x="79454" y="78117"/>
                  </a:lnTo>
                  <a:cubicBezTo>
                    <a:pt x="79454" y="77387"/>
                    <a:pt x="79515" y="46900"/>
                    <a:pt x="79637" y="92"/>
                  </a:cubicBezTo>
                  <a:lnTo>
                    <a:pt x="796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461369" y="1594186"/>
              <a:ext cx="1631700" cy="170631"/>
            </a:xfrm>
            <a:custGeom>
              <a:avLst/>
              <a:gdLst/>
              <a:ahLst/>
              <a:cxnLst/>
              <a:rect l="l" t="t" r="r" b="b"/>
              <a:pathLst>
                <a:path w="82555" h="8633" extrusionOk="0">
                  <a:moveTo>
                    <a:pt x="6930" y="0"/>
                  </a:moveTo>
                  <a:cubicBezTo>
                    <a:pt x="2979" y="0"/>
                    <a:pt x="0" y="3557"/>
                    <a:pt x="669" y="7447"/>
                  </a:cubicBezTo>
                  <a:cubicBezTo>
                    <a:pt x="730" y="7842"/>
                    <a:pt x="851" y="8237"/>
                    <a:pt x="973" y="8633"/>
                  </a:cubicBezTo>
                  <a:lnTo>
                    <a:pt x="80275" y="8420"/>
                  </a:lnTo>
                  <a:cubicBezTo>
                    <a:pt x="76172" y="3648"/>
                    <a:pt x="80944" y="122"/>
                    <a:pt x="82555" y="31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7013291" y="1598258"/>
              <a:ext cx="202473" cy="736088"/>
            </a:xfrm>
            <a:custGeom>
              <a:avLst/>
              <a:gdLst/>
              <a:ahLst/>
              <a:cxnLst/>
              <a:rect l="l" t="t" r="r" b="b"/>
              <a:pathLst>
                <a:path w="10244" h="37242" extrusionOk="0">
                  <a:moveTo>
                    <a:pt x="4267" y="0"/>
                  </a:moveTo>
                  <a:cubicBezTo>
                    <a:pt x="4111" y="0"/>
                    <a:pt x="3955" y="13"/>
                    <a:pt x="3800" y="37"/>
                  </a:cubicBezTo>
                  <a:cubicBezTo>
                    <a:pt x="3131" y="129"/>
                    <a:pt x="2462" y="433"/>
                    <a:pt x="1915" y="858"/>
                  </a:cubicBezTo>
                  <a:cubicBezTo>
                    <a:pt x="1429" y="1253"/>
                    <a:pt x="1034" y="1770"/>
                    <a:pt x="730" y="2317"/>
                  </a:cubicBezTo>
                  <a:cubicBezTo>
                    <a:pt x="487" y="2834"/>
                    <a:pt x="304" y="3351"/>
                    <a:pt x="183" y="3898"/>
                  </a:cubicBezTo>
                  <a:cubicBezTo>
                    <a:pt x="0" y="4810"/>
                    <a:pt x="122" y="5721"/>
                    <a:pt x="517" y="6542"/>
                  </a:cubicBezTo>
                  <a:cubicBezTo>
                    <a:pt x="760" y="7059"/>
                    <a:pt x="1064" y="7545"/>
                    <a:pt x="1398" y="7971"/>
                  </a:cubicBezTo>
                  <a:lnTo>
                    <a:pt x="1672" y="8335"/>
                  </a:lnTo>
                  <a:cubicBezTo>
                    <a:pt x="1733" y="8396"/>
                    <a:pt x="1763" y="8427"/>
                    <a:pt x="1763" y="8427"/>
                  </a:cubicBezTo>
                  <a:cubicBezTo>
                    <a:pt x="1763" y="8427"/>
                    <a:pt x="1733" y="8396"/>
                    <a:pt x="1702" y="8305"/>
                  </a:cubicBezTo>
                  <a:lnTo>
                    <a:pt x="1429" y="7971"/>
                  </a:lnTo>
                  <a:cubicBezTo>
                    <a:pt x="1094" y="7515"/>
                    <a:pt x="821" y="7028"/>
                    <a:pt x="608" y="6512"/>
                  </a:cubicBezTo>
                  <a:cubicBezTo>
                    <a:pt x="213" y="5691"/>
                    <a:pt x="122" y="4810"/>
                    <a:pt x="304" y="3928"/>
                  </a:cubicBezTo>
                  <a:cubicBezTo>
                    <a:pt x="395" y="3381"/>
                    <a:pt x="608" y="2864"/>
                    <a:pt x="851" y="2378"/>
                  </a:cubicBezTo>
                  <a:cubicBezTo>
                    <a:pt x="1125" y="1831"/>
                    <a:pt x="1520" y="1344"/>
                    <a:pt x="1976" y="949"/>
                  </a:cubicBezTo>
                  <a:cubicBezTo>
                    <a:pt x="2523" y="554"/>
                    <a:pt x="3161" y="281"/>
                    <a:pt x="3830" y="189"/>
                  </a:cubicBezTo>
                  <a:cubicBezTo>
                    <a:pt x="3965" y="172"/>
                    <a:pt x="4101" y="164"/>
                    <a:pt x="4235" y="164"/>
                  </a:cubicBezTo>
                  <a:cubicBezTo>
                    <a:pt x="4826" y="164"/>
                    <a:pt x="5402" y="329"/>
                    <a:pt x="5897" y="676"/>
                  </a:cubicBezTo>
                  <a:cubicBezTo>
                    <a:pt x="6535" y="1132"/>
                    <a:pt x="7022" y="1740"/>
                    <a:pt x="7356" y="2469"/>
                  </a:cubicBezTo>
                  <a:cubicBezTo>
                    <a:pt x="7721" y="3229"/>
                    <a:pt x="7964" y="4050"/>
                    <a:pt x="8086" y="4870"/>
                  </a:cubicBezTo>
                  <a:cubicBezTo>
                    <a:pt x="8146" y="5296"/>
                    <a:pt x="8177" y="5752"/>
                    <a:pt x="8146" y="6177"/>
                  </a:cubicBezTo>
                  <a:cubicBezTo>
                    <a:pt x="8146" y="6603"/>
                    <a:pt x="8086" y="7059"/>
                    <a:pt x="8025" y="7515"/>
                  </a:cubicBezTo>
                  <a:cubicBezTo>
                    <a:pt x="7934" y="8396"/>
                    <a:pt x="7812" y="9308"/>
                    <a:pt x="7690" y="10250"/>
                  </a:cubicBezTo>
                  <a:cubicBezTo>
                    <a:pt x="7569" y="11193"/>
                    <a:pt x="7447" y="12135"/>
                    <a:pt x="7295" y="13108"/>
                  </a:cubicBezTo>
                  <a:cubicBezTo>
                    <a:pt x="7143" y="14050"/>
                    <a:pt x="6930" y="15022"/>
                    <a:pt x="6778" y="16025"/>
                  </a:cubicBezTo>
                  <a:cubicBezTo>
                    <a:pt x="6383" y="18336"/>
                    <a:pt x="6079" y="20585"/>
                    <a:pt x="5806" y="22743"/>
                  </a:cubicBezTo>
                  <a:cubicBezTo>
                    <a:pt x="5684" y="23807"/>
                    <a:pt x="5563" y="24871"/>
                    <a:pt x="5502" y="25904"/>
                  </a:cubicBezTo>
                  <a:cubicBezTo>
                    <a:pt x="5411" y="26907"/>
                    <a:pt x="5380" y="27941"/>
                    <a:pt x="5380" y="28944"/>
                  </a:cubicBezTo>
                  <a:cubicBezTo>
                    <a:pt x="5380" y="29187"/>
                    <a:pt x="5411" y="29430"/>
                    <a:pt x="5441" y="29673"/>
                  </a:cubicBezTo>
                  <a:cubicBezTo>
                    <a:pt x="5471" y="29916"/>
                    <a:pt x="5502" y="30159"/>
                    <a:pt x="5563" y="30403"/>
                  </a:cubicBezTo>
                  <a:cubicBezTo>
                    <a:pt x="5654" y="30859"/>
                    <a:pt x="5745" y="31314"/>
                    <a:pt x="5836" y="31740"/>
                  </a:cubicBezTo>
                  <a:cubicBezTo>
                    <a:pt x="6019" y="32591"/>
                    <a:pt x="6292" y="33442"/>
                    <a:pt x="6657" y="34232"/>
                  </a:cubicBezTo>
                  <a:cubicBezTo>
                    <a:pt x="6961" y="34962"/>
                    <a:pt x="7417" y="35631"/>
                    <a:pt x="8025" y="36178"/>
                  </a:cubicBezTo>
                  <a:cubicBezTo>
                    <a:pt x="8455" y="36583"/>
                    <a:pt x="8949" y="36904"/>
                    <a:pt x="9506" y="37122"/>
                  </a:cubicBezTo>
                  <a:lnTo>
                    <a:pt x="9506" y="37122"/>
                  </a:lnTo>
                  <a:lnTo>
                    <a:pt x="5350" y="37150"/>
                  </a:lnTo>
                  <a:lnTo>
                    <a:pt x="3769" y="37150"/>
                  </a:lnTo>
                  <a:lnTo>
                    <a:pt x="3891" y="37181"/>
                  </a:lnTo>
                  <a:lnTo>
                    <a:pt x="5380" y="37181"/>
                  </a:lnTo>
                  <a:lnTo>
                    <a:pt x="9750" y="37211"/>
                  </a:lnTo>
                  <a:lnTo>
                    <a:pt x="9750" y="37211"/>
                  </a:lnTo>
                  <a:cubicBezTo>
                    <a:pt x="9783" y="37221"/>
                    <a:pt x="9816" y="37232"/>
                    <a:pt x="9848" y="37242"/>
                  </a:cubicBezTo>
                  <a:lnTo>
                    <a:pt x="9848" y="37211"/>
                  </a:lnTo>
                  <a:lnTo>
                    <a:pt x="10244" y="37211"/>
                  </a:lnTo>
                  <a:lnTo>
                    <a:pt x="9848" y="37090"/>
                  </a:lnTo>
                  <a:cubicBezTo>
                    <a:pt x="9210" y="36877"/>
                    <a:pt x="8602" y="36512"/>
                    <a:pt x="8086" y="36056"/>
                  </a:cubicBezTo>
                  <a:cubicBezTo>
                    <a:pt x="7538" y="35509"/>
                    <a:pt x="7082" y="34871"/>
                    <a:pt x="6778" y="34141"/>
                  </a:cubicBezTo>
                  <a:cubicBezTo>
                    <a:pt x="6414" y="33351"/>
                    <a:pt x="6171" y="32530"/>
                    <a:pt x="5988" y="31679"/>
                  </a:cubicBezTo>
                  <a:cubicBezTo>
                    <a:pt x="5867" y="31254"/>
                    <a:pt x="5775" y="30798"/>
                    <a:pt x="5715" y="30342"/>
                  </a:cubicBezTo>
                  <a:cubicBezTo>
                    <a:pt x="5654" y="30099"/>
                    <a:pt x="5623" y="29886"/>
                    <a:pt x="5593" y="29643"/>
                  </a:cubicBezTo>
                  <a:cubicBezTo>
                    <a:pt x="5563" y="29400"/>
                    <a:pt x="5563" y="29156"/>
                    <a:pt x="5532" y="28913"/>
                  </a:cubicBezTo>
                  <a:cubicBezTo>
                    <a:pt x="5532" y="27910"/>
                    <a:pt x="5563" y="26907"/>
                    <a:pt x="5654" y="25904"/>
                  </a:cubicBezTo>
                  <a:cubicBezTo>
                    <a:pt x="5745" y="24901"/>
                    <a:pt x="5867" y="23837"/>
                    <a:pt x="5988" y="22743"/>
                  </a:cubicBezTo>
                  <a:cubicBezTo>
                    <a:pt x="6231" y="20585"/>
                    <a:pt x="6566" y="18336"/>
                    <a:pt x="6961" y="16025"/>
                  </a:cubicBezTo>
                  <a:cubicBezTo>
                    <a:pt x="7113" y="15053"/>
                    <a:pt x="7326" y="14080"/>
                    <a:pt x="7478" y="13138"/>
                  </a:cubicBezTo>
                  <a:cubicBezTo>
                    <a:pt x="7630" y="12165"/>
                    <a:pt x="7751" y="11223"/>
                    <a:pt x="7873" y="10281"/>
                  </a:cubicBezTo>
                  <a:cubicBezTo>
                    <a:pt x="7994" y="9338"/>
                    <a:pt x="8116" y="8427"/>
                    <a:pt x="8207" y="7515"/>
                  </a:cubicBezTo>
                  <a:cubicBezTo>
                    <a:pt x="8237" y="7059"/>
                    <a:pt x="8329" y="6603"/>
                    <a:pt x="8329" y="6177"/>
                  </a:cubicBezTo>
                  <a:cubicBezTo>
                    <a:pt x="8329" y="5721"/>
                    <a:pt x="8298" y="5265"/>
                    <a:pt x="8237" y="4840"/>
                  </a:cubicBezTo>
                  <a:cubicBezTo>
                    <a:pt x="8146" y="3989"/>
                    <a:pt x="7873" y="3168"/>
                    <a:pt x="7508" y="2378"/>
                  </a:cubicBezTo>
                  <a:cubicBezTo>
                    <a:pt x="7174" y="1648"/>
                    <a:pt x="6657" y="1010"/>
                    <a:pt x="5988" y="524"/>
                  </a:cubicBezTo>
                  <a:cubicBezTo>
                    <a:pt x="5480" y="185"/>
                    <a:pt x="4876" y="0"/>
                    <a:pt x="4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6098825" y="1642120"/>
              <a:ext cx="30675" cy="121614"/>
            </a:xfrm>
            <a:custGeom>
              <a:avLst/>
              <a:gdLst/>
              <a:ahLst/>
              <a:cxnLst/>
              <a:rect l="l" t="t" r="r" b="b"/>
              <a:pathLst>
                <a:path w="1552" h="6153" extrusionOk="0">
                  <a:moveTo>
                    <a:pt x="1060" y="1"/>
                  </a:moveTo>
                  <a:cubicBezTo>
                    <a:pt x="1041" y="1"/>
                    <a:pt x="962" y="84"/>
                    <a:pt x="882" y="189"/>
                  </a:cubicBezTo>
                  <a:cubicBezTo>
                    <a:pt x="730" y="372"/>
                    <a:pt x="609" y="584"/>
                    <a:pt x="518" y="828"/>
                  </a:cubicBezTo>
                  <a:cubicBezTo>
                    <a:pt x="366" y="1132"/>
                    <a:pt x="244" y="1496"/>
                    <a:pt x="183" y="1831"/>
                  </a:cubicBezTo>
                  <a:cubicBezTo>
                    <a:pt x="1" y="2712"/>
                    <a:pt x="62" y="3624"/>
                    <a:pt x="366" y="4445"/>
                  </a:cubicBezTo>
                  <a:cubicBezTo>
                    <a:pt x="487" y="4779"/>
                    <a:pt x="670" y="5113"/>
                    <a:pt x="852" y="5417"/>
                  </a:cubicBezTo>
                  <a:cubicBezTo>
                    <a:pt x="1004" y="5630"/>
                    <a:pt x="1156" y="5812"/>
                    <a:pt x="1338" y="5964"/>
                  </a:cubicBezTo>
                  <a:cubicBezTo>
                    <a:pt x="1444" y="6070"/>
                    <a:pt x="1504" y="6153"/>
                    <a:pt x="1518" y="6153"/>
                  </a:cubicBezTo>
                  <a:cubicBezTo>
                    <a:pt x="1520" y="6153"/>
                    <a:pt x="1521" y="6151"/>
                    <a:pt x="1521" y="6147"/>
                  </a:cubicBezTo>
                  <a:cubicBezTo>
                    <a:pt x="1551" y="6116"/>
                    <a:pt x="1278" y="5843"/>
                    <a:pt x="974" y="5357"/>
                  </a:cubicBezTo>
                  <a:cubicBezTo>
                    <a:pt x="791" y="5053"/>
                    <a:pt x="670" y="4718"/>
                    <a:pt x="548" y="4384"/>
                  </a:cubicBezTo>
                  <a:cubicBezTo>
                    <a:pt x="427" y="3989"/>
                    <a:pt x="335" y="3563"/>
                    <a:pt x="305" y="3138"/>
                  </a:cubicBezTo>
                  <a:cubicBezTo>
                    <a:pt x="275" y="2712"/>
                    <a:pt x="275" y="2287"/>
                    <a:pt x="366" y="1861"/>
                  </a:cubicBezTo>
                  <a:cubicBezTo>
                    <a:pt x="427" y="1527"/>
                    <a:pt x="518" y="1192"/>
                    <a:pt x="639" y="888"/>
                  </a:cubicBezTo>
                  <a:cubicBezTo>
                    <a:pt x="852" y="311"/>
                    <a:pt x="1095" y="7"/>
                    <a:pt x="1065" y="7"/>
                  </a:cubicBezTo>
                  <a:cubicBezTo>
                    <a:pt x="1065" y="3"/>
                    <a:pt x="1063" y="1"/>
                    <a:pt x="10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6029148" y="1588770"/>
              <a:ext cx="85918" cy="174248"/>
            </a:xfrm>
            <a:custGeom>
              <a:avLst/>
              <a:gdLst/>
              <a:ahLst/>
              <a:cxnLst/>
              <a:rect l="l" t="t" r="r" b="b"/>
              <a:pathLst>
                <a:path w="4347" h="8816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53" y="61"/>
                    <a:pt x="2432" y="153"/>
                    <a:pt x="2341" y="244"/>
                  </a:cubicBezTo>
                  <a:cubicBezTo>
                    <a:pt x="2037" y="517"/>
                    <a:pt x="1793" y="821"/>
                    <a:pt x="1581" y="1156"/>
                  </a:cubicBezTo>
                  <a:cubicBezTo>
                    <a:pt x="0" y="3435"/>
                    <a:pt x="578" y="6566"/>
                    <a:pt x="2857" y="8147"/>
                  </a:cubicBezTo>
                  <a:cubicBezTo>
                    <a:pt x="3192" y="8359"/>
                    <a:pt x="3556" y="8542"/>
                    <a:pt x="3921" y="8694"/>
                  </a:cubicBezTo>
                  <a:cubicBezTo>
                    <a:pt x="4043" y="8755"/>
                    <a:pt x="4195" y="8785"/>
                    <a:pt x="4347" y="8815"/>
                  </a:cubicBezTo>
                  <a:cubicBezTo>
                    <a:pt x="3860" y="8572"/>
                    <a:pt x="3404" y="8329"/>
                    <a:pt x="2948" y="8025"/>
                  </a:cubicBezTo>
                  <a:cubicBezTo>
                    <a:pt x="790" y="6445"/>
                    <a:pt x="243" y="3466"/>
                    <a:pt x="1702" y="1217"/>
                  </a:cubicBezTo>
                  <a:cubicBezTo>
                    <a:pt x="1976" y="791"/>
                    <a:pt x="2310" y="365"/>
                    <a:pt x="2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5683072" y="2177579"/>
              <a:ext cx="1224382" cy="614000"/>
            </a:xfrm>
            <a:custGeom>
              <a:avLst/>
              <a:gdLst/>
              <a:ahLst/>
              <a:cxnLst/>
              <a:rect l="l" t="t" r="r" b="b"/>
              <a:pathLst>
                <a:path w="61947" h="31065" extrusionOk="0">
                  <a:moveTo>
                    <a:pt x="61" y="0"/>
                  </a:moveTo>
                  <a:cubicBezTo>
                    <a:pt x="61" y="1611"/>
                    <a:pt x="31" y="3982"/>
                    <a:pt x="31" y="6931"/>
                  </a:cubicBezTo>
                  <a:cubicBezTo>
                    <a:pt x="31" y="12888"/>
                    <a:pt x="0" y="21247"/>
                    <a:pt x="0" y="30973"/>
                  </a:cubicBezTo>
                  <a:lnTo>
                    <a:pt x="0" y="31065"/>
                  </a:lnTo>
                  <a:lnTo>
                    <a:pt x="14772" y="31065"/>
                  </a:lnTo>
                  <a:lnTo>
                    <a:pt x="48816" y="31034"/>
                  </a:lnTo>
                  <a:lnTo>
                    <a:pt x="59150" y="31004"/>
                  </a:lnTo>
                  <a:lnTo>
                    <a:pt x="61947" y="30973"/>
                  </a:lnTo>
                  <a:lnTo>
                    <a:pt x="61886" y="30973"/>
                  </a:lnTo>
                  <a:lnTo>
                    <a:pt x="59089" y="30943"/>
                  </a:lnTo>
                  <a:lnTo>
                    <a:pt x="48755" y="30913"/>
                  </a:lnTo>
                  <a:lnTo>
                    <a:pt x="14712" y="30882"/>
                  </a:lnTo>
                  <a:lnTo>
                    <a:pt x="121" y="30882"/>
                  </a:lnTo>
                  <a:cubicBezTo>
                    <a:pt x="91" y="21195"/>
                    <a:pt x="91" y="12869"/>
                    <a:pt x="91" y="6931"/>
                  </a:cubicBezTo>
                  <a:cubicBezTo>
                    <a:pt x="61" y="3982"/>
                    <a:pt x="61" y="1611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5785800" y="2626381"/>
              <a:ext cx="125587" cy="125587"/>
            </a:xfrm>
            <a:custGeom>
              <a:avLst/>
              <a:gdLst/>
              <a:ahLst/>
              <a:cxnLst/>
              <a:rect l="l" t="t" r="r" b="b"/>
              <a:pathLst>
                <a:path w="6354" h="6354" extrusionOk="0">
                  <a:moveTo>
                    <a:pt x="1" y="1"/>
                  </a:moveTo>
                  <a:lnTo>
                    <a:pt x="1" y="6354"/>
                  </a:lnTo>
                  <a:lnTo>
                    <a:pt x="6354" y="6354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5969650" y="2536858"/>
              <a:ext cx="125587" cy="215102"/>
            </a:xfrm>
            <a:custGeom>
              <a:avLst/>
              <a:gdLst/>
              <a:ahLst/>
              <a:cxnLst/>
              <a:rect l="l" t="t" r="r" b="b"/>
              <a:pathLst>
                <a:path w="6354" h="10883" extrusionOk="0">
                  <a:moveTo>
                    <a:pt x="1" y="1"/>
                  </a:moveTo>
                  <a:lnTo>
                    <a:pt x="1" y="10883"/>
                  </a:lnTo>
                  <a:lnTo>
                    <a:pt x="6354" y="10883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6154706" y="2434724"/>
              <a:ext cx="125587" cy="317228"/>
            </a:xfrm>
            <a:custGeom>
              <a:avLst/>
              <a:gdLst/>
              <a:ahLst/>
              <a:cxnLst/>
              <a:rect l="l" t="t" r="r" b="b"/>
              <a:pathLst>
                <a:path w="6354" h="16050" extrusionOk="0">
                  <a:moveTo>
                    <a:pt x="1" y="1"/>
                  </a:moveTo>
                  <a:lnTo>
                    <a:pt x="1" y="16050"/>
                  </a:lnTo>
                  <a:lnTo>
                    <a:pt x="6353" y="16050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6333752" y="2321164"/>
              <a:ext cx="125587" cy="430778"/>
            </a:xfrm>
            <a:custGeom>
              <a:avLst/>
              <a:gdLst/>
              <a:ahLst/>
              <a:cxnLst/>
              <a:rect l="l" t="t" r="r" b="b"/>
              <a:pathLst>
                <a:path w="6354" h="21795" extrusionOk="0">
                  <a:moveTo>
                    <a:pt x="1" y="1"/>
                  </a:moveTo>
                  <a:lnTo>
                    <a:pt x="1" y="21795"/>
                  </a:lnTo>
                  <a:lnTo>
                    <a:pt x="6353" y="21795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6517009" y="2176373"/>
              <a:ext cx="124974" cy="575557"/>
            </a:xfrm>
            <a:custGeom>
              <a:avLst/>
              <a:gdLst/>
              <a:ahLst/>
              <a:cxnLst/>
              <a:rect l="l" t="t" r="r" b="b"/>
              <a:pathLst>
                <a:path w="6323" h="29120" extrusionOk="0">
                  <a:moveTo>
                    <a:pt x="0" y="1"/>
                  </a:moveTo>
                  <a:lnTo>
                    <a:pt x="0" y="29120"/>
                  </a:lnTo>
                  <a:lnTo>
                    <a:pt x="6323" y="29120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6698447" y="2065225"/>
              <a:ext cx="125587" cy="680687"/>
            </a:xfrm>
            <a:custGeom>
              <a:avLst/>
              <a:gdLst/>
              <a:ahLst/>
              <a:cxnLst/>
              <a:rect l="l" t="t" r="r" b="b"/>
              <a:pathLst>
                <a:path w="6354" h="34439" extrusionOk="0">
                  <a:moveTo>
                    <a:pt x="1" y="0"/>
                  </a:moveTo>
                  <a:lnTo>
                    <a:pt x="1" y="34439"/>
                  </a:lnTo>
                  <a:lnTo>
                    <a:pt x="6354" y="34439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5785800" y="1934251"/>
              <a:ext cx="934825" cy="563540"/>
            </a:xfrm>
            <a:custGeom>
              <a:avLst/>
              <a:gdLst/>
              <a:ahLst/>
              <a:cxnLst/>
              <a:rect l="l" t="t" r="r" b="b"/>
              <a:pathLst>
                <a:path w="47297" h="28512" extrusionOk="0">
                  <a:moveTo>
                    <a:pt x="47297" y="0"/>
                  </a:moveTo>
                  <a:lnTo>
                    <a:pt x="47175" y="61"/>
                  </a:lnTo>
                  <a:lnTo>
                    <a:pt x="46780" y="304"/>
                  </a:lnTo>
                  <a:lnTo>
                    <a:pt x="45321" y="1277"/>
                  </a:lnTo>
                  <a:lnTo>
                    <a:pt x="40002" y="4803"/>
                  </a:lnTo>
                  <a:lnTo>
                    <a:pt x="22494" y="16505"/>
                  </a:lnTo>
                  <a:lnTo>
                    <a:pt x="17691" y="19716"/>
                  </a:lnTo>
                  <a:lnTo>
                    <a:pt x="17691" y="17052"/>
                  </a:lnTo>
                  <a:lnTo>
                    <a:pt x="17691" y="16900"/>
                  </a:lnTo>
                  <a:lnTo>
                    <a:pt x="17539" y="16991"/>
                  </a:lnTo>
                  <a:lnTo>
                    <a:pt x="4955" y="25228"/>
                  </a:lnTo>
                  <a:lnTo>
                    <a:pt x="1308" y="27630"/>
                  </a:lnTo>
                  <a:lnTo>
                    <a:pt x="335" y="28268"/>
                  </a:lnTo>
                  <a:lnTo>
                    <a:pt x="92" y="28420"/>
                  </a:lnTo>
                  <a:cubicBezTo>
                    <a:pt x="62" y="28450"/>
                    <a:pt x="31" y="28481"/>
                    <a:pt x="1" y="28511"/>
                  </a:cubicBezTo>
                  <a:lnTo>
                    <a:pt x="92" y="28450"/>
                  </a:lnTo>
                  <a:lnTo>
                    <a:pt x="366" y="28298"/>
                  </a:lnTo>
                  <a:lnTo>
                    <a:pt x="1338" y="27691"/>
                  </a:lnTo>
                  <a:lnTo>
                    <a:pt x="5016" y="25320"/>
                  </a:lnTo>
                  <a:lnTo>
                    <a:pt x="17509" y="17272"/>
                  </a:lnTo>
                  <a:lnTo>
                    <a:pt x="17509" y="17272"/>
                  </a:lnTo>
                  <a:lnTo>
                    <a:pt x="17509" y="20122"/>
                  </a:lnTo>
                  <a:lnTo>
                    <a:pt x="17661" y="20031"/>
                  </a:lnTo>
                  <a:lnTo>
                    <a:pt x="22615" y="16687"/>
                  </a:lnTo>
                  <a:lnTo>
                    <a:pt x="40093" y="4955"/>
                  </a:lnTo>
                  <a:lnTo>
                    <a:pt x="45351" y="1338"/>
                  </a:lnTo>
                  <a:lnTo>
                    <a:pt x="46780" y="365"/>
                  </a:lnTo>
                  <a:lnTo>
                    <a:pt x="47175" y="91"/>
                  </a:lnTo>
                  <a:cubicBezTo>
                    <a:pt x="47205" y="61"/>
                    <a:pt x="47266" y="31"/>
                    <a:pt x="47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6657590" y="1932433"/>
              <a:ext cx="64908" cy="55302"/>
            </a:xfrm>
            <a:custGeom>
              <a:avLst/>
              <a:gdLst/>
              <a:ahLst/>
              <a:cxnLst/>
              <a:rect l="l" t="t" r="r" b="b"/>
              <a:pathLst>
                <a:path w="3284" h="2798" extrusionOk="0">
                  <a:moveTo>
                    <a:pt x="2949" y="1"/>
                  </a:moveTo>
                  <a:cubicBezTo>
                    <a:pt x="2129" y="1"/>
                    <a:pt x="1399" y="31"/>
                    <a:pt x="882" y="31"/>
                  </a:cubicBezTo>
                  <a:cubicBezTo>
                    <a:pt x="579" y="31"/>
                    <a:pt x="305" y="62"/>
                    <a:pt x="1" y="92"/>
                  </a:cubicBezTo>
                  <a:cubicBezTo>
                    <a:pt x="305" y="153"/>
                    <a:pt x="579" y="183"/>
                    <a:pt x="882" y="183"/>
                  </a:cubicBezTo>
                  <a:cubicBezTo>
                    <a:pt x="1399" y="214"/>
                    <a:pt x="2129" y="214"/>
                    <a:pt x="2949" y="214"/>
                  </a:cubicBezTo>
                  <a:lnTo>
                    <a:pt x="3102" y="214"/>
                  </a:lnTo>
                  <a:cubicBezTo>
                    <a:pt x="3105" y="923"/>
                    <a:pt x="3132" y="1547"/>
                    <a:pt x="3132" y="2007"/>
                  </a:cubicBezTo>
                  <a:cubicBezTo>
                    <a:pt x="3132" y="2281"/>
                    <a:pt x="3132" y="2524"/>
                    <a:pt x="3193" y="2797"/>
                  </a:cubicBezTo>
                  <a:cubicBezTo>
                    <a:pt x="3253" y="2524"/>
                    <a:pt x="3284" y="2250"/>
                    <a:pt x="3253" y="2007"/>
                  </a:cubicBezTo>
                  <a:cubicBezTo>
                    <a:pt x="3284" y="1521"/>
                    <a:pt x="3284" y="852"/>
                    <a:pt x="3284" y="9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5884337" y="2888942"/>
              <a:ext cx="173655" cy="4230"/>
            </a:xfrm>
            <a:custGeom>
              <a:avLst/>
              <a:gdLst/>
              <a:ahLst/>
              <a:cxnLst/>
              <a:rect l="l" t="t" r="r" b="b"/>
              <a:pathLst>
                <a:path w="8786" h="214" extrusionOk="0">
                  <a:moveTo>
                    <a:pt x="4408" y="1"/>
                  </a:moveTo>
                  <a:cubicBezTo>
                    <a:pt x="1976" y="1"/>
                    <a:pt x="1" y="61"/>
                    <a:pt x="1" y="92"/>
                  </a:cubicBezTo>
                  <a:cubicBezTo>
                    <a:pt x="1" y="153"/>
                    <a:pt x="1976" y="213"/>
                    <a:pt x="4408" y="213"/>
                  </a:cubicBezTo>
                  <a:cubicBezTo>
                    <a:pt x="6809" y="213"/>
                    <a:pt x="8785" y="153"/>
                    <a:pt x="8785" y="92"/>
                  </a:cubicBezTo>
                  <a:cubicBezTo>
                    <a:pt x="8785" y="61"/>
                    <a:pt x="6809" y="1"/>
                    <a:pt x="4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5966052" y="2909973"/>
              <a:ext cx="5435" cy="40281"/>
            </a:xfrm>
            <a:custGeom>
              <a:avLst/>
              <a:gdLst/>
              <a:ahLst/>
              <a:cxnLst/>
              <a:rect l="l" t="t" r="r" b="b"/>
              <a:pathLst>
                <a:path w="275" h="2038" extrusionOk="0">
                  <a:moveTo>
                    <a:pt x="153" y="1"/>
                  </a:moveTo>
                  <a:cubicBezTo>
                    <a:pt x="1" y="669"/>
                    <a:pt x="1" y="1368"/>
                    <a:pt x="153" y="2037"/>
                  </a:cubicBezTo>
                  <a:cubicBezTo>
                    <a:pt x="274" y="1368"/>
                    <a:pt x="274" y="669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5715510" y="2968858"/>
              <a:ext cx="465624" cy="3617"/>
            </a:xfrm>
            <a:custGeom>
              <a:avLst/>
              <a:gdLst/>
              <a:ahLst/>
              <a:cxnLst/>
              <a:rect l="l" t="t" r="r" b="b"/>
              <a:pathLst>
                <a:path w="23558" h="183" extrusionOk="0">
                  <a:moveTo>
                    <a:pt x="11764" y="0"/>
                  </a:moveTo>
                  <a:cubicBezTo>
                    <a:pt x="5259" y="0"/>
                    <a:pt x="1" y="31"/>
                    <a:pt x="1" y="92"/>
                  </a:cubicBezTo>
                  <a:cubicBezTo>
                    <a:pt x="1" y="152"/>
                    <a:pt x="5259" y="183"/>
                    <a:pt x="11764" y="183"/>
                  </a:cubicBezTo>
                  <a:cubicBezTo>
                    <a:pt x="18299" y="183"/>
                    <a:pt x="23557" y="152"/>
                    <a:pt x="23557" y="92"/>
                  </a:cubicBezTo>
                  <a:cubicBezTo>
                    <a:pt x="23557" y="31"/>
                    <a:pt x="18299" y="0"/>
                    <a:pt x="1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5716715" y="2972456"/>
              <a:ext cx="4823" cy="55895"/>
            </a:xfrm>
            <a:custGeom>
              <a:avLst/>
              <a:gdLst/>
              <a:ahLst/>
              <a:cxnLst/>
              <a:rect l="l" t="t" r="r" b="b"/>
              <a:pathLst>
                <a:path w="244" h="2828" extrusionOk="0">
                  <a:moveTo>
                    <a:pt x="122" y="1"/>
                  </a:moveTo>
                  <a:cubicBezTo>
                    <a:pt x="0" y="943"/>
                    <a:pt x="0" y="1885"/>
                    <a:pt x="122" y="2827"/>
                  </a:cubicBezTo>
                  <a:cubicBezTo>
                    <a:pt x="243" y="1885"/>
                    <a:pt x="243" y="943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5881945" y="2973662"/>
              <a:ext cx="5416" cy="48681"/>
            </a:xfrm>
            <a:custGeom>
              <a:avLst/>
              <a:gdLst/>
              <a:ahLst/>
              <a:cxnLst/>
              <a:rect l="l" t="t" r="r" b="b"/>
              <a:pathLst>
                <a:path w="274" h="2463" extrusionOk="0">
                  <a:moveTo>
                    <a:pt x="122" y="0"/>
                  </a:moveTo>
                  <a:cubicBezTo>
                    <a:pt x="0" y="821"/>
                    <a:pt x="0" y="1642"/>
                    <a:pt x="122" y="2463"/>
                  </a:cubicBezTo>
                  <a:cubicBezTo>
                    <a:pt x="274" y="1642"/>
                    <a:pt x="274" y="821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6051978" y="2972456"/>
              <a:ext cx="5416" cy="52891"/>
            </a:xfrm>
            <a:custGeom>
              <a:avLst/>
              <a:gdLst/>
              <a:ahLst/>
              <a:cxnLst/>
              <a:rect l="l" t="t" r="r" b="b"/>
              <a:pathLst>
                <a:path w="274" h="2676" extrusionOk="0">
                  <a:moveTo>
                    <a:pt x="152" y="1"/>
                  </a:moveTo>
                  <a:cubicBezTo>
                    <a:pt x="0" y="882"/>
                    <a:pt x="0" y="1764"/>
                    <a:pt x="152" y="2676"/>
                  </a:cubicBezTo>
                  <a:cubicBezTo>
                    <a:pt x="274" y="1764"/>
                    <a:pt x="274" y="882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6181746" y="2970657"/>
              <a:ext cx="4823" cy="54690"/>
            </a:xfrm>
            <a:custGeom>
              <a:avLst/>
              <a:gdLst/>
              <a:ahLst/>
              <a:cxnLst/>
              <a:rect l="l" t="t" r="r" b="b"/>
              <a:pathLst>
                <a:path w="244" h="2767" extrusionOk="0">
                  <a:moveTo>
                    <a:pt x="122" y="1"/>
                  </a:moveTo>
                  <a:cubicBezTo>
                    <a:pt x="1" y="912"/>
                    <a:pt x="1" y="1855"/>
                    <a:pt x="122" y="2767"/>
                  </a:cubicBezTo>
                  <a:cubicBezTo>
                    <a:pt x="244" y="1855"/>
                    <a:pt x="244" y="912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5664432" y="3041936"/>
              <a:ext cx="112364" cy="4072"/>
            </a:xfrm>
            <a:custGeom>
              <a:avLst/>
              <a:gdLst/>
              <a:ahLst/>
              <a:cxnLst/>
              <a:rect l="l" t="t" r="r" b="b"/>
              <a:pathLst>
                <a:path w="5685" h="206" extrusionOk="0">
                  <a:moveTo>
                    <a:pt x="2134" y="0"/>
                  </a:moveTo>
                  <a:cubicBezTo>
                    <a:pt x="1414" y="0"/>
                    <a:pt x="708" y="34"/>
                    <a:pt x="1" y="103"/>
                  </a:cubicBezTo>
                  <a:cubicBezTo>
                    <a:pt x="708" y="171"/>
                    <a:pt x="1414" y="205"/>
                    <a:pt x="2134" y="205"/>
                  </a:cubicBezTo>
                  <a:cubicBezTo>
                    <a:pt x="2374" y="205"/>
                    <a:pt x="2615" y="202"/>
                    <a:pt x="2858" y="194"/>
                  </a:cubicBezTo>
                  <a:cubicBezTo>
                    <a:pt x="3094" y="202"/>
                    <a:pt x="3329" y="205"/>
                    <a:pt x="3565" y="205"/>
                  </a:cubicBezTo>
                  <a:cubicBezTo>
                    <a:pt x="4271" y="205"/>
                    <a:pt x="4978" y="171"/>
                    <a:pt x="5685" y="103"/>
                  </a:cubicBezTo>
                  <a:cubicBezTo>
                    <a:pt x="4978" y="34"/>
                    <a:pt x="4271" y="0"/>
                    <a:pt x="3565" y="0"/>
                  </a:cubicBezTo>
                  <a:cubicBezTo>
                    <a:pt x="3329" y="0"/>
                    <a:pt x="3094" y="4"/>
                    <a:pt x="2858" y="12"/>
                  </a:cubicBezTo>
                  <a:cubicBezTo>
                    <a:pt x="2615" y="4"/>
                    <a:pt x="2374" y="0"/>
                    <a:pt x="2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5834465" y="3042153"/>
              <a:ext cx="85938" cy="3617"/>
            </a:xfrm>
            <a:custGeom>
              <a:avLst/>
              <a:gdLst/>
              <a:ahLst/>
              <a:cxnLst/>
              <a:rect l="l" t="t" r="r" b="b"/>
              <a:pathLst>
                <a:path w="4348" h="183" extrusionOk="0">
                  <a:moveTo>
                    <a:pt x="2186" y="1"/>
                  </a:moveTo>
                  <a:cubicBezTo>
                    <a:pt x="1460" y="1"/>
                    <a:pt x="730" y="31"/>
                    <a:pt x="1" y="92"/>
                  </a:cubicBezTo>
                  <a:cubicBezTo>
                    <a:pt x="730" y="153"/>
                    <a:pt x="1460" y="183"/>
                    <a:pt x="2186" y="183"/>
                  </a:cubicBezTo>
                  <a:cubicBezTo>
                    <a:pt x="2911" y="183"/>
                    <a:pt x="3633" y="153"/>
                    <a:pt x="4347" y="92"/>
                  </a:cubicBezTo>
                  <a:cubicBezTo>
                    <a:pt x="3633" y="31"/>
                    <a:pt x="2911" y="1"/>
                    <a:pt x="2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6011120" y="3046502"/>
              <a:ext cx="91927" cy="4091"/>
            </a:xfrm>
            <a:custGeom>
              <a:avLst/>
              <a:gdLst/>
              <a:ahLst/>
              <a:cxnLst/>
              <a:rect l="l" t="t" r="r" b="b"/>
              <a:pathLst>
                <a:path w="4651" h="207" extrusionOk="0">
                  <a:moveTo>
                    <a:pt x="2325" y="1"/>
                  </a:moveTo>
                  <a:cubicBezTo>
                    <a:pt x="1550" y="1"/>
                    <a:pt x="775" y="39"/>
                    <a:pt x="0" y="115"/>
                  </a:cubicBezTo>
                  <a:cubicBezTo>
                    <a:pt x="775" y="176"/>
                    <a:pt x="1550" y="206"/>
                    <a:pt x="2325" y="206"/>
                  </a:cubicBezTo>
                  <a:cubicBezTo>
                    <a:pt x="3101" y="206"/>
                    <a:pt x="3876" y="176"/>
                    <a:pt x="4651" y="115"/>
                  </a:cubicBezTo>
                  <a:cubicBezTo>
                    <a:pt x="3876" y="39"/>
                    <a:pt x="3101" y="1"/>
                    <a:pt x="2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6152907" y="3038694"/>
              <a:ext cx="98548" cy="4072"/>
            </a:xfrm>
            <a:custGeom>
              <a:avLst/>
              <a:gdLst/>
              <a:ahLst/>
              <a:cxnLst/>
              <a:rect l="l" t="t" r="r" b="b"/>
              <a:pathLst>
                <a:path w="4986" h="206" extrusionOk="0">
                  <a:moveTo>
                    <a:pt x="2493" y="1"/>
                  </a:moveTo>
                  <a:cubicBezTo>
                    <a:pt x="1665" y="1"/>
                    <a:pt x="836" y="39"/>
                    <a:pt x="1" y="115"/>
                  </a:cubicBezTo>
                  <a:cubicBezTo>
                    <a:pt x="836" y="176"/>
                    <a:pt x="1665" y="206"/>
                    <a:pt x="2493" y="206"/>
                  </a:cubicBezTo>
                  <a:cubicBezTo>
                    <a:pt x="3321" y="206"/>
                    <a:pt x="4150" y="176"/>
                    <a:pt x="4985" y="115"/>
                  </a:cubicBezTo>
                  <a:cubicBezTo>
                    <a:pt x="4150" y="39"/>
                    <a:pt x="3321" y="1"/>
                    <a:pt x="24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5717921" y="3065596"/>
              <a:ext cx="5416" cy="33047"/>
            </a:xfrm>
            <a:custGeom>
              <a:avLst/>
              <a:gdLst/>
              <a:ahLst/>
              <a:cxnLst/>
              <a:rect l="l" t="t" r="r" b="b"/>
              <a:pathLst>
                <a:path w="274" h="1672" extrusionOk="0">
                  <a:moveTo>
                    <a:pt x="152" y="0"/>
                  </a:moveTo>
                  <a:cubicBezTo>
                    <a:pt x="0" y="547"/>
                    <a:pt x="0" y="1125"/>
                    <a:pt x="152" y="1672"/>
                  </a:cubicBezTo>
                  <a:cubicBezTo>
                    <a:pt x="274" y="1125"/>
                    <a:pt x="274" y="547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5624780" y="3096235"/>
              <a:ext cx="202492" cy="4210"/>
            </a:xfrm>
            <a:custGeom>
              <a:avLst/>
              <a:gdLst/>
              <a:ahLst/>
              <a:cxnLst/>
              <a:rect l="l" t="t" r="r" b="b"/>
              <a:pathLst>
                <a:path w="10245" h="213" extrusionOk="0">
                  <a:moveTo>
                    <a:pt x="5138" y="0"/>
                  </a:moveTo>
                  <a:cubicBezTo>
                    <a:pt x="2280" y="0"/>
                    <a:pt x="1" y="61"/>
                    <a:pt x="1" y="122"/>
                  </a:cubicBezTo>
                  <a:cubicBezTo>
                    <a:pt x="1" y="152"/>
                    <a:pt x="2311" y="213"/>
                    <a:pt x="5138" y="213"/>
                  </a:cubicBezTo>
                  <a:cubicBezTo>
                    <a:pt x="7964" y="213"/>
                    <a:pt x="10244" y="152"/>
                    <a:pt x="10244" y="122"/>
                  </a:cubicBezTo>
                  <a:cubicBezTo>
                    <a:pt x="10244" y="61"/>
                    <a:pt x="7964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5824859" y="3098627"/>
              <a:ext cx="5435" cy="46883"/>
            </a:xfrm>
            <a:custGeom>
              <a:avLst/>
              <a:gdLst/>
              <a:ahLst/>
              <a:cxnLst/>
              <a:rect l="l" t="t" r="r" b="b"/>
              <a:pathLst>
                <a:path w="275" h="2372" extrusionOk="0">
                  <a:moveTo>
                    <a:pt x="122" y="1"/>
                  </a:moveTo>
                  <a:cubicBezTo>
                    <a:pt x="1" y="791"/>
                    <a:pt x="1" y="1581"/>
                    <a:pt x="122" y="2372"/>
                  </a:cubicBezTo>
                  <a:cubicBezTo>
                    <a:pt x="274" y="1581"/>
                    <a:pt x="274" y="79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5621776" y="3098627"/>
              <a:ext cx="5435" cy="49887"/>
            </a:xfrm>
            <a:custGeom>
              <a:avLst/>
              <a:gdLst/>
              <a:ahLst/>
              <a:cxnLst/>
              <a:rect l="l" t="t" r="r" b="b"/>
              <a:pathLst>
                <a:path w="275" h="2524" extrusionOk="0">
                  <a:moveTo>
                    <a:pt x="153" y="1"/>
                  </a:moveTo>
                  <a:cubicBezTo>
                    <a:pt x="1" y="821"/>
                    <a:pt x="1" y="1673"/>
                    <a:pt x="153" y="2524"/>
                  </a:cubicBezTo>
                  <a:cubicBezTo>
                    <a:pt x="274" y="1673"/>
                    <a:pt x="274" y="82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6056169" y="3065596"/>
              <a:ext cx="5435" cy="33047"/>
            </a:xfrm>
            <a:custGeom>
              <a:avLst/>
              <a:gdLst/>
              <a:ahLst/>
              <a:cxnLst/>
              <a:rect l="l" t="t" r="r" b="b"/>
              <a:pathLst>
                <a:path w="275" h="1672" extrusionOk="0">
                  <a:moveTo>
                    <a:pt x="122" y="0"/>
                  </a:moveTo>
                  <a:cubicBezTo>
                    <a:pt x="1" y="547"/>
                    <a:pt x="1" y="1125"/>
                    <a:pt x="122" y="1672"/>
                  </a:cubicBezTo>
                  <a:cubicBezTo>
                    <a:pt x="274" y="1125"/>
                    <a:pt x="274" y="547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5963048" y="3096235"/>
              <a:ext cx="342468" cy="4210"/>
            </a:xfrm>
            <a:custGeom>
              <a:avLst/>
              <a:gdLst/>
              <a:ahLst/>
              <a:cxnLst/>
              <a:rect l="l" t="t" r="r" b="b"/>
              <a:pathLst>
                <a:path w="17327" h="213" extrusionOk="0">
                  <a:moveTo>
                    <a:pt x="8663" y="0"/>
                  </a:moveTo>
                  <a:cubicBezTo>
                    <a:pt x="3861" y="0"/>
                    <a:pt x="1" y="61"/>
                    <a:pt x="1" y="122"/>
                  </a:cubicBezTo>
                  <a:cubicBezTo>
                    <a:pt x="1" y="152"/>
                    <a:pt x="3861" y="213"/>
                    <a:pt x="8663" y="213"/>
                  </a:cubicBezTo>
                  <a:cubicBezTo>
                    <a:pt x="13435" y="213"/>
                    <a:pt x="17326" y="152"/>
                    <a:pt x="17326" y="122"/>
                  </a:cubicBezTo>
                  <a:cubicBezTo>
                    <a:pt x="17326" y="61"/>
                    <a:pt x="13435" y="0"/>
                    <a:pt x="8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6163126" y="3098627"/>
              <a:ext cx="4823" cy="46883"/>
            </a:xfrm>
            <a:custGeom>
              <a:avLst/>
              <a:gdLst/>
              <a:ahLst/>
              <a:cxnLst/>
              <a:rect l="l" t="t" r="r" b="b"/>
              <a:pathLst>
                <a:path w="244" h="2372" extrusionOk="0">
                  <a:moveTo>
                    <a:pt x="122" y="1"/>
                  </a:moveTo>
                  <a:cubicBezTo>
                    <a:pt x="0" y="791"/>
                    <a:pt x="0" y="1581"/>
                    <a:pt x="122" y="2372"/>
                  </a:cubicBezTo>
                  <a:cubicBezTo>
                    <a:pt x="243" y="1581"/>
                    <a:pt x="243" y="79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6309716" y="3098627"/>
              <a:ext cx="5435" cy="46883"/>
            </a:xfrm>
            <a:custGeom>
              <a:avLst/>
              <a:gdLst/>
              <a:ahLst/>
              <a:cxnLst/>
              <a:rect l="l" t="t" r="r" b="b"/>
              <a:pathLst>
                <a:path w="275" h="2372" extrusionOk="0">
                  <a:moveTo>
                    <a:pt x="153" y="1"/>
                  </a:moveTo>
                  <a:cubicBezTo>
                    <a:pt x="1" y="791"/>
                    <a:pt x="1" y="1581"/>
                    <a:pt x="153" y="2372"/>
                  </a:cubicBezTo>
                  <a:cubicBezTo>
                    <a:pt x="274" y="1581"/>
                    <a:pt x="274" y="79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5960043" y="3098627"/>
              <a:ext cx="5435" cy="49887"/>
            </a:xfrm>
            <a:custGeom>
              <a:avLst/>
              <a:gdLst/>
              <a:ahLst/>
              <a:cxnLst/>
              <a:rect l="l" t="t" r="r" b="b"/>
              <a:pathLst>
                <a:path w="275" h="2524" extrusionOk="0">
                  <a:moveTo>
                    <a:pt x="153" y="1"/>
                  </a:moveTo>
                  <a:cubicBezTo>
                    <a:pt x="1" y="821"/>
                    <a:pt x="1" y="1673"/>
                    <a:pt x="153" y="2524"/>
                  </a:cubicBezTo>
                  <a:cubicBezTo>
                    <a:pt x="274" y="1673"/>
                    <a:pt x="274" y="82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5584535" y="3175539"/>
              <a:ext cx="79910" cy="3617"/>
            </a:xfrm>
            <a:custGeom>
              <a:avLst/>
              <a:gdLst/>
              <a:ahLst/>
              <a:cxnLst/>
              <a:rect l="l" t="t" r="r" b="b"/>
              <a:pathLst>
                <a:path w="4043" h="183" extrusionOk="0">
                  <a:moveTo>
                    <a:pt x="2022" y="0"/>
                  </a:moveTo>
                  <a:cubicBezTo>
                    <a:pt x="1345" y="0"/>
                    <a:pt x="669" y="31"/>
                    <a:pt x="0" y="92"/>
                  </a:cubicBezTo>
                  <a:cubicBezTo>
                    <a:pt x="669" y="152"/>
                    <a:pt x="1345" y="183"/>
                    <a:pt x="2022" y="183"/>
                  </a:cubicBezTo>
                  <a:cubicBezTo>
                    <a:pt x="2698" y="183"/>
                    <a:pt x="3374" y="152"/>
                    <a:pt x="4043" y="92"/>
                  </a:cubicBezTo>
                  <a:cubicBezTo>
                    <a:pt x="3374" y="31"/>
                    <a:pt x="2698" y="0"/>
                    <a:pt x="20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5776786" y="3169530"/>
              <a:ext cx="86531" cy="4072"/>
            </a:xfrm>
            <a:custGeom>
              <a:avLst/>
              <a:gdLst/>
              <a:ahLst/>
              <a:cxnLst/>
              <a:rect l="l" t="t" r="r" b="b"/>
              <a:pathLst>
                <a:path w="4378" h="206" extrusionOk="0">
                  <a:moveTo>
                    <a:pt x="2189" y="0"/>
                  </a:moveTo>
                  <a:cubicBezTo>
                    <a:pt x="1460" y="0"/>
                    <a:pt x="730" y="31"/>
                    <a:pt x="1" y="92"/>
                  </a:cubicBezTo>
                  <a:cubicBezTo>
                    <a:pt x="730" y="168"/>
                    <a:pt x="1460" y="206"/>
                    <a:pt x="2189" y="206"/>
                  </a:cubicBezTo>
                  <a:cubicBezTo>
                    <a:pt x="2919" y="206"/>
                    <a:pt x="3648" y="168"/>
                    <a:pt x="4378" y="92"/>
                  </a:cubicBezTo>
                  <a:cubicBezTo>
                    <a:pt x="3648" y="31"/>
                    <a:pt x="2919" y="0"/>
                    <a:pt x="2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5930611" y="3169530"/>
              <a:ext cx="76313" cy="4072"/>
            </a:xfrm>
            <a:custGeom>
              <a:avLst/>
              <a:gdLst/>
              <a:ahLst/>
              <a:cxnLst/>
              <a:rect l="l" t="t" r="r" b="b"/>
              <a:pathLst>
                <a:path w="3861" h="206" extrusionOk="0">
                  <a:moveTo>
                    <a:pt x="1930" y="0"/>
                  </a:moveTo>
                  <a:cubicBezTo>
                    <a:pt x="1284" y="0"/>
                    <a:pt x="639" y="31"/>
                    <a:pt x="0" y="92"/>
                  </a:cubicBezTo>
                  <a:cubicBezTo>
                    <a:pt x="639" y="168"/>
                    <a:pt x="1284" y="206"/>
                    <a:pt x="1930" y="206"/>
                  </a:cubicBezTo>
                  <a:cubicBezTo>
                    <a:pt x="2576" y="206"/>
                    <a:pt x="3222" y="168"/>
                    <a:pt x="3860" y="92"/>
                  </a:cubicBezTo>
                  <a:cubicBezTo>
                    <a:pt x="3222" y="31"/>
                    <a:pt x="2576" y="0"/>
                    <a:pt x="1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6118058" y="3169530"/>
              <a:ext cx="82321" cy="4072"/>
            </a:xfrm>
            <a:custGeom>
              <a:avLst/>
              <a:gdLst/>
              <a:ahLst/>
              <a:cxnLst/>
              <a:rect l="l" t="t" r="r" b="b"/>
              <a:pathLst>
                <a:path w="4165" h="206" extrusionOk="0">
                  <a:moveTo>
                    <a:pt x="2071" y="0"/>
                  </a:moveTo>
                  <a:cubicBezTo>
                    <a:pt x="1376" y="0"/>
                    <a:pt x="685" y="31"/>
                    <a:pt x="1" y="92"/>
                  </a:cubicBezTo>
                  <a:cubicBezTo>
                    <a:pt x="685" y="168"/>
                    <a:pt x="1376" y="206"/>
                    <a:pt x="2071" y="206"/>
                  </a:cubicBezTo>
                  <a:cubicBezTo>
                    <a:pt x="2767" y="206"/>
                    <a:pt x="3466" y="168"/>
                    <a:pt x="4165" y="92"/>
                  </a:cubicBezTo>
                  <a:cubicBezTo>
                    <a:pt x="3466" y="31"/>
                    <a:pt x="2767" y="0"/>
                    <a:pt x="2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6271270" y="3164272"/>
              <a:ext cx="84120" cy="4072"/>
            </a:xfrm>
            <a:custGeom>
              <a:avLst/>
              <a:gdLst/>
              <a:ahLst/>
              <a:cxnLst/>
              <a:rect l="l" t="t" r="r" b="b"/>
              <a:pathLst>
                <a:path w="4256" h="206" extrusionOk="0">
                  <a:moveTo>
                    <a:pt x="2117" y="0"/>
                  </a:moveTo>
                  <a:cubicBezTo>
                    <a:pt x="1406" y="0"/>
                    <a:pt x="700" y="38"/>
                    <a:pt x="1" y="114"/>
                  </a:cubicBezTo>
                  <a:cubicBezTo>
                    <a:pt x="700" y="175"/>
                    <a:pt x="1406" y="206"/>
                    <a:pt x="2117" y="206"/>
                  </a:cubicBezTo>
                  <a:cubicBezTo>
                    <a:pt x="2827" y="206"/>
                    <a:pt x="3542" y="175"/>
                    <a:pt x="4256" y="114"/>
                  </a:cubicBezTo>
                  <a:cubicBezTo>
                    <a:pt x="3542" y="38"/>
                    <a:pt x="2827" y="0"/>
                    <a:pt x="2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6396235" y="2868523"/>
              <a:ext cx="529900" cy="328040"/>
            </a:xfrm>
            <a:custGeom>
              <a:avLst/>
              <a:gdLst/>
              <a:ahLst/>
              <a:cxnLst/>
              <a:rect l="l" t="t" r="r" b="b"/>
              <a:pathLst>
                <a:path w="26810" h="16597" extrusionOk="0">
                  <a:moveTo>
                    <a:pt x="1" y="0"/>
                  </a:moveTo>
                  <a:lnTo>
                    <a:pt x="1" y="16596"/>
                  </a:lnTo>
                  <a:lnTo>
                    <a:pt x="31" y="31"/>
                  </a:lnTo>
                  <a:lnTo>
                    <a:pt x="26810" y="31"/>
                  </a:lnTo>
                  <a:lnTo>
                    <a:pt x="268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6452728" y="2965538"/>
              <a:ext cx="413938" cy="187175"/>
            </a:xfrm>
            <a:custGeom>
              <a:avLst/>
              <a:gdLst/>
              <a:ahLst/>
              <a:cxnLst/>
              <a:rect l="l" t="t" r="r" b="b"/>
              <a:pathLst>
                <a:path w="20943" h="9470" extrusionOk="0">
                  <a:moveTo>
                    <a:pt x="941" y="0"/>
                  </a:moveTo>
                  <a:cubicBezTo>
                    <a:pt x="487" y="0"/>
                    <a:pt x="55" y="226"/>
                    <a:pt x="0" y="685"/>
                  </a:cubicBezTo>
                  <a:lnTo>
                    <a:pt x="0" y="9469"/>
                  </a:lnTo>
                  <a:lnTo>
                    <a:pt x="20943" y="9469"/>
                  </a:lnTo>
                  <a:cubicBezTo>
                    <a:pt x="20943" y="9469"/>
                    <a:pt x="18116" y="7342"/>
                    <a:pt x="17478" y="7099"/>
                  </a:cubicBezTo>
                  <a:cubicBezTo>
                    <a:pt x="17186" y="6988"/>
                    <a:pt x="16887" y="6944"/>
                    <a:pt x="16584" y="6944"/>
                  </a:cubicBezTo>
                  <a:cubicBezTo>
                    <a:pt x="15297" y="6944"/>
                    <a:pt x="13928" y="7747"/>
                    <a:pt x="12650" y="7747"/>
                  </a:cubicBezTo>
                  <a:cubicBezTo>
                    <a:pt x="12317" y="7747"/>
                    <a:pt x="11990" y="7692"/>
                    <a:pt x="11672" y="7554"/>
                  </a:cubicBezTo>
                  <a:cubicBezTo>
                    <a:pt x="10608" y="7099"/>
                    <a:pt x="10122" y="5883"/>
                    <a:pt x="9605" y="4849"/>
                  </a:cubicBezTo>
                  <a:cubicBezTo>
                    <a:pt x="9115" y="3869"/>
                    <a:pt x="8269" y="2834"/>
                    <a:pt x="7224" y="2834"/>
                  </a:cubicBezTo>
                  <a:cubicBezTo>
                    <a:pt x="7167" y="2834"/>
                    <a:pt x="7110" y="2837"/>
                    <a:pt x="7052" y="2843"/>
                  </a:cubicBezTo>
                  <a:cubicBezTo>
                    <a:pt x="6022" y="2952"/>
                    <a:pt x="5161" y="4051"/>
                    <a:pt x="4190" y="4051"/>
                  </a:cubicBezTo>
                  <a:cubicBezTo>
                    <a:pt x="4072" y="4051"/>
                    <a:pt x="3952" y="4034"/>
                    <a:pt x="3830" y="3998"/>
                  </a:cubicBezTo>
                  <a:cubicBezTo>
                    <a:pt x="3100" y="3785"/>
                    <a:pt x="2766" y="2995"/>
                    <a:pt x="2584" y="2296"/>
                  </a:cubicBezTo>
                  <a:cubicBezTo>
                    <a:pt x="2401" y="1567"/>
                    <a:pt x="2280" y="807"/>
                    <a:pt x="1763" y="290"/>
                  </a:cubicBezTo>
                  <a:cubicBezTo>
                    <a:pt x="1546" y="97"/>
                    <a:pt x="1239" y="0"/>
                    <a:pt x="94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6429285" y="3151502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1"/>
                    <a:pt x="5077" y="61"/>
                    <a:pt x="11338" y="61"/>
                  </a:cubicBezTo>
                  <a:cubicBezTo>
                    <a:pt x="17600" y="61"/>
                    <a:pt x="22676" y="61"/>
                    <a:pt x="22676" y="31"/>
                  </a:cubicBezTo>
                  <a:cubicBezTo>
                    <a:pt x="22676" y="3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6429285" y="3075796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2"/>
                    <a:pt x="5077" y="62"/>
                    <a:pt x="11338" y="62"/>
                  </a:cubicBezTo>
                  <a:cubicBezTo>
                    <a:pt x="17600" y="62"/>
                    <a:pt x="22676" y="62"/>
                    <a:pt x="22676" y="31"/>
                  </a:cubicBezTo>
                  <a:cubicBezTo>
                    <a:pt x="22676" y="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6429285" y="3000090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2"/>
                    <a:pt x="5077" y="62"/>
                    <a:pt x="11338" y="62"/>
                  </a:cubicBezTo>
                  <a:cubicBezTo>
                    <a:pt x="17600" y="62"/>
                    <a:pt x="22676" y="31"/>
                    <a:pt x="22676" y="31"/>
                  </a:cubicBezTo>
                  <a:cubicBezTo>
                    <a:pt x="22676" y="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6429285" y="2927408"/>
              <a:ext cx="448191" cy="1818"/>
            </a:xfrm>
            <a:custGeom>
              <a:avLst/>
              <a:gdLst/>
              <a:ahLst/>
              <a:cxnLst/>
              <a:rect l="l" t="t" r="r" b="b"/>
              <a:pathLst>
                <a:path w="22676" h="92" extrusionOk="0">
                  <a:moveTo>
                    <a:pt x="11338" y="0"/>
                  </a:moveTo>
                  <a:cubicBezTo>
                    <a:pt x="5077" y="0"/>
                    <a:pt x="1" y="0"/>
                    <a:pt x="1" y="61"/>
                  </a:cubicBezTo>
                  <a:cubicBezTo>
                    <a:pt x="1" y="91"/>
                    <a:pt x="5077" y="91"/>
                    <a:pt x="11338" y="91"/>
                  </a:cubicBezTo>
                  <a:cubicBezTo>
                    <a:pt x="17600" y="91"/>
                    <a:pt x="22676" y="61"/>
                    <a:pt x="22676" y="61"/>
                  </a:cubicBezTo>
                  <a:cubicBezTo>
                    <a:pt x="22676" y="30"/>
                    <a:pt x="17600" y="0"/>
                    <a:pt x="1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5638004" y="1876572"/>
              <a:ext cx="93745" cy="112957"/>
            </a:xfrm>
            <a:custGeom>
              <a:avLst/>
              <a:gdLst/>
              <a:ahLst/>
              <a:cxnLst/>
              <a:rect l="l" t="t" r="r" b="b"/>
              <a:pathLst>
                <a:path w="4743" h="5715" extrusionOk="0">
                  <a:moveTo>
                    <a:pt x="2250" y="0"/>
                  </a:moveTo>
                  <a:cubicBezTo>
                    <a:pt x="2098" y="0"/>
                    <a:pt x="1946" y="31"/>
                    <a:pt x="1824" y="61"/>
                  </a:cubicBezTo>
                  <a:cubicBezTo>
                    <a:pt x="1976" y="31"/>
                    <a:pt x="2098" y="0"/>
                    <a:pt x="2250" y="0"/>
                  </a:cubicBezTo>
                  <a:close/>
                  <a:moveTo>
                    <a:pt x="2949" y="31"/>
                  </a:moveTo>
                  <a:cubicBezTo>
                    <a:pt x="3162" y="91"/>
                    <a:pt x="3374" y="152"/>
                    <a:pt x="3557" y="274"/>
                  </a:cubicBezTo>
                  <a:cubicBezTo>
                    <a:pt x="3800" y="395"/>
                    <a:pt x="4043" y="608"/>
                    <a:pt x="4225" y="851"/>
                  </a:cubicBezTo>
                  <a:cubicBezTo>
                    <a:pt x="4408" y="1125"/>
                    <a:pt x="4560" y="1459"/>
                    <a:pt x="4621" y="1794"/>
                  </a:cubicBezTo>
                  <a:cubicBezTo>
                    <a:pt x="4681" y="2219"/>
                    <a:pt x="4621" y="2645"/>
                    <a:pt x="4469" y="3009"/>
                  </a:cubicBezTo>
                  <a:cubicBezTo>
                    <a:pt x="4377" y="3222"/>
                    <a:pt x="4286" y="3435"/>
                    <a:pt x="4165" y="3617"/>
                  </a:cubicBezTo>
                  <a:cubicBezTo>
                    <a:pt x="4043" y="3800"/>
                    <a:pt x="3922" y="4012"/>
                    <a:pt x="3830" y="4225"/>
                  </a:cubicBezTo>
                  <a:cubicBezTo>
                    <a:pt x="3592" y="4671"/>
                    <a:pt x="3442" y="5147"/>
                    <a:pt x="3350" y="5623"/>
                  </a:cubicBezTo>
                  <a:lnTo>
                    <a:pt x="3350" y="5623"/>
                  </a:lnTo>
                  <a:lnTo>
                    <a:pt x="2402" y="5593"/>
                  </a:lnTo>
                  <a:lnTo>
                    <a:pt x="1368" y="5563"/>
                  </a:lnTo>
                  <a:lnTo>
                    <a:pt x="1368" y="5563"/>
                  </a:lnTo>
                  <a:cubicBezTo>
                    <a:pt x="1356" y="5069"/>
                    <a:pt x="1206" y="4604"/>
                    <a:pt x="943" y="4195"/>
                  </a:cubicBezTo>
                  <a:cubicBezTo>
                    <a:pt x="821" y="3982"/>
                    <a:pt x="700" y="3769"/>
                    <a:pt x="578" y="3587"/>
                  </a:cubicBezTo>
                  <a:cubicBezTo>
                    <a:pt x="456" y="3374"/>
                    <a:pt x="365" y="3192"/>
                    <a:pt x="274" y="2979"/>
                  </a:cubicBezTo>
                  <a:cubicBezTo>
                    <a:pt x="92" y="2614"/>
                    <a:pt x="61" y="2189"/>
                    <a:pt x="152" y="1794"/>
                  </a:cubicBezTo>
                  <a:cubicBezTo>
                    <a:pt x="213" y="1459"/>
                    <a:pt x="365" y="1125"/>
                    <a:pt x="548" y="851"/>
                  </a:cubicBezTo>
                  <a:cubicBezTo>
                    <a:pt x="730" y="608"/>
                    <a:pt x="943" y="426"/>
                    <a:pt x="1216" y="274"/>
                  </a:cubicBezTo>
                  <a:cubicBezTo>
                    <a:pt x="1399" y="183"/>
                    <a:pt x="1611" y="91"/>
                    <a:pt x="1824" y="61"/>
                  </a:cubicBezTo>
                  <a:lnTo>
                    <a:pt x="1824" y="61"/>
                  </a:lnTo>
                  <a:cubicBezTo>
                    <a:pt x="1611" y="91"/>
                    <a:pt x="1399" y="152"/>
                    <a:pt x="1186" y="274"/>
                  </a:cubicBezTo>
                  <a:cubicBezTo>
                    <a:pt x="943" y="395"/>
                    <a:pt x="700" y="578"/>
                    <a:pt x="517" y="821"/>
                  </a:cubicBezTo>
                  <a:cubicBezTo>
                    <a:pt x="335" y="1125"/>
                    <a:pt x="183" y="1459"/>
                    <a:pt x="92" y="1794"/>
                  </a:cubicBezTo>
                  <a:cubicBezTo>
                    <a:pt x="0" y="2219"/>
                    <a:pt x="31" y="2645"/>
                    <a:pt x="213" y="3040"/>
                  </a:cubicBezTo>
                  <a:cubicBezTo>
                    <a:pt x="304" y="3222"/>
                    <a:pt x="426" y="3435"/>
                    <a:pt x="548" y="3617"/>
                  </a:cubicBezTo>
                  <a:cubicBezTo>
                    <a:pt x="669" y="3830"/>
                    <a:pt x="791" y="4012"/>
                    <a:pt x="882" y="4225"/>
                  </a:cubicBezTo>
                  <a:cubicBezTo>
                    <a:pt x="1156" y="4651"/>
                    <a:pt x="1307" y="5137"/>
                    <a:pt x="1338" y="5623"/>
                  </a:cubicBezTo>
                  <a:lnTo>
                    <a:pt x="1338" y="5654"/>
                  </a:lnTo>
                  <a:lnTo>
                    <a:pt x="1368" y="5654"/>
                  </a:lnTo>
                  <a:lnTo>
                    <a:pt x="2402" y="5684"/>
                  </a:lnTo>
                  <a:lnTo>
                    <a:pt x="3374" y="5715"/>
                  </a:lnTo>
                  <a:lnTo>
                    <a:pt x="3435" y="5715"/>
                  </a:lnTo>
                  <a:lnTo>
                    <a:pt x="3435" y="5684"/>
                  </a:lnTo>
                  <a:cubicBezTo>
                    <a:pt x="3496" y="5198"/>
                    <a:pt x="3648" y="4711"/>
                    <a:pt x="3891" y="4256"/>
                  </a:cubicBezTo>
                  <a:cubicBezTo>
                    <a:pt x="3982" y="4043"/>
                    <a:pt x="4104" y="3860"/>
                    <a:pt x="4225" y="3648"/>
                  </a:cubicBezTo>
                  <a:cubicBezTo>
                    <a:pt x="4347" y="3465"/>
                    <a:pt x="4469" y="3252"/>
                    <a:pt x="4529" y="3040"/>
                  </a:cubicBezTo>
                  <a:cubicBezTo>
                    <a:pt x="4712" y="2645"/>
                    <a:pt x="4742" y="2219"/>
                    <a:pt x="4681" y="1794"/>
                  </a:cubicBezTo>
                  <a:cubicBezTo>
                    <a:pt x="4621" y="1459"/>
                    <a:pt x="4469" y="1125"/>
                    <a:pt x="4256" y="821"/>
                  </a:cubicBezTo>
                  <a:cubicBezTo>
                    <a:pt x="4074" y="578"/>
                    <a:pt x="3830" y="395"/>
                    <a:pt x="3587" y="243"/>
                  </a:cubicBezTo>
                  <a:cubicBezTo>
                    <a:pt x="3374" y="152"/>
                    <a:pt x="3162" y="61"/>
                    <a:pt x="2949" y="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5659036" y="1912824"/>
              <a:ext cx="52278" cy="71292"/>
            </a:xfrm>
            <a:custGeom>
              <a:avLst/>
              <a:gdLst/>
              <a:ahLst/>
              <a:cxnLst/>
              <a:rect l="l" t="t" r="r" b="b"/>
              <a:pathLst>
                <a:path w="2645" h="3607" extrusionOk="0">
                  <a:moveTo>
                    <a:pt x="418" y="0"/>
                  </a:moveTo>
                  <a:cubicBezTo>
                    <a:pt x="380" y="0"/>
                    <a:pt x="342" y="8"/>
                    <a:pt x="304" y="20"/>
                  </a:cubicBezTo>
                  <a:cubicBezTo>
                    <a:pt x="331" y="11"/>
                    <a:pt x="358" y="8"/>
                    <a:pt x="384" y="8"/>
                  </a:cubicBezTo>
                  <a:cubicBezTo>
                    <a:pt x="449" y="8"/>
                    <a:pt x="513" y="29"/>
                    <a:pt x="578" y="51"/>
                  </a:cubicBezTo>
                  <a:cubicBezTo>
                    <a:pt x="524" y="15"/>
                    <a:pt x="471" y="0"/>
                    <a:pt x="418" y="0"/>
                  </a:cubicBezTo>
                  <a:close/>
                  <a:moveTo>
                    <a:pt x="2187" y="99"/>
                  </a:moveTo>
                  <a:cubicBezTo>
                    <a:pt x="2316" y="99"/>
                    <a:pt x="2441" y="160"/>
                    <a:pt x="2523" y="263"/>
                  </a:cubicBezTo>
                  <a:cubicBezTo>
                    <a:pt x="2584" y="324"/>
                    <a:pt x="2614" y="415"/>
                    <a:pt x="2614" y="507"/>
                  </a:cubicBezTo>
                  <a:cubicBezTo>
                    <a:pt x="2614" y="598"/>
                    <a:pt x="2584" y="689"/>
                    <a:pt x="2523" y="780"/>
                  </a:cubicBezTo>
                  <a:cubicBezTo>
                    <a:pt x="2432" y="841"/>
                    <a:pt x="2371" y="902"/>
                    <a:pt x="2280" y="963"/>
                  </a:cubicBezTo>
                  <a:cubicBezTo>
                    <a:pt x="2189" y="993"/>
                    <a:pt x="2067" y="1023"/>
                    <a:pt x="1976" y="1023"/>
                  </a:cubicBezTo>
                  <a:cubicBezTo>
                    <a:pt x="1814" y="1047"/>
                    <a:pt x="1652" y="1070"/>
                    <a:pt x="1490" y="1079"/>
                  </a:cubicBezTo>
                  <a:lnTo>
                    <a:pt x="1490" y="1079"/>
                  </a:lnTo>
                  <a:cubicBezTo>
                    <a:pt x="1490" y="1042"/>
                    <a:pt x="1490" y="1003"/>
                    <a:pt x="1490" y="963"/>
                  </a:cubicBezTo>
                  <a:cubicBezTo>
                    <a:pt x="1520" y="811"/>
                    <a:pt x="1551" y="628"/>
                    <a:pt x="1642" y="476"/>
                  </a:cubicBezTo>
                  <a:cubicBezTo>
                    <a:pt x="1702" y="324"/>
                    <a:pt x="1854" y="203"/>
                    <a:pt x="2006" y="142"/>
                  </a:cubicBezTo>
                  <a:cubicBezTo>
                    <a:pt x="2065" y="113"/>
                    <a:pt x="2126" y="99"/>
                    <a:pt x="2187" y="99"/>
                  </a:cubicBezTo>
                  <a:close/>
                  <a:moveTo>
                    <a:pt x="304" y="20"/>
                  </a:moveTo>
                  <a:lnTo>
                    <a:pt x="304" y="20"/>
                  </a:lnTo>
                  <a:cubicBezTo>
                    <a:pt x="183" y="51"/>
                    <a:pt x="122" y="111"/>
                    <a:pt x="61" y="203"/>
                  </a:cubicBezTo>
                  <a:cubicBezTo>
                    <a:pt x="31" y="294"/>
                    <a:pt x="0" y="415"/>
                    <a:pt x="31" y="507"/>
                  </a:cubicBezTo>
                  <a:cubicBezTo>
                    <a:pt x="31" y="598"/>
                    <a:pt x="92" y="689"/>
                    <a:pt x="152" y="780"/>
                  </a:cubicBezTo>
                  <a:cubicBezTo>
                    <a:pt x="213" y="871"/>
                    <a:pt x="304" y="932"/>
                    <a:pt x="395" y="963"/>
                  </a:cubicBezTo>
                  <a:cubicBezTo>
                    <a:pt x="487" y="1023"/>
                    <a:pt x="608" y="1054"/>
                    <a:pt x="699" y="1084"/>
                  </a:cubicBezTo>
                  <a:cubicBezTo>
                    <a:pt x="760" y="1093"/>
                    <a:pt x="821" y="1100"/>
                    <a:pt x="882" y="1106"/>
                  </a:cubicBezTo>
                  <a:lnTo>
                    <a:pt x="882" y="1106"/>
                  </a:lnTo>
                  <a:lnTo>
                    <a:pt x="882" y="1905"/>
                  </a:lnTo>
                  <a:cubicBezTo>
                    <a:pt x="912" y="2482"/>
                    <a:pt x="912" y="2938"/>
                    <a:pt x="912" y="3242"/>
                  </a:cubicBezTo>
                  <a:lnTo>
                    <a:pt x="912" y="1935"/>
                  </a:lnTo>
                  <a:lnTo>
                    <a:pt x="912" y="1109"/>
                  </a:lnTo>
                  <a:lnTo>
                    <a:pt x="912" y="1109"/>
                  </a:lnTo>
                  <a:cubicBezTo>
                    <a:pt x="1054" y="1123"/>
                    <a:pt x="1196" y="1130"/>
                    <a:pt x="1338" y="1130"/>
                  </a:cubicBezTo>
                  <a:cubicBezTo>
                    <a:pt x="1378" y="1130"/>
                    <a:pt x="1419" y="1129"/>
                    <a:pt x="1459" y="1128"/>
                  </a:cubicBezTo>
                  <a:lnTo>
                    <a:pt x="1459" y="1128"/>
                  </a:lnTo>
                  <a:lnTo>
                    <a:pt x="1459" y="1479"/>
                  </a:lnTo>
                  <a:lnTo>
                    <a:pt x="1459" y="1905"/>
                  </a:lnTo>
                  <a:cubicBezTo>
                    <a:pt x="1490" y="2482"/>
                    <a:pt x="1551" y="2938"/>
                    <a:pt x="1581" y="3242"/>
                  </a:cubicBezTo>
                  <a:cubicBezTo>
                    <a:pt x="1581" y="3425"/>
                    <a:pt x="1611" y="3546"/>
                    <a:pt x="1611" y="3607"/>
                  </a:cubicBezTo>
                  <a:cubicBezTo>
                    <a:pt x="1611" y="3485"/>
                    <a:pt x="1581" y="3364"/>
                    <a:pt x="1581" y="3212"/>
                  </a:cubicBezTo>
                  <a:cubicBezTo>
                    <a:pt x="1551" y="2908"/>
                    <a:pt x="1490" y="2452"/>
                    <a:pt x="1490" y="1905"/>
                  </a:cubicBezTo>
                  <a:cubicBezTo>
                    <a:pt x="1490" y="1753"/>
                    <a:pt x="1459" y="1601"/>
                    <a:pt x="1490" y="1449"/>
                  </a:cubicBezTo>
                  <a:cubicBezTo>
                    <a:pt x="1490" y="1345"/>
                    <a:pt x="1490" y="1241"/>
                    <a:pt x="1490" y="1127"/>
                  </a:cubicBezTo>
                  <a:lnTo>
                    <a:pt x="1490" y="1127"/>
                  </a:lnTo>
                  <a:cubicBezTo>
                    <a:pt x="1652" y="1122"/>
                    <a:pt x="1814" y="1107"/>
                    <a:pt x="1976" y="1084"/>
                  </a:cubicBezTo>
                  <a:cubicBezTo>
                    <a:pt x="2098" y="1054"/>
                    <a:pt x="2189" y="1023"/>
                    <a:pt x="2280" y="993"/>
                  </a:cubicBezTo>
                  <a:cubicBezTo>
                    <a:pt x="2371" y="932"/>
                    <a:pt x="2462" y="871"/>
                    <a:pt x="2523" y="811"/>
                  </a:cubicBezTo>
                  <a:cubicBezTo>
                    <a:pt x="2584" y="719"/>
                    <a:pt x="2645" y="628"/>
                    <a:pt x="2645" y="507"/>
                  </a:cubicBezTo>
                  <a:cubicBezTo>
                    <a:pt x="2645" y="415"/>
                    <a:pt x="2614" y="294"/>
                    <a:pt x="2554" y="233"/>
                  </a:cubicBezTo>
                  <a:cubicBezTo>
                    <a:pt x="2450" y="129"/>
                    <a:pt x="2317" y="82"/>
                    <a:pt x="2186" y="82"/>
                  </a:cubicBezTo>
                  <a:cubicBezTo>
                    <a:pt x="2125" y="82"/>
                    <a:pt x="2064" y="92"/>
                    <a:pt x="2006" y="111"/>
                  </a:cubicBezTo>
                  <a:cubicBezTo>
                    <a:pt x="1824" y="172"/>
                    <a:pt x="1672" y="324"/>
                    <a:pt x="1611" y="476"/>
                  </a:cubicBezTo>
                  <a:cubicBezTo>
                    <a:pt x="1520" y="628"/>
                    <a:pt x="1490" y="811"/>
                    <a:pt x="1459" y="993"/>
                  </a:cubicBezTo>
                  <a:lnTo>
                    <a:pt x="1459" y="1081"/>
                  </a:lnTo>
                  <a:lnTo>
                    <a:pt x="1459" y="1081"/>
                  </a:lnTo>
                  <a:cubicBezTo>
                    <a:pt x="1419" y="1083"/>
                    <a:pt x="1378" y="1084"/>
                    <a:pt x="1338" y="1084"/>
                  </a:cubicBezTo>
                  <a:cubicBezTo>
                    <a:pt x="1193" y="1084"/>
                    <a:pt x="1048" y="1070"/>
                    <a:pt x="912" y="1051"/>
                  </a:cubicBezTo>
                  <a:lnTo>
                    <a:pt x="912" y="1051"/>
                  </a:lnTo>
                  <a:lnTo>
                    <a:pt x="912" y="993"/>
                  </a:lnTo>
                  <a:cubicBezTo>
                    <a:pt x="912" y="811"/>
                    <a:pt x="912" y="659"/>
                    <a:pt x="882" y="476"/>
                  </a:cubicBezTo>
                  <a:cubicBezTo>
                    <a:pt x="851" y="385"/>
                    <a:pt x="821" y="294"/>
                    <a:pt x="791" y="233"/>
                  </a:cubicBezTo>
                  <a:cubicBezTo>
                    <a:pt x="730" y="142"/>
                    <a:pt x="669" y="81"/>
                    <a:pt x="578" y="51"/>
                  </a:cubicBezTo>
                  <a:lnTo>
                    <a:pt x="578" y="51"/>
                  </a:lnTo>
                  <a:cubicBezTo>
                    <a:pt x="639" y="81"/>
                    <a:pt x="730" y="142"/>
                    <a:pt x="760" y="233"/>
                  </a:cubicBezTo>
                  <a:cubicBezTo>
                    <a:pt x="821" y="294"/>
                    <a:pt x="851" y="385"/>
                    <a:pt x="851" y="476"/>
                  </a:cubicBezTo>
                  <a:cubicBezTo>
                    <a:pt x="882" y="628"/>
                    <a:pt x="882" y="811"/>
                    <a:pt x="882" y="993"/>
                  </a:cubicBezTo>
                  <a:lnTo>
                    <a:pt x="882" y="1047"/>
                  </a:lnTo>
                  <a:lnTo>
                    <a:pt x="882" y="1047"/>
                  </a:lnTo>
                  <a:cubicBezTo>
                    <a:pt x="829" y="1040"/>
                    <a:pt x="779" y="1031"/>
                    <a:pt x="730" y="1023"/>
                  </a:cubicBezTo>
                  <a:cubicBezTo>
                    <a:pt x="517" y="993"/>
                    <a:pt x="335" y="902"/>
                    <a:pt x="183" y="750"/>
                  </a:cubicBezTo>
                  <a:cubicBezTo>
                    <a:pt x="122" y="659"/>
                    <a:pt x="92" y="567"/>
                    <a:pt x="61" y="476"/>
                  </a:cubicBezTo>
                  <a:cubicBezTo>
                    <a:pt x="31" y="385"/>
                    <a:pt x="61" y="294"/>
                    <a:pt x="92" y="203"/>
                  </a:cubicBezTo>
                  <a:cubicBezTo>
                    <a:pt x="152" y="142"/>
                    <a:pt x="213" y="51"/>
                    <a:pt x="304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5664432" y="1987859"/>
              <a:ext cx="41487" cy="40123"/>
            </a:xfrm>
            <a:custGeom>
              <a:avLst/>
              <a:gdLst/>
              <a:ahLst/>
              <a:cxnLst/>
              <a:rect l="l" t="t" r="r" b="b"/>
              <a:pathLst>
                <a:path w="2099" h="2030" extrusionOk="0">
                  <a:moveTo>
                    <a:pt x="77" y="1"/>
                  </a:moveTo>
                  <a:cubicBezTo>
                    <a:pt x="54" y="1"/>
                    <a:pt x="31" y="9"/>
                    <a:pt x="1" y="24"/>
                  </a:cubicBezTo>
                  <a:lnTo>
                    <a:pt x="153" y="24"/>
                  </a:lnTo>
                  <a:cubicBezTo>
                    <a:pt x="122" y="9"/>
                    <a:pt x="100" y="1"/>
                    <a:pt x="77" y="1"/>
                  </a:cubicBezTo>
                  <a:close/>
                  <a:moveTo>
                    <a:pt x="578" y="24"/>
                  </a:moveTo>
                  <a:lnTo>
                    <a:pt x="2005" y="53"/>
                  </a:lnTo>
                  <a:lnTo>
                    <a:pt x="2005" y="53"/>
                  </a:lnTo>
                  <a:cubicBezTo>
                    <a:pt x="1977" y="440"/>
                    <a:pt x="1977" y="856"/>
                    <a:pt x="1977" y="1300"/>
                  </a:cubicBezTo>
                  <a:lnTo>
                    <a:pt x="1977" y="1270"/>
                  </a:lnTo>
                  <a:lnTo>
                    <a:pt x="1794" y="1513"/>
                  </a:lnTo>
                  <a:lnTo>
                    <a:pt x="1369" y="1969"/>
                  </a:lnTo>
                  <a:lnTo>
                    <a:pt x="670" y="1969"/>
                  </a:lnTo>
                  <a:lnTo>
                    <a:pt x="1" y="1148"/>
                  </a:lnTo>
                  <a:cubicBezTo>
                    <a:pt x="1" y="1158"/>
                    <a:pt x="1" y="1169"/>
                    <a:pt x="1" y="1179"/>
                  </a:cubicBezTo>
                  <a:lnTo>
                    <a:pt x="670" y="2030"/>
                  </a:lnTo>
                  <a:lnTo>
                    <a:pt x="1460" y="2030"/>
                  </a:lnTo>
                  <a:lnTo>
                    <a:pt x="1885" y="1574"/>
                  </a:lnTo>
                  <a:lnTo>
                    <a:pt x="2098" y="1331"/>
                  </a:lnTo>
                  <a:lnTo>
                    <a:pt x="2098" y="54"/>
                  </a:lnTo>
                  <a:lnTo>
                    <a:pt x="2098" y="2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5665045" y="2005135"/>
              <a:ext cx="38463" cy="6028"/>
            </a:xfrm>
            <a:custGeom>
              <a:avLst/>
              <a:gdLst/>
              <a:ahLst/>
              <a:cxnLst/>
              <a:rect l="l" t="t" r="r" b="b"/>
              <a:pathLst>
                <a:path w="1946" h="305" extrusionOk="0">
                  <a:moveTo>
                    <a:pt x="61" y="244"/>
                  </a:moveTo>
                  <a:cubicBezTo>
                    <a:pt x="46" y="244"/>
                    <a:pt x="38" y="252"/>
                    <a:pt x="31" y="259"/>
                  </a:cubicBezTo>
                  <a:lnTo>
                    <a:pt x="31" y="259"/>
                  </a:lnTo>
                  <a:lnTo>
                    <a:pt x="61" y="244"/>
                  </a:lnTo>
                  <a:close/>
                  <a:moveTo>
                    <a:pt x="31" y="259"/>
                  </a:moveTo>
                  <a:lnTo>
                    <a:pt x="0" y="274"/>
                  </a:lnTo>
                  <a:cubicBezTo>
                    <a:pt x="15" y="274"/>
                    <a:pt x="23" y="267"/>
                    <a:pt x="31" y="259"/>
                  </a:cubicBezTo>
                  <a:close/>
                  <a:moveTo>
                    <a:pt x="973" y="1"/>
                  </a:moveTo>
                  <a:cubicBezTo>
                    <a:pt x="730" y="1"/>
                    <a:pt x="487" y="62"/>
                    <a:pt x="274" y="122"/>
                  </a:cubicBezTo>
                  <a:lnTo>
                    <a:pt x="6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487" y="92"/>
                    <a:pt x="730" y="31"/>
                    <a:pt x="973" y="31"/>
                  </a:cubicBezTo>
                  <a:cubicBezTo>
                    <a:pt x="1216" y="31"/>
                    <a:pt x="1459" y="92"/>
                    <a:pt x="1672" y="183"/>
                  </a:cubicBezTo>
                  <a:cubicBezTo>
                    <a:pt x="1733" y="214"/>
                    <a:pt x="1824" y="244"/>
                    <a:pt x="1885" y="274"/>
                  </a:cubicBezTo>
                  <a:lnTo>
                    <a:pt x="1946" y="305"/>
                  </a:lnTo>
                  <a:cubicBezTo>
                    <a:pt x="1946" y="274"/>
                    <a:pt x="1915" y="274"/>
                    <a:pt x="1885" y="244"/>
                  </a:cubicBezTo>
                  <a:cubicBezTo>
                    <a:pt x="1824" y="214"/>
                    <a:pt x="1763" y="183"/>
                    <a:pt x="1702" y="153"/>
                  </a:cubicBezTo>
                  <a:cubicBezTo>
                    <a:pt x="1459" y="62"/>
                    <a:pt x="1216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5665045" y="1999126"/>
              <a:ext cx="39075" cy="6028"/>
            </a:xfrm>
            <a:custGeom>
              <a:avLst/>
              <a:gdLst/>
              <a:ahLst/>
              <a:cxnLst/>
              <a:rect l="l" t="t" r="r" b="b"/>
              <a:pathLst>
                <a:path w="1977" h="305" extrusionOk="0">
                  <a:moveTo>
                    <a:pt x="1003" y="1"/>
                  </a:moveTo>
                  <a:cubicBezTo>
                    <a:pt x="760" y="1"/>
                    <a:pt x="517" y="31"/>
                    <a:pt x="274" y="122"/>
                  </a:cubicBezTo>
                  <a:cubicBezTo>
                    <a:pt x="213" y="153"/>
                    <a:pt x="152" y="183"/>
                    <a:pt x="91" y="214"/>
                  </a:cubicBezTo>
                  <a:lnTo>
                    <a:pt x="0" y="274"/>
                  </a:lnTo>
                  <a:lnTo>
                    <a:pt x="9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517" y="62"/>
                    <a:pt x="760" y="31"/>
                    <a:pt x="1003" y="31"/>
                  </a:cubicBezTo>
                  <a:cubicBezTo>
                    <a:pt x="1216" y="31"/>
                    <a:pt x="1459" y="92"/>
                    <a:pt x="1702" y="153"/>
                  </a:cubicBezTo>
                  <a:cubicBezTo>
                    <a:pt x="1490" y="62"/>
                    <a:pt x="1247" y="1"/>
                    <a:pt x="1003" y="1"/>
                  </a:cubicBezTo>
                  <a:close/>
                  <a:moveTo>
                    <a:pt x="1885" y="244"/>
                  </a:moveTo>
                  <a:lnTo>
                    <a:pt x="1976" y="305"/>
                  </a:lnTo>
                  <a:cubicBezTo>
                    <a:pt x="1946" y="274"/>
                    <a:pt x="1915" y="244"/>
                    <a:pt x="1885" y="2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5665045" y="1993729"/>
              <a:ext cx="38463" cy="5416"/>
            </a:xfrm>
            <a:custGeom>
              <a:avLst/>
              <a:gdLst/>
              <a:ahLst/>
              <a:cxnLst/>
              <a:rect l="l" t="t" r="r" b="b"/>
              <a:pathLst>
                <a:path w="1946" h="274" extrusionOk="0">
                  <a:moveTo>
                    <a:pt x="1778" y="170"/>
                  </a:moveTo>
                  <a:lnTo>
                    <a:pt x="1778" y="170"/>
                  </a:lnTo>
                  <a:cubicBezTo>
                    <a:pt x="1828" y="201"/>
                    <a:pt x="1864" y="222"/>
                    <a:pt x="1885" y="243"/>
                  </a:cubicBezTo>
                  <a:cubicBezTo>
                    <a:pt x="1851" y="210"/>
                    <a:pt x="1817" y="185"/>
                    <a:pt x="1778" y="170"/>
                  </a:cubicBezTo>
                  <a:close/>
                  <a:moveTo>
                    <a:pt x="973" y="0"/>
                  </a:moveTo>
                  <a:cubicBezTo>
                    <a:pt x="730" y="0"/>
                    <a:pt x="487" y="31"/>
                    <a:pt x="274" y="122"/>
                  </a:cubicBezTo>
                  <a:cubicBezTo>
                    <a:pt x="183" y="152"/>
                    <a:pt x="122" y="183"/>
                    <a:pt x="61" y="213"/>
                  </a:cubicBezTo>
                  <a:lnTo>
                    <a:pt x="0" y="274"/>
                  </a:lnTo>
                  <a:lnTo>
                    <a:pt x="91" y="213"/>
                  </a:lnTo>
                  <a:cubicBezTo>
                    <a:pt x="122" y="213"/>
                    <a:pt x="183" y="183"/>
                    <a:pt x="274" y="152"/>
                  </a:cubicBezTo>
                  <a:cubicBezTo>
                    <a:pt x="502" y="61"/>
                    <a:pt x="737" y="15"/>
                    <a:pt x="973" y="15"/>
                  </a:cubicBezTo>
                  <a:cubicBezTo>
                    <a:pt x="1209" y="15"/>
                    <a:pt x="1444" y="61"/>
                    <a:pt x="1672" y="152"/>
                  </a:cubicBezTo>
                  <a:cubicBezTo>
                    <a:pt x="1712" y="152"/>
                    <a:pt x="1747" y="158"/>
                    <a:pt x="1778" y="170"/>
                  </a:cubicBezTo>
                  <a:lnTo>
                    <a:pt x="1778" y="170"/>
                  </a:lnTo>
                  <a:cubicBezTo>
                    <a:pt x="1755" y="156"/>
                    <a:pt x="1730" y="140"/>
                    <a:pt x="1702" y="122"/>
                  </a:cubicBezTo>
                  <a:cubicBezTo>
                    <a:pt x="1459" y="31"/>
                    <a:pt x="1216" y="0"/>
                    <a:pt x="973" y="0"/>
                  </a:cubicBezTo>
                  <a:close/>
                  <a:moveTo>
                    <a:pt x="1885" y="243"/>
                  </a:moveTo>
                  <a:lnTo>
                    <a:pt x="1946" y="274"/>
                  </a:lnTo>
                  <a:cubicBezTo>
                    <a:pt x="1946" y="243"/>
                    <a:pt x="1915" y="243"/>
                    <a:pt x="1885" y="2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5832074" y="2160758"/>
              <a:ext cx="204271" cy="214490"/>
            </a:xfrm>
            <a:custGeom>
              <a:avLst/>
              <a:gdLst/>
              <a:ahLst/>
              <a:cxnLst/>
              <a:rect l="l" t="t" r="r" b="b"/>
              <a:pathLst>
                <a:path w="10335" h="10852" extrusionOk="0">
                  <a:moveTo>
                    <a:pt x="760" y="0"/>
                  </a:moveTo>
                  <a:lnTo>
                    <a:pt x="760" y="0"/>
                  </a:lnTo>
                  <a:cubicBezTo>
                    <a:pt x="760" y="0"/>
                    <a:pt x="0" y="6991"/>
                    <a:pt x="973" y="10851"/>
                  </a:cubicBezTo>
                  <a:lnTo>
                    <a:pt x="10335" y="10426"/>
                  </a:lnTo>
                  <a:cubicBezTo>
                    <a:pt x="10335" y="10426"/>
                    <a:pt x="8329" y="3526"/>
                    <a:pt x="9575" y="45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5847689" y="2155954"/>
              <a:ext cx="197077" cy="195258"/>
            </a:xfrm>
            <a:custGeom>
              <a:avLst/>
              <a:gdLst/>
              <a:ahLst/>
              <a:cxnLst/>
              <a:rect l="l" t="t" r="r" b="b"/>
              <a:pathLst>
                <a:path w="9971" h="9879" extrusionOk="0">
                  <a:moveTo>
                    <a:pt x="1" y="0"/>
                  </a:moveTo>
                  <a:cubicBezTo>
                    <a:pt x="1" y="0"/>
                    <a:pt x="92" y="7569"/>
                    <a:pt x="457" y="9879"/>
                  </a:cubicBezTo>
                  <a:lnTo>
                    <a:pt x="9970" y="9453"/>
                  </a:lnTo>
                  <a:cubicBezTo>
                    <a:pt x="9970" y="9453"/>
                    <a:pt x="9119" y="2006"/>
                    <a:pt x="9454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5880127" y="2218872"/>
              <a:ext cx="125587" cy="7866"/>
            </a:xfrm>
            <a:custGeom>
              <a:avLst/>
              <a:gdLst/>
              <a:ahLst/>
              <a:cxnLst/>
              <a:rect l="l" t="t" r="r" b="b"/>
              <a:pathLst>
                <a:path w="6354" h="398" extrusionOk="0">
                  <a:moveTo>
                    <a:pt x="6225" y="1"/>
                  </a:moveTo>
                  <a:cubicBezTo>
                    <a:pt x="5838" y="1"/>
                    <a:pt x="4618" y="55"/>
                    <a:pt x="3193" y="130"/>
                  </a:cubicBezTo>
                  <a:cubicBezTo>
                    <a:pt x="1430" y="252"/>
                    <a:pt x="1" y="343"/>
                    <a:pt x="1" y="373"/>
                  </a:cubicBezTo>
                  <a:cubicBezTo>
                    <a:pt x="1" y="390"/>
                    <a:pt x="104" y="397"/>
                    <a:pt x="288" y="397"/>
                  </a:cubicBezTo>
                  <a:cubicBezTo>
                    <a:pt x="791" y="397"/>
                    <a:pt x="1902" y="341"/>
                    <a:pt x="3193" y="252"/>
                  </a:cubicBezTo>
                  <a:cubicBezTo>
                    <a:pt x="4955" y="161"/>
                    <a:pt x="6354" y="39"/>
                    <a:pt x="6354" y="9"/>
                  </a:cubicBezTo>
                  <a:cubicBezTo>
                    <a:pt x="6354" y="3"/>
                    <a:pt x="6309" y="1"/>
                    <a:pt x="6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5880127" y="2250399"/>
              <a:ext cx="126200" cy="7866"/>
            </a:xfrm>
            <a:custGeom>
              <a:avLst/>
              <a:gdLst/>
              <a:ahLst/>
              <a:cxnLst/>
              <a:rect l="l" t="t" r="r" b="b"/>
              <a:pathLst>
                <a:path w="6385" h="398" extrusionOk="0">
                  <a:moveTo>
                    <a:pt x="6084" y="1"/>
                  </a:moveTo>
                  <a:cubicBezTo>
                    <a:pt x="5578" y="1"/>
                    <a:pt x="4483" y="57"/>
                    <a:pt x="3193" y="146"/>
                  </a:cubicBezTo>
                  <a:cubicBezTo>
                    <a:pt x="1430" y="237"/>
                    <a:pt x="1" y="359"/>
                    <a:pt x="1" y="389"/>
                  </a:cubicBezTo>
                  <a:cubicBezTo>
                    <a:pt x="1" y="395"/>
                    <a:pt x="46" y="397"/>
                    <a:pt x="129" y="397"/>
                  </a:cubicBezTo>
                  <a:cubicBezTo>
                    <a:pt x="518" y="397"/>
                    <a:pt x="1742" y="343"/>
                    <a:pt x="3193" y="268"/>
                  </a:cubicBezTo>
                  <a:cubicBezTo>
                    <a:pt x="4955" y="177"/>
                    <a:pt x="6384" y="55"/>
                    <a:pt x="6384" y="25"/>
                  </a:cubicBezTo>
                  <a:cubicBezTo>
                    <a:pt x="6376" y="8"/>
                    <a:pt x="6270" y="1"/>
                    <a:pt x="6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5902364" y="2281512"/>
              <a:ext cx="71510" cy="5277"/>
            </a:xfrm>
            <a:custGeom>
              <a:avLst/>
              <a:gdLst/>
              <a:ahLst/>
              <a:cxnLst/>
              <a:rect l="l" t="t" r="r" b="b"/>
              <a:pathLst>
                <a:path w="3618" h="267" extrusionOk="0">
                  <a:moveTo>
                    <a:pt x="3101" y="1"/>
                  </a:moveTo>
                  <a:cubicBezTo>
                    <a:pt x="2767" y="31"/>
                    <a:pt x="2311" y="31"/>
                    <a:pt x="1824" y="62"/>
                  </a:cubicBezTo>
                  <a:cubicBezTo>
                    <a:pt x="1308" y="92"/>
                    <a:pt x="852" y="153"/>
                    <a:pt x="517" y="183"/>
                  </a:cubicBezTo>
                  <a:cubicBezTo>
                    <a:pt x="365" y="183"/>
                    <a:pt x="183" y="183"/>
                    <a:pt x="1" y="244"/>
                  </a:cubicBezTo>
                  <a:cubicBezTo>
                    <a:pt x="92" y="259"/>
                    <a:pt x="183" y="267"/>
                    <a:pt x="274" y="267"/>
                  </a:cubicBezTo>
                  <a:cubicBezTo>
                    <a:pt x="365" y="267"/>
                    <a:pt x="457" y="259"/>
                    <a:pt x="548" y="244"/>
                  </a:cubicBezTo>
                  <a:cubicBezTo>
                    <a:pt x="852" y="244"/>
                    <a:pt x="1308" y="214"/>
                    <a:pt x="1824" y="183"/>
                  </a:cubicBezTo>
                  <a:cubicBezTo>
                    <a:pt x="2311" y="153"/>
                    <a:pt x="2767" y="122"/>
                    <a:pt x="3101" y="92"/>
                  </a:cubicBezTo>
                  <a:cubicBezTo>
                    <a:pt x="3283" y="92"/>
                    <a:pt x="3466" y="62"/>
                    <a:pt x="3618" y="31"/>
                  </a:cubicBezTo>
                  <a:cubicBezTo>
                    <a:pt x="3466" y="1"/>
                    <a:pt x="3283" y="1"/>
                    <a:pt x="3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5785800" y="1911421"/>
              <a:ext cx="489658" cy="3617"/>
            </a:xfrm>
            <a:custGeom>
              <a:avLst/>
              <a:gdLst/>
              <a:ahLst/>
              <a:cxnLst/>
              <a:rect l="l" t="t" r="r" b="b"/>
              <a:pathLst>
                <a:path w="24774" h="183" extrusionOk="0">
                  <a:moveTo>
                    <a:pt x="12372" y="0"/>
                  </a:moveTo>
                  <a:cubicBezTo>
                    <a:pt x="5533" y="0"/>
                    <a:pt x="1" y="31"/>
                    <a:pt x="1" y="91"/>
                  </a:cubicBezTo>
                  <a:cubicBezTo>
                    <a:pt x="1" y="152"/>
                    <a:pt x="5533" y="182"/>
                    <a:pt x="12372" y="182"/>
                  </a:cubicBezTo>
                  <a:cubicBezTo>
                    <a:pt x="19241" y="182"/>
                    <a:pt x="24773" y="152"/>
                    <a:pt x="24773" y="91"/>
                  </a:cubicBezTo>
                  <a:cubicBezTo>
                    <a:pt x="24773" y="31"/>
                    <a:pt x="19241" y="0"/>
                    <a:pt x="1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5781609" y="1955876"/>
              <a:ext cx="183854" cy="4230"/>
            </a:xfrm>
            <a:custGeom>
              <a:avLst/>
              <a:gdLst/>
              <a:ahLst/>
              <a:cxnLst/>
              <a:rect l="l" t="t" r="r" b="b"/>
              <a:pathLst>
                <a:path w="9302" h="214" extrusionOk="0">
                  <a:moveTo>
                    <a:pt x="4651" y="0"/>
                  </a:moveTo>
                  <a:cubicBezTo>
                    <a:pt x="2097" y="0"/>
                    <a:pt x="0" y="61"/>
                    <a:pt x="0" y="122"/>
                  </a:cubicBezTo>
                  <a:cubicBezTo>
                    <a:pt x="0" y="152"/>
                    <a:pt x="2097" y="213"/>
                    <a:pt x="4651" y="213"/>
                  </a:cubicBezTo>
                  <a:cubicBezTo>
                    <a:pt x="7234" y="213"/>
                    <a:pt x="9301" y="152"/>
                    <a:pt x="9301" y="122"/>
                  </a:cubicBezTo>
                  <a:cubicBezTo>
                    <a:pt x="9301" y="61"/>
                    <a:pt x="7234" y="0"/>
                    <a:pt x="46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5992480" y="1956014"/>
              <a:ext cx="70917" cy="4091"/>
            </a:xfrm>
            <a:custGeom>
              <a:avLst/>
              <a:gdLst/>
              <a:ahLst/>
              <a:cxnLst/>
              <a:rect l="l" t="t" r="r" b="b"/>
              <a:pathLst>
                <a:path w="3588" h="207" extrusionOk="0">
                  <a:moveTo>
                    <a:pt x="1783" y="1"/>
                  </a:moveTo>
                  <a:cubicBezTo>
                    <a:pt x="1186" y="1"/>
                    <a:pt x="594" y="39"/>
                    <a:pt x="1" y="115"/>
                  </a:cubicBezTo>
                  <a:cubicBezTo>
                    <a:pt x="594" y="176"/>
                    <a:pt x="1186" y="206"/>
                    <a:pt x="1783" y="206"/>
                  </a:cubicBezTo>
                  <a:cubicBezTo>
                    <a:pt x="2379" y="206"/>
                    <a:pt x="2980" y="176"/>
                    <a:pt x="3588" y="115"/>
                  </a:cubicBezTo>
                  <a:cubicBezTo>
                    <a:pt x="2980" y="39"/>
                    <a:pt x="2379" y="1"/>
                    <a:pt x="17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7048140" y="1766610"/>
              <a:ext cx="39668" cy="660863"/>
            </a:xfrm>
            <a:custGeom>
              <a:avLst/>
              <a:gdLst/>
              <a:ahLst/>
              <a:cxnLst/>
              <a:rect l="l" t="t" r="r" b="b"/>
              <a:pathLst>
                <a:path w="2007" h="33436" extrusionOk="0">
                  <a:moveTo>
                    <a:pt x="0" y="1"/>
                  </a:moveTo>
                  <a:lnTo>
                    <a:pt x="0" y="244"/>
                  </a:lnTo>
                  <a:cubicBezTo>
                    <a:pt x="31" y="487"/>
                    <a:pt x="61" y="821"/>
                    <a:pt x="61" y="1247"/>
                  </a:cubicBezTo>
                  <a:cubicBezTo>
                    <a:pt x="91" y="2098"/>
                    <a:pt x="152" y="3314"/>
                    <a:pt x="243" y="4834"/>
                  </a:cubicBezTo>
                  <a:cubicBezTo>
                    <a:pt x="426" y="7904"/>
                    <a:pt x="639" y="12098"/>
                    <a:pt x="912" y="16718"/>
                  </a:cubicBezTo>
                  <a:cubicBezTo>
                    <a:pt x="1216" y="21369"/>
                    <a:pt x="1459" y="25533"/>
                    <a:pt x="1642" y="28603"/>
                  </a:cubicBezTo>
                  <a:cubicBezTo>
                    <a:pt x="1763" y="30123"/>
                    <a:pt x="1854" y="31339"/>
                    <a:pt x="1885" y="32190"/>
                  </a:cubicBezTo>
                  <a:cubicBezTo>
                    <a:pt x="1946" y="32615"/>
                    <a:pt x="1946" y="32950"/>
                    <a:pt x="1976" y="33193"/>
                  </a:cubicBezTo>
                  <a:cubicBezTo>
                    <a:pt x="2006" y="33284"/>
                    <a:pt x="2006" y="33375"/>
                    <a:pt x="2006" y="33436"/>
                  </a:cubicBezTo>
                  <a:lnTo>
                    <a:pt x="2006" y="33193"/>
                  </a:lnTo>
                  <a:cubicBezTo>
                    <a:pt x="2006" y="32950"/>
                    <a:pt x="1976" y="32615"/>
                    <a:pt x="1976" y="32190"/>
                  </a:cubicBezTo>
                  <a:cubicBezTo>
                    <a:pt x="1915" y="31339"/>
                    <a:pt x="1854" y="30123"/>
                    <a:pt x="1763" y="28603"/>
                  </a:cubicBezTo>
                  <a:cubicBezTo>
                    <a:pt x="1611" y="25533"/>
                    <a:pt x="1368" y="21338"/>
                    <a:pt x="1094" y="16718"/>
                  </a:cubicBezTo>
                  <a:cubicBezTo>
                    <a:pt x="821" y="12068"/>
                    <a:pt x="547" y="7873"/>
                    <a:pt x="365" y="4834"/>
                  </a:cubicBezTo>
                  <a:cubicBezTo>
                    <a:pt x="243" y="3314"/>
                    <a:pt x="183" y="2098"/>
                    <a:pt x="122" y="1247"/>
                  </a:cubicBezTo>
                  <a:cubicBezTo>
                    <a:pt x="91" y="821"/>
                    <a:pt x="61" y="487"/>
                    <a:pt x="31" y="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5473980" y="1590568"/>
              <a:ext cx="1556019" cy="174248"/>
            </a:xfrm>
            <a:custGeom>
              <a:avLst/>
              <a:gdLst/>
              <a:ahLst/>
              <a:cxnLst/>
              <a:rect l="l" t="t" r="r" b="b"/>
              <a:pathLst>
                <a:path w="78726" h="8816" extrusionOk="0">
                  <a:moveTo>
                    <a:pt x="5715" y="1"/>
                  </a:moveTo>
                  <a:cubicBezTo>
                    <a:pt x="4134" y="396"/>
                    <a:pt x="2736" y="1308"/>
                    <a:pt x="1703" y="2554"/>
                  </a:cubicBezTo>
                  <a:cubicBezTo>
                    <a:pt x="943" y="3496"/>
                    <a:pt x="426" y="4591"/>
                    <a:pt x="183" y="5776"/>
                  </a:cubicBezTo>
                  <a:cubicBezTo>
                    <a:pt x="31" y="6536"/>
                    <a:pt x="0" y="7296"/>
                    <a:pt x="61" y="8025"/>
                  </a:cubicBezTo>
                  <a:cubicBezTo>
                    <a:pt x="87" y="8259"/>
                    <a:pt x="135" y="8470"/>
                    <a:pt x="187" y="8697"/>
                  </a:cubicBezTo>
                  <a:lnTo>
                    <a:pt x="187" y="8697"/>
                  </a:lnTo>
                  <a:cubicBezTo>
                    <a:pt x="183" y="8663"/>
                    <a:pt x="183" y="8633"/>
                    <a:pt x="183" y="8603"/>
                  </a:cubicBezTo>
                  <a:cubicBezTo>
                    <a:pt x="152" y="8481"/>
                    <a:pt x="122" y="8268"/>
                    <a:pt x="122" y="8025"/>
                  </a:cubicBezTo>
                  <a:cubicBezTo>
                    <a:pt x="61" y="7265"/>
                    <a:pt x="92" y="6536"/>
                    <a:pt x="244" y="5776"/>
                  </a:cubicBezTo>
                  <a:cubicBezTo>
                    <a:pt x="487" y="4621"/>
                    <a:pt x="1034" y="3527"/>
                    <a:pt x="1794" y="2615"/>
                  </a:cubicBezTo>
                  <a:cubicBezTo>
                    <a:pt x="2827" y="1369"/>
                    <a:pt x="4225" y="518"/>
                    <a:pt x="5776" y="122"/>
                  </a:cubicBezTo>
                  <a:lnTo>
                    <a:pt x="36992" y="244"/>
                  </a:lnTo>
                  <a:lnTo>
                    <a:pt x="67145" y="214"/>
                  </a:lnTo>
                  <a:lnTo>
                    <a:pt x="78725" y="214"/>
                  </a:lnTo>
                  <a:lnTo>
                    <a:pt x="76233" y="183"/>
                  </a:lnTo>
                  <a:lnTo>
                    <a:pt x="67084" y="153"/>
                  </a:lnTo>
                  <a:lnTo>
                    <a:pt x="36931" y="62"/>
                  </a:lnTo>
                  <a:lnTo>
                    <a:pt x="5715" y="1"/>
                  </a:lnTo>
                  <a:close/>
                  <a:moveTo>
                    <a:pt x="187" y="8697"/>
                  </a:moveTo>
                  <a:cubicBezTo>
                    <a:pt x="190" y="8731"/>
                    <a:pt x="198" y="8770"/>
                    <a:pt x="213" y="8816"/>
                  </a:cubicBezTo>
                  <a:cubicBezTo>
                    <a:pt x="204" y="8775"/>
                    <a:pt x="195" y="8736"/>
                    <a:pt x="187" y="86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8249776" y="3829578"/>
              <a:ext cx="396525" cy="136635"/>
            </a:xfrm>
            <a:custGeom>
              <a:avLst/>
              <a:gdLst/>
              <a:ahLst/>
              <a:cxnLst/>
              <a:rect l="l" t="t" r="r" b="b"/>
              <a:pathLst>
                <a:path w="20062" h="6913" extrusionOk="0">
                  <a:moveTo>
                    <a:pt x="14905" y="0"/>
                  </a:moveTo>
                  <a:cubicBezTo>
                    <a:pt x="9466" y="0"/>
                    <a:pt x="4164" y="2142"/>
                    <a:pt x="213" y="6092"/>
                  </a:cubicBezTo>
                  <a:lnTo>
                    <a:pt x="1" y="6913"/>
                  </a:lnTo>
                  <a:cubicBezTo>
                    <a:pt x="7144" y="6883"/>
                    <a:pt x="14135" y="4694"/>
                    <a:pt x="20062" y="651"/>
                  </a:cubicBezTo>
                  <a:cubicBezTo>
                    <a:pt x="18355" y="214"/>
                    <a:pt x="16623" y="0"/>
                    <a:pt x="1490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8371144" y="3149091"/>
              <a:ext cx="133987" cy="329858"/>
            </a:xfrm>
            <a:custGeom>
              <a:avLst/>
              <a:gdLst/>
              <a:ahLst/>
              <a:cxnLst/>
              <a:rect l="l" t="t" r="r" b="b"/>
              <a:pathLst>
                <a:path w="6779" h="16689" extrusionOk="0">
                  <a:moveTo>
                    <a:pt x="6627" y="1"/>
                  </a:moveTo>
                  <a:cubicBezTo>
                    <a:pt x="2250" y="4256"/>
                    <a:pt x="1" y="10852"/>
                    <a:pt x="821" y="16688"/>
                  </a:cubicBezTo>
                  <a:cubicBezTo>
                    <a:pt x="4347" y="12342"/>
                    <a:pt x="6779" y="5807"/>
                    <a:pt x="6627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8317062" y="3426674"/>
              <a:ext cx="284201" cy="272164"/>
            </a:xfrm>
            <a:custGeom>
              <a:avLst/>
              <a:gdLst/>
              <a:ahLst/>
              <a:cxnLst/>
              <a:rect l="l" t="t" r="r" b="b"/>
              <a:pathLst>
                <a:path w="14379" h="13770" extrusionOk="0">
                  <a:moveTo>
                    <a:pt x="14378" y="1"/>
                  </a:moveTo>
                  <a:lnTo>
                    <a:pt x="14378" y="1"/>
                  </a:lnTo>
                  <a:cubicBezTo>
                    <a:pt x="8238" y="2888"/>
                    <a:pt x="3223" y="7691"/>
                    <a:pt x="62" y="13709"/>
                  </a:cubicBezTo>
                  <a:lnTo>
                    <a:pt x="1" y="13770"/>
                  </a:lnTo>
                  <a:cubicBezTo>
                    <a:pt x="6931" y="12098"/>
                    <a:pt x="12433" y="6840"/>
                    <a:pt x="1437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8303858" y="3615327"/>
              <a:ext cx="385101" cy="124895"/>
            </a:xfrm>
            <a:custGeom>
              <a:avLst/>
              <a:gdLst/>
              <a:ahLst/>
              <a:cxnLst/>
              <a:rect l="l" t="t" r="r" b="b"/>
              <a:pathLst>
                <a:path w="19484" h="6319" extrusionOk="0">
                  <a:moveTo>
                    <a:pt x="19484" y="1"/>
                  </a:moveTo>
                  <a:cubicBezTo>
                    <a:pt x="12554" y="31"/>
                    <a:pt x="5806" y="2098"/>
                    <a:pt x="61" y="5928"/>
                  </a:cubicBezTo>
                  <a:lnTo>
                    <a:pt x="0" y="6293"/>
                  </a:lnTo>
                  <a:cubicBezTo>
                    <a:pt x="612" y="6309"/>
                    <a:pt x="1225" y="6318"/>
                    <a:pt x="1839" y="6318"/>
                  </a:cubicBezTo>
                  <a:cubicBezTo>
                    <a:pt x="4765" y="6318"/>
                    <a:pt x="7703" y="6104"/>
                    <a:pt x="10517" y="5351"/>
                  </a:cubicBezTo>
                  <a:cubicBezTo>
                    <a:pt x="13921" y="4439"/>
                    <a:pt x="17204" y="2706"/>
                    <a:pt x="194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8124199" y="3301709"/>
              <a:ext cx="215102" cy="299203"/>
            </a:xfrm>
            <a:custGeom>
              <a:avLst/>
              <a:gdLst/>
              <a:ahLst/>
              <a:cxnLst/>
              <a:rect l="l" t="t" r="r" b="b"/>
              <a:pathLst>
                <a:path w="10883" h="15138" extrusionOk="0">
                  <a:moveTo>
                    <a:pt x="852" y="0"/>
                  </a:moveTo>
                  <a:cubicBezTo>
                    <a:pt x="1" y="6809"/>
                    <a:pt x="4256" y="13253"/>
                    <a:pt x="10883" y="15137"/>
                  </a:cubicBezTo>
                  <a:cubicBezTo>
                    <a:pt x="9089" y="8420"/>
                    <a:pt x="6110" y="3770"/>
                    <a:pt x="8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8074940" y="3647784"/>
              <a:ext cx="120171" cy="182055"/>
            </a:xfrm>
            <a:custGeom>
              <a:avLst/>
              <a:gdLst/>
              <a:ahLst/>
              <a:cxnLst/>
              <a:rect l="l" t="t" r="r" b="b"/>
              <a:pathLst>
                <a:path w="6080" h="9211" extrusionOk="0">
                  <a:moveTo>
                    <a:pt x="6080" y="0"/>
                  </a:moveTo>
                  <a:lnTo>
                    <a:pt x="6080" y="0"/>
                  </a:lnTo>
                  <a:cubicBezTo>
                    <a:pt x="2402" y="1581"/>
                    <a:pt x="0" y="5198"/>
                    <a:pt x="31" y="9210"/>
                  </a:cubicBezTo>
                  <a:cubicBezTo>
                    <a:pt x="3040" y="7478"/>
                    <a:pt x="5776" y="3465"/>
                    <a:pt x="60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7850232" y="3468145"/>
              <a:ext cx="192274" cy="249928"/>
            </a:xfrm>
            <a:custGeom>
              <a:avLst/>
              <a:gdLst/>
              <a:ahLst/>
              <a:cxnLst/>
              <a:rect l="l" t="t" r="r" b="b"/>
              <a:pathLst>
                <a:path w="9728" h="12645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5593"/>
                    <a:pt x="4469" y="10274"/>
                    <a:pt x="9727" y="12645"/>
                  </a:cubicBezTo>
                  <a:cubicBezTo>
                    <a:pt x="9210" y="6900"/>
                    <a:pt x="5441" y="1945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7858653" y="3835844"/>
              <a:ext cx="233701" cy="96315"/>
            </a:xfrm>
            <a:custGeom>
              <a:avLst/>
              <a:gdLst/>
              <a:ahLst/>
              <a:cxnLst/>
              <a:rect l="l" t="t" r="r" b="b"/>
              <a:pathLst>
                <a:path w="11824" h="4873" extrusionOk="0">
                  <a:moveTo>
                    <a:pt x="0" y="0"/>
                  </a:moveTo>
                  <a:lnTo>
                    <a:pt x="0" y="0"/>
                  </a:lnTo>
                  <a:cubicBezTo>
                    <a:pt x="2860" y="3123"/>
                    <a:pt x="6925" y="4873"/>
                    <a:pt x="11146" y="4873"/>
                  </a:cubicBezTo>
                  <a:cubicBezTo>
                    <a:pt x="11321" y="4873"/>
                    <a:pt x="11496" y="4869"/>
                    <a:pt x="11672" y="4863"/>
                  </a:cubicBezTo>
                  <a:lnTo>
                    <a:pt x="11824" y="4073"/>
                  </a:lnTo>
                  <a:cubicBezTo>
                    <a:pt x="10578" y="2310"/>
                    <a:pt x="8572" y="1186"/>
                    <a:pt x="6444" y="638"/>
                  </a:cubicBezTo>
                  <a:cubicBezTo>
                    <a:pt x="4347" y="91"/>
                    <a:pt x="2158" y="31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7742089" y="4184805"/>
              <a:ext cx="400735" cy="204390"/>
            </a:xfrm>
            <a:custGeom>
              <a:avLst/>
              <a:gdLst/>
              <a:ahLst/>
              <a:cxnLst/>
              <a:rect l="l" t="t" r="r" b="b"/>
              <a:pathLst>
                <a:path w="20275" h="10341" extrusionOk="0">
                  <a:moveTo>
                    <a:pt x="15388" y="1"/>
                  </a:moveTo>
                  <a:cubicBezTo>
                    <a:pt x="8790" y="1"/>
                    <a:pt x="2612" y="3946"/>
                    <a:pt x="0" y="10340"/>
                  </a:cubicBezTo>
                  <a:cubicBezTo>
                    <a:pt x="7356" y="8942"/>
                    <a:pt x="14621" y="5690"/>
                    <a:pt x="20274" y="735"/>
                  </a:cubicBezTo>
                  <a:cubicBezTo>
                    <a:pt x="18651" y="238"/>
                    <a:pt x="17007" y="1"/>
                    <a:pt x="1538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8278023" y="4101390"/>
              <a:ext cx="79910" cy="219312"/>
            </a:xfrm>
            <a:custGeom>
              <a:avLst/>
              <a:gdLst/>
              <a:ahLst/>
              <a:cxnLst/>
              <a:rect l="l" t="t" r="r" b="b"/>
              <a:pathLst>
                <a:path w="4043" h="11096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0" y="3618"/>
                    <a:pt x="243" y="7965"/>
                    <a:pt x="2949" y="11095"/>
                  </a:cubicBezTo>
                  <a:cubicBezTo>
                    <a:pt x="4043" y="7296"/>
                    <a:pt x="3405" y="3253"/>
                    <a:pt x="121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8396386" y="4061145"/>
              <a:ext cx="168833" cy="220973"/>
            </a:xfrm>
            <a:custGeom>
              <a:avLst/>
              <a:gdLst/>
              <a:ahLst/>
              <a:cxnLst/>
              <a:rect l="l" t="t" r="r" b="b"/>
              <a:pathLst>
                <a:path w="8542" h="11180" extrusionOk="0">
                  <a:moveTo>
                    <a:pt x="0" y="0"/>
                  </a:moveTo>
                  <a:lnTo>
                    <a:pt x="0" y="31"/>
                  </a:lnTo>
                  <a:cubicBezTo>
                    <a:pt x="395" y="4742"/>
                    <a:pt x="3252" y="8937"/>
                    <a:pt x="7508" y="11034"/>
                  </a:cubicBezTo>
                  <a:cubicBezTo>
                    <a:pt x="7641" y="11123"/>
                    <a:pt x="7807" y="11180"/>
                    <a:pt x="7982" y="11180"/>
                  </a:cubicBezTo>
                  <a:cubicBezTo>
                    <a:pt x="8046" y="11180"/>
                    <a:pt x="8111" y="11172"/>
                    <a:pt x="8177" y="11156"/>
                  </a:cubicBezTo>
                  <a:cubicBezTo>
                    <a:pt x="8511" y="11004"/>
                    <a:pt x="8541" y="10548"/>
                    <a:pt x="8481" y="10213"/>
                  </a:cubicBezTo>
                  <a:cubicBezTo>
                    <a:pt x="7964" y="5593"/>
                    <a:pt x="4529" y="1095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8458256" y="4042188"/>
              <a:ext cx="321438" cy="80700"/>
            </a:xfrm>
            <a:custGeom>
              <a:avLst/>
              <a:gdLst/>
              <a:ahLst/>
              <a:cxnLst/>
              <a:rect l="l" t="t" r="r" b="b"/>
              <a:pathLst>
                <a:path w="16263" h="4083" extrusionOk="0">
                  <a:moveTo>
                    <a:pt x="6846" y="0"/>
                  </a:moveTo>
                  <a:cubicBezTo>
                    <a:pt x="4492" y="0"/>
                    <a:pt x="2167" y="142"/>
                    <a:pt x="1" y="504"/>
                  </a:cubicBezTo>
                  <a:cubicBezTo>
                    <a:pt x="2204" y="2890"/>
                    <a:pt x="5184" y="4083"/>
                    <a:pt x="8166" y="4083"/>
                  </a:cubicBezTo>
                  <a:cubicBezTo>
                    <a:pt x="11111" y="4083"/>
                    <a:pt x="14058" y="2920"/>
                    <a:pt x="16263" y="595"/>
                  </a:cubicBezTo>
                  <a:cubicBezTo>
                    <a:pt x="13288" y="262"/>
                    <a:pt x="10040" y="0"/>
                    <a:pt x="684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8159660" y="3234424"/>
              <a:ext cx="313611" cy="1169712"/>
            </a:xfrm>
            <a:custGeom>
              <a:avLst/>
              <a:gdLst/>
              <a:ahLst/>
              <a:cxnLst/>
              <a:rect l="l" t="t" r="r" b="b"/>
              <a:pathLst>
                <a:path w="15867" h="59181" extrusionOk="0">
                  <a:moveTo>
                    <a:pt x="15867" y="0"/>
                  </a:moveTo>
                  <a:cubicBezTo>
                    <a:pt x="15836" y="61"/>
                    <a:pt x="15806" y="91"/>
                    <a:pt x="15806" y="152"/>
                  </a:cubicBezTo>
                  <a:cubicBezTo>
                    <a:pt x="15836" y="122"/>
                    <a:pt x="15836" y="61"/>
                    <a:pt x="15867" y="0"/>
                  </a:cubicBezTo>
                  <a:close/>
                  <a:moveTo>
                    <a:pt x="15806" y="152"/>
                  </a:moveTo>
                  <a:cubicBezTo>
                    <a:pt x="15745" y="243"/>
                    <a:pt x="15684" y="395"/>
                    <a:pt x="15624" y="578"/>
                  </a:cubicBezTo>
                  <a:cubicBezTo>
                    <a:pt x="15472" y="973"/>
                    <a:pt x="15259" y="1490"/>
                    <a:pt x="14955" y="2249"/>
                  </a:cubicBezTo>
                  <a:cubicBezTo>
                    <a:pt x="14681" y="2979"/>
                    <a:pt x="14347" y="3860"/>
                    <a:pt x="13952" y="4894"/>
                  </a:cubicBezTo>
                  <a:lnTo>
                    <a:pt x="13314" y="6535"/>
                  </a:lnTo>
                  <a:lnTo>
                    <a:pt x="12645" y="8420"/>
                  </a:lnTo>
                  <a:cubicBezTo>
                    <a:pt x="11703" y="11034"/>
                    <a:pt x="10669" y="14165"/>
                    <a:pt x="9575" y="17690"/>
                  </a:cubicBezTo>
                  <a:cubicBezTo>
                    <a:pt x="8481" y="21186"/>
                    <a:pt x="7326" y="25046"/>
                    <a:pt x="6231" y="29150"/>
                  </a:cubicBezTo>
                  <a:cubicBezTo>
                    <a:pt x="5107" y="33253"/>
                    <a:pt x="4134" y="37144"/>
                    <a:pt x="3313" y="40730"/>
                  </a:cubicBezTo>
                  <a:cubicBezTo>
                    <a:pt x="2523" y="44317"/>
                    <a:pt x="1854" y="47569"/>
                    <a:pt x="1368" y="50305"/>
                  </a:cubicBezTo>
                  <a:cubicBezTo>
                    <a:pt x="1246" y="50974"/>
                    <a:pt x="1125" y="51642"/>
                    <a:pt x="1003" y="52250"/>
                  </a:cubicBezTo>
                  <a:cubicBezTo>
                    <a:pt x="912" y="52858"/>
                    <a:pt x="821" y="53436"/>
                    <a:pt x="730" y="53983"/>
                  </a:cubicBezTo>
                  <a:cubicBezTo>
                    <a:pt x="547" y="55077"/>
                    <a:pt x="426" y="56019"/>
                    <a:pt x="304" y="56779"/>
                  </a:cubicBezTo>
                  <a:cubicBezTo>
                    <a:pt x="213" y="57539"/>
                    <a:pt x="122" y="58147"/>
                    <a:pt x="61" y="58572"/>
                  </a:cubicBezTo>
                  <a:lnTo>
                    <a:pt x="31" y="59028"/>
                  </a:lnTo>
                  <a:cubicBezTo>
                    <a:pt x="0" y="59089"/>
                    <a:pt x="0" y="59120"/>
                    <a:pt x="31" y="59180"/>
                  </a:cubicBezTo>
                  <a:cubicBezTo>
                    <a:pt x="31" y="59120"/>
                    <a:pt x="61" y="59089"/>
                    <a:pt x="61" y="59028"/>
                  </a:cubicBezTo>
                  <a:cubicBezTo>
                    <a:pt x="61" y="58907"/>
                    <a:pt x="91" y="58755"/>
                    <a:pt x="122" y="58572"/>
                  </a:cubicBezTo>
                  <a:cubicBezTo>
                    <a:pt x="183" y="58147"/>
                    <a:pt x="304" y="57569"/>
                    <a:pt x="395" y="56809"/>
                  </a:cubicBezTo>
                  <a:cubicBezTo>
                    <a:pt x="517" y="56050"/>
                    <a:pt x="669" y="55107"/>
                    <a:pt x="851" y="54013"/>
                  </a:cubicBezTo>
                  <a:cubicBezTo>
                    <a:pt x="943" y="53466"/>
                    <a:pt x="1034" y="52888"/>
                    <a:pt x="1155" y="52281"/>
                  </a:cubicBezTo>
                  <a:cubicBezTo>
                    <a:pt x="1277" y="51673"/>
                    <a:pt x="1398" y="51004"/>
                    <a:pt x="1520" y="50335"/>
                  </a:cubicBezTo>
                  <a:cubicBezTo>
                    <a:pt x="2006" y="47600"/>
                    <a:pt x="2705" y="44378"/>
                    <a:pt x="3526" y="40791"/>
                  </a:cubicBezTo>
                  <a:cubicBezTo>
                    <a:pt x="4377" y="37204"/>
                    <a:pt x="5319" y="33283"/>
                    <a:pt x="6444" y="29210"/>
                  </a:cubicBezTo>
                  <a:cubicBezTo>
                    <a:pt x="7569" y="25107"/>
                    <a:pt x="8663" y="21247"/>
                    <a:pt x="9757" y="17721"/>
                  </a:cubicBezTo>
                  <a:cubicBezTo>
                    <a:pt x="10882" y="14225"/>
                    <a:pt x="11885" y="11095"/>
                    <a:pt x="12797" y="8481"/>
                  </a:cubicBezTo>
                  <a:cubicBezTo>
                    <a:pt x="13040" y="7812"/>
                    <a:pt x="13222" y="7174"/>
                    <a:pt x="13466" y="6596"/>
                  </a:cubicBezTo>
                  <a:cubicBezTo>
                    <a:pt x="13678" y="6018"/>
                    <a:pt x="13861" y="5441"/>
                    <a:pt x="14043" y="4924"/>
                  </a:cubicBezTo>
                  <a:cubicBezTo>
                    <a:pt x="14438" y="3891"/>
                    <a:pt x="14773" y="3009"/>
                    <a:pt x="15016" y="2280"/>
                  </a:cubicBezTo>
                  <a:cubicBezTo>
                    <a:pt x="15289" y="1550"/>
                    <a:pt x="15502" y="973"/>
                    <a:pt x="15654" y="608"/>
                  </a:cubicBezTo>
                  <a:lnTo>
                    <a:pt x="15806" y="1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7911509" y="3527010"/>
              <a:ext cx="279991" cy="878357"/>
            </a:xfrm>
            <a:custGeom>
              <a:avLst/>
              <a:gdLst/>
              <a:ahLst/>
              <a:cxnLst/>
              <a:rect l="l" t="t" r="r" b="b"/>
              <a:pathLst>
                <a:path w="14166" h="44440" extrusionOk="0">
                  <a:moveTo>
                    <a:pt x="1" y="1"/>
                  </a:moveTo>
                  <a:cubicBezTo>
                    <a:pt x="1" y="1"/>
                    <a:pt x="31" y="32"/>
                    <a:pt x="31" y="92"/>
                  </a:cubicBezTo>
                  <a:lnTo>
                    <a:pt x="274" y="366"/>
                  </a:lnTo>
                  <a:cubicBezTo>
                    <a:pt x="487" y="609"/>
                    <a:pt x="791" y="943"/>
                    <a:pt x="1156" y="1399"/>
                  </a:cubicBezTo>
                  <a:cubicBezTo>
                    <a:pt x="2250" y="2706"/>
                    <a:pt x="3253" y="4074"/>
                    <a:pt x="4165" y="5502"/>
                  </a:cubicBezTo>
                  <a:cubicBezTo>
                    <a:pt x="5502" y="7600"/>
                    <a:pt x="6566" y="9910"/>
                    <a:pt x="7296" y="12281"/>
                  </a:cubicBezTo>
                  <a:cubicBezTo>
                    <a:pt x="8147" y="14986"/>
                    <a:pt x="8664" y="18056"/>
                    <a:pt x="9180" y="21278"/>
                  </a:cubicBezTo>
                  <a:cubicBezTo>
                    <a:pt x="10244" y="27752"/>
                    <a:pt x="11551" y="33527"/>
                    <a:pt x="12524" y="37691"/>
                  </a:cubicBezTo>
                  <a:cubicBezTo>
                    <a:pt x="13010" y="39789"/>
                    <a:pt x="13405" y="41460"/>
                    <a:pt x="13709" y="42646"/>
                  </a:cubicBezTo>
                  <a:cubicBezTo>
                    <a:pt x="13831" y="43223"/>
                    <a:pt x="13952" y="43679"/>
                    <a:pt x="14044" y="43983"/>
                  </a:cubicBezTo>
                  <a:lnTo>
                    <a:pt x="14135" y="44318"/>
                  </a:lnTo>
                  <a:lnTo>
                    <a:pt x="14074" y="43983"/>
                  </a:lnTo>
                  <a:cubicBezTo>
                    <a:pt x="14013" y="43649"/>
                    <a:pt x="13892" y="43193"/>
                    <a:pt x="13770" y="42615"/>
                  </a:cubicBezTo>
                  <a:cubicBezTo>
                    <a:pt x="13497" y="41460"/>
                    <a:pt x="13132" y="39758"/>
                    <a:pt x="12645" y="37691"/>
                  </a:cubicBezTo>
                  <a:cubicBezTo>
                    <a:pt x="11734" y="33497"/>
                    <a:pt x="10427" y="27752"/>
                    <a:pt x="9363" y="21278"/>
                  </a:cubicBezTo>
                  <a:cubicBezTo>
                    <a:pt x="8846" y="18056"/>
                    <a:pt x="8329" y="14955"/>
                    <a:pt x="7478" y="12250"/>
                  </a:cubicBezTo>
                  <a:cubicBezTo>
                    <a:pt x="6749" y="9849"/>
                    <a:pt x="5654" y="7569"/>
                    <a:pt x="4287" y="5442"/>
                  </a:cubicBezTo>
                  <a:cubicBezTo>
                    <a:pt x="3375" y="4013"/>
                    <a:pt x="2372" y="2676"/>
                    <a:pt x="1247" y="1369"/>
                  </a:cubicBezTo>
                  <a:cubicBezTo>
                    <a:pt x="852" y="913"/>
                    <a:pt x="548" y="578"/>
                    <a:pt x="335" y="366"/>
                  </a:cubicBezTo>
                  <a:lnTo>
                    <a:pt x="92" y="92"/>
                  </a:lnTo>
                  <a:cubicBezTo>
                    <a:pt x="62" y="62"/>
                    <a:pt x="31" y="31"/>
                    <a:pt x="1" y="1"/>
                  </a:cubicBezTo>
                  <a:close/>
                  <a:moveTo>
                    <a:pt x="14135" y="44318"/>
                  </a:moveTo>
                  <a:cubicBezTo>
                    <a:pt x="14135" y="44378"/>
                    <a:pt x="14135" y="44409"/>
                    <a:pt x="14165" y="44439"/>
                  </a:cubicBezTo>
                  <a:cubicBezTo>
                    <a:pt x="14165" y="44409"/>
                    <a:pt x="14165" y="44378"/>
                    <a:pt x="14135" y="443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8187294" y="4047921"/>
              <a:ext cx="301001" cy="177845"/>
            </a:xfrm>
            <a:custGeom>
              <a:avLst/>
              <a:gdLst/>
              <a:ahLst/>
              <a:cxnLst/>
              <a:rect l="l" t="t" r="r" b="b"/>
              <a:pathLst>
                <a:path w="15229" h="8998" extrusionOk="0">
                  <a:moveTo>
                    <a:pt x="15229" y="1"/>
                  </a:moveTo>
                  <a:cubicBezTo>
                    <a:pt x="15198" y="1"/>
                    <a:pt x="15138" y="1"/>
                    <a:pt x="15077" y="31"/>
                  </a:cubicBezTo>
                  <a:lnTo>
                    <a:pt x="15077" y="31"/>
                  </a:lnTo>
                  <a:cubicBezTo>
                    <a:pt x="15128" y="30"/>
                    <a:pt x="15178" y="26"/>
                    <a:pt x="15229" y="1"/>
                  </a:cubicBezTo>
                  <a:close/>
                  <a:moveTo>
                    <a:pt x="15077" y="31"/>
                  </a:moveTo>
                  <a:lnTo>
                    <a:pt x="15077" y="31"/>
                  </a:lnTo>
                  <a:cubicBezTo>
                    <a:pt x="15067" y="31"/>
                    <a:pt x="15057" y="31"/>
                    <a:pt x="15046" y="31"/>
                  </a:cubicBezTo>
                  <a:lnTo>
                    <a:pt x="15019" y="34"/>
                  </a:lnTo>
                  <a:lnTo>
                    <a:pt x="15019" y="34"/>
                  </a:lnTo>
                  <a:lnTo>
                    <a:pt x="15077" y="31"/>
                  </a:lnTo>
                  <a:cubicBezTo>
                    <a:pt x="15077" y="31"/>
                    <a:pt x="15077" y="31"/>
                    <a:pt x="15077" y="31"/>
                  </a:cubicBezTo>
                  <a:close/>
                  <a:moveTo>
                    <a:pt x="15019" y="34"/>
                  </a:moveTo>
                  <a:lnTo>
                    <a:pt x="14530" y="62"/>
                  </a:lnTo>
                  <a:lnTo>
                    <a:pt x="14165" y="62"/>
                  </a:lnTo>
                  <a:lnTo>
                    <a:pt x="13709" y="92"/>
                  </a:lnTo>
                  <a:cubicBezTo>
                    <a:pt x="13344" y="153"/>
                    <a:pt x="12979" y="183"/>
                    <a:pt x="12554" y="274"/>
                  </a:cubicBezTo>
                  <a:lnTo>
                    <a:pt x="11916" y="396"/>
                  </a:lnTo>
                  <a:lnTo>
                    <a:pt x="11216" y="548"/>
                  </a:lnTo>
                  <a:cubicBezTo>
                    <a:pt x="10730" y="639"/>
                    <a:pt x="10213" y="821"/>
                    <a:pt x="9697" y="973"/>
                  </a:cubicBezTo>
                  <a:cubicBezTo>
                    <a:pt x="8542" y="1369"/>
                    <a:pt x="7447" y="1855"/>
                    <a:pt x="6384" y="2432"/>
                  </a:cubicBezTo>
                  <a:cubicBezTo>
                    <a:pt x="5320" y="3010"/>
                    <a:pt x="4317" y="3709"/>
                    <a:pt x="3405" y="4499"/>
                  </a:cubicBezTo>
                  <a:cubicBezTo>
                    <a:pt x="3010" y="4834"/>
                    <a:pt x="2645" y="5198"/>
                    <a:pt x="2280" y="5594"/>
                  </a:cubicBezTo>
                  <a:cubicBezTo>
                    <a:pt x="1946" y="5928"/>
                    <a:pt x="1672" y="6293"/>
                    <a:pt x="1399" y="6657"/>
                  </a:cubicBezTo>
                  <a:cubicBezTo>
                    <a:pt x="1155" y="6961"/>
                    <a:pt x="943" y="7265"/>
                    <a:pt x="760" y="7600"/>
                  </a:cubicBezTo>
                  <a:cubicBezTo>
                    <a:pt x="578" y="7843"/>
                    <a:pt x="456" y="8086"/>
                    <a:pt x="304" y="8329"/>
                  </a:cubicBezTo>
                  <a:cubicBezTo>
                    <a:pt x="213" y="8542"/>
                    <a:pt x="152" y="8694"/>
                    <a:pt x="92" y="8815"/>
                  </a:cubicBezTo>
                  <a:cubicBezTo>
                    <a:pt x="31" y="8876"/>
                    <a:pt x="31" y="8937"/>
                    <a:pt x="0" y="8998"/>
                  </a:cubicBezTo>
                  <a:cubicBezTo>
                    <a:pt x="0" y="8998"/>
                    <a:pt x="61" y="8937"/>
                    <a:pt x="122" y="8846"/>
                  </a:cubicBezTo>
                  <a:lnTo>
                    <a:pt x="396" y="8360"/>
                  </a:lnTo>
                  <a:cubicBezTo>
                    <a:pt x="517" y="8116"/>
                    <a:pt x="669" y="7873"/>
                    <a:pt x="852" y="7660"/>
                  </a:cubicBezTo>
                  <a:cubicBezTo>
                    <a:pt x="1034" y="7326"/>
                    <a:pt x="1277" y="7022"/>
                    <a:pt x="1490" y="6749"/>
                  </a:cubicBezTo>
                  <a:cubicBezTo>
                    <a:pt x="1763" y="6384"/>
                    <a:pt x="2067" y="6049"/>
                    <a:pt x="2402" y="5715"/>
                  </a:cubicBezTo>
                  <a:cubicBezTo>
                    <a:pt x="2766" y="5320"/>
                    <a:pt x="3131" y="4986"/>
                    <a:pt x="3526" y="4621"/>
                  </a:cubicBezTo>
                  <a:cubicBezTo>
                    <a:pt x="4438" y="3861"/>
                    <a:pt x="5441" y="3162"/>
                    <a:pt x="6475" y="2584"/>
                  </a:cubicBezTo>
                  <a:cubicBezTo>
                    <a:pt x="7508" y="2007"/>
                    <a:pt x="8633" y="1551"/>
                    <a:pt x="9757" y="1156"/>
                  </a:cubicBezTo>
                  <a:cubicBezTo>
                    <a:pt x="10274" y="1004"/>
                    <a:pt x="10761" y="821"/>
                    <a:pt x="11247" y="700"/>
                  </a:cubicBezTo>
                  <a:lnTo>
                    <a:pt x="11946" y="518"/>
                  </a:lnTo>
                  <a:lnTo>
                    <a:pt x="12584" y="396"/>
                  </a:lnTo>
                  <a:cubicBezTo>
                    <a:pt x="12979" y="305"/>
                    <a:pt x="13375" y="274"/>
                    <a:pt x="13709" y="214"/>
                  </a:cubicBezTo>
                  <a:lnTo>
                    <a:pt x="14134" y="122"/>
                  </a:lnTo>
                  <a:lnTo>
                    <a:pt x="14530" y="92"/>
                  </a:lnTo>
                  <a:lnTo>
                    <a:pt x="15019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8317675" y="3529421"/>
              <a:ext cx="200674" cy="166421"/>
            </a:xfrm>
            <a:custGeom>
              <a:avLst/>
              <a:gdLst/>
              <a:ahLst/>
              <a:cxnLst/>
              <a:rect l="l" t="t" r="r" b="b"/>
              <a:pathLst>
                <a:path w="10153" h="8420" extrusionOk="0">
                  <a:moveTo>
                    <a:pt x="10152" y="0"/>
                  </a:moveTo>
                  <a:lnTo>
                    <a:pt x="10152" y="0"/>
                  </a:lnTo>
                  <a:cubicBezTo>
                    <a:pt x="9970" y="92"/>
                    <a:pt x="9849" y="183"/>
                    <a:pt x="9697" y="304"/>
                  </a:cubicBezTo>
                  <a:lnTo>
                    <a:pt x="8602" y="1186"/>
                  </a:lnTo>
                  <a:cubicBezTo>
                    <a:pt x="7660" y="1946"/>
                    <a:pt x="6414" y="2979"/>
                    <a:pt x="5016" y="4134"/>
                  </a:cubicBezTo>
                  <a:cubicBezTo>
                    <a:pt x="3617" y="5289"/>
                    <a:pt x="2341" y="6353"/>
                    <a:pt x="1459" y="7113"/>
                  </a:cubicBezTo>
                  <a:lnTo>
                    <a:pt x="395" y="8055"/>
                  </a:lnTo>
                  <a:cubicBezTo>
                    <a:pt x="243" y="8146"/>
                    <a:pt x="122" y="8268"/>
                    <a:pt x="0" y="8420"/>
                  </a:cubicBezTo>
                  <a:cubicBezTo>
                    <a:pt x="152" y="8329"/>
                    <a:pt x="304" y="8207"/>
                    <a:pt x="426" y="8116"/>
                  </a:cubicBezTo>
                  <a:lnTo>
                    <a:pt x="1520" y="7235"/>
                  </a:lnTo>
                  <a:cubicBezTo>
                    <a:pt x="2462" y="6475"/>
                    <a:pt x="3739" y="5441"/>
                    <a:pt x="5137" y="4286"/>
                  </a:cubicBezTo>
                  <a:cubicBezTo>
                    <a:pt x="6535" y="3131"/>
                    <a:pt x="7782" y="2067"/>
                    <a:pt x="8693" y="1307"/>
                  </a:cubicBezTo>
                  <a:lnTo>
                    <a:pt x="9757" y="365"/>
                  </a:lnTo>
                  <a:cubicBezTo>
                    <a:pt x="9909" y="244"/>
                    <a:pt x="10031" y="152"/>
                    <a:pt x="10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8301447" y="3664586"/>
              <a:ext cx="241528" cy="71589"/>
            </a:xfrm>
            <a:custGeom>
              <a:avLst/>
              <a:gdLst/>
              <a:ahLst/>
              <a:cxnLst/>
              <a:rect l="l" t="t" r="r" b="b"/>
              <a:pathLst>
                <a:path w="12220" h="3622" extrusionOk="0">
                  <a:moveTo>
                    <a:pt x="12215" y="1"/>
                  </a:moveTo>
                  <a:cubicBezTo>
                    <a:pt x="12084" y="1"/>
                    <a:pt x="9418" y="750"/>
                    <a:pt x="6080" y="1734"/>
                  </a:cubicBezTo>
                  <a:cubicBezTo>
                    <a:pt x="2706" y="2707"/>
                    <a:pt x="1" y="3558"/>
                    <a:pt x="1" y="3618"/>
                  </a:cubicBezTo>
                  <a:cubicBezTo>
                    <a:pt x="2" y="3621"/>
                    <a:pt x="7" y="3622"/>
                    <a:pt x="15" y="3622"/>
                  </a:cubicBezTo>
                  <a:cubicBezTo>
                    <a:pt x="237" y="3622"/>
                    <a:pt x="2893" y="2882"/>
                    <a:pt x="6141" y="1916"/>
                  </a:cubicBezTo>
                  <a:cubicBezTo>
                    <a:pt x="9514" y="913"/>
                    <a:pt x="12220" y="62"/>
                    <a:pt x="12220" y="1"/>
                  </a:cubicBezTo>
                  <a:cubicBezTo>
                    <a:pt x="12219" y="1"/>
                    <a:pt x="12218" y="1"/>
                    <a:pt x="12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8198699" y="3420072"/>
              <a:ext cx="146024" cy="191068"/>
            </a:xfrm>
            <a:custGeom>
              <a:avLst/>
              <a:gdLst/>
              <a:ahLst/>
              <a:cxnLst/>
              <a:rect l="l" t="t" r="r" b="b"/>
              <a:pathLst>
                <a:path w="7388" h="9667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122"/>
                    <a:pt x="183" y="244"/>
                    <a:pt x="305" y="365"/>
                  </a:cubicBezTo>
                  <a:lnTo>
                    <a:pt x="1156" y="1338"/>
                  </a:lnTo>
                  <a:cubicBezTo>
                    <a:pt x="1886" y="2189"/>
                    <a:pt x="2858" y="3344"/>
                    <a:pt x="3892" y="4681"/>
                  </a:cubicBezTo>
                  <a:cubicBezTo>
                    <a:pt x="4925" y="6019"/>
                    <a:pt x="5776" y="7265"/>
                    <a:pt x="6384" y="8177"/>
                  </a:cubicBezTo>
                  <a:lnTo>
                    <a:pt x="7083" y="9271"/>
                  </a:lnTo>
                  <a:cubicBezTo>
                    <a:pt x="7174" y="9423"/>
                    <a:pt x="7266" y="9545"/>
                    <a:pt x="7387" y="9666"/>
                  </a:cubicBezTo>
                  <a:cubicBezTo>
                    <a:pt x="7326" y="9514"/>
                    <a:pt x="7235" y="9362"/>
                    <a:pt x="7174" y="9241"/>
                  </a:cubicBezTo>
                  <a:cubicBezTo>
                    <a:pt x="7022" y="8967"/>
                    <a:pt x="6779" y="8572"/>
                    <a:pt x="6506" y="8116"/>
                  </a:cubicBezTo>
                  <a:cubicBezTo>
                    <a:pt x="5928" y="7174"/>
                    <a:pt x="5077" y="5897"/>
                    <a:pt x="4044" y="4560"/>
                  </a:cubicBezTo>
                  <a:cubicBezTo>
                    <a:pt x="3010" y="3222"/>
                    <a:pt x="2037" y="2067"/>
                    <a:pt x="1278" y="1247"/>
                  </a:cubicBezTo>
                  <a:cubicBezTo>
                    <a:pt x="882" y="851"/>
                    <a:pt x="578" y="517"/>
                    <a:pt x="366" y="304"/>
                  </a:cubicBezTo>
                  <a:cubicBezTo>
                    <a:pt x="244" y="183"/>
                    <a:pt x="12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8076739" y="3686230"/>
              <a:ext cx="81135" cy="143612"/>
            </a:xfrm>
            <a:custGeom>
              <a:avLst/>
              <a:gdLst/>
              <a:ahLst/>
              <a:cxnLst/>
              <a:rect l="l" t="t" r="r" b="b"/>
              <a:pathLst>
                <a:path w="4105" h="7266" extrusionOk="0">
                  <a:moveTo>
                    <a:pt x="4104" y="1"/>
                  </a:moveTo>
                  <a:cubicBezTo>
                    <a:pt x="3831" y="274"/>
                    <a:pt x="3587" y="609"/>
                    <a:pt x="3375" y="943"/>
                  </a:cubicBezTo>
                  <a:cubicBezTo>
                    <a:pt x="2919" y="1551"/>
                    <a:pt x="2372" y="2432"/>
                    <a:pt x="1794" y="3466"/>
                  </a:cubicBezTo>
                  <a:cubicBezTo>
                    <a:pt x="1186" y="4499"/>
                    <a:pt x="761" y="5441"/>
                    <a:pt x="426" y="6110"/>
                  </a:cubicBezTo>
                  <a:cubicBezTo>
                    <a:pt x="244" y="6475"/>
                    <a:pt x="92" y="6870"/>
                    <a:pt x="1" y="7265"/>
                  </a:cubicBezTo>
                  <a:cubicBezTo>
                    <a:pt x="213" y="6900"/>
                    <a:pt x="396" y="6536"/>
                    <a:pt x="548" y="6171"/>
                  </a:cubicBezTo>
                  <a:cubicBezTo>
                    <a:pt x="913" y="5502"/>
                    <a:pt x="1399" y="4560"/>
                    <a:pt x="1946" y="3557"/>
                  </a:cubicBezTo>
                  <a:cubicBezTo>
                    <a:pt x="2523" y="2554"/>
                    <a:pt x="3071" y="1672"/>
                    <a:pt x="3466" y="1034"/>
                  </a:cubicBezTo>
                  <a:cubicBezTo>
                    <a:pt x="3709" y="700"/>
                    <a:pt x="3922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7902496" y="3853259"/>
              <a:ext cx="191681" cy="66766"/>
            </a:xfrm>
            <a:custGeom>
              <a:avLst/>
              <a:gdLst/>
              <a:ahLst/>
              <a:cxnLst/>
              <a:rect l="l" t="t" r="r" b="b"/>
              <a:pathLst>
                <a:path w="9698" h="3378" extrusionOk="0">
                  <a:moveTo>
                    <a:pt x="1" y="1"/>
                  </a:moveTo>
                  <a:cubicBezTo>
                    <a:pt x="1" y="31"/>
                    <a:pt x="578" y="153"/>
                    <a:pt x="1460" y="396"/>
                  </a:cubicBezTo>
                  <a:cubicBezTo>
                    <a:pt x="2372" y="609"/>
                    <a:pt x="3618" y="943"/>
                    <a:pt x="4955" y="1429"/>
                  </a:cubicBezTo>
                  <a:cubicBezTo>
                    <a:pt x="6293" y="1885"/>
                    <a:pt x="7448" y="2402"/>
                    <a:pt x="8299" y="2767"/>
                  </a:cubicBezTo>
                  <a:cubicBezTo>
                    <a:pt x="9131" y="3140"/>
                    <a:pt x="9638" y="3377"/>
                    <a:pt x="9692" y="3377"/>
                  </a:cubicBezTo>
                  <a:cubicBezTo>
                    <a:pt x="9695" y="3377"/>
                    <a:pt x="9697" y="3376"/>
                    <a:pt x="9697" y="3375"/>
                  </a:cubicBezTo>
                  <a:cubicBezTo>
                    <a:pt x="9606" y="3314"/>
                    <a:pt x="9484" y="3223"/>
                    <a:pt x="9363" y="3162"/>
                  </a:cubicBezTo>
                  <a:cubicBezTo>
                    <a:pt x="9120" y="3040"/>
                    <a:pt x="8785" y="2858"/>
                    <a:pt x="8360" y="2645"/>
                  </a:cubicBezTo>
                  <a:cubicBezTo>
                    <a:pt x="7296" y="2128"/>
                    <a:pt x="6171" y="1642"/>
                    <a:pt x="5016" y="1247"/>
                  </a:cubicBezTo>
                  <a:cubicBezTo>
                    <a:pt x="3861" y="852"/>
                    <a:pt x="2676" y="517"/>
                    <a:pt x="1490" y="244"/>
                  </a:cubicBezTo>
                  <a:cubicBezTo>
                    <a:pt x="1034" y="153"/>
                    <a:pt x="670" y="92"/>
                    <a:pt x="396" y="31"/>
                  </a:cubicBezTo>
                  <a:cubicBezTo>
                    <a:pt x="274" y="1"/>
                    <a:pt x="153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7829201" y="4199926"/>
              <a:ext cx="315430" cy="122583"/>
            </a:xfrm>
            <a:custGeom>
              <a:avLst/>
              <a:gdLst/>
              <a:ahLst/>
              <a:cxnLst/>
              <a:rect l="l" t="t" r="r" b="b"/>
              <a:pathLst>
                <a:path w="15959" h="6202" extrusionOk="0">
                  <a:moveTo>
                    <a:pt x="15958" y="1"/>
                  </a:moveTo>
                  <a:cubicBezTo>
                    <a:pt x="15715" y="1"/>
                    <a:pt x="15502" y="31"/>
                    <a:pt x="15259" y="92"/>
                  </a:cubicBezTo>
                  <a:lnTo>
                    <a:pt x="13466" y="457"/>
                  </a:lnTo>
                  <a:cubicBezTo>
                    <a:pt x="11460" y="822"/>
                    <a:pt x="9454" y="1338"/>
                    <a:pt x="7508" y="1977"/>
                  </a:cubicBezTo>
                  <a:cubicBezTo>
                    <a:pt x="5563" y="2615"/>
                    <a:pt x="3709" y="3496"/>
                    <a:pt x="2007" y="4621"/>
                  </a:cubicBezTo>
                  <a:cubicBezTo>
                    <a:pt x="1490" y="4955"/>
                    <a:pt x="973" y="5350"/>
                    <a:pt x="517" y="5746"/>
                  </a:cubicBezTo>
                  <a:cubicBezTo>
                    <a:pt x="335" y="5867"/>
                    <a:pt x="213" y="5989"/>
                    <a:pt x="122" y="6080"/>
                  </a:cubicBezTo>
                  <a:cubicBezTo>
                    <a:pt x="92" y="6110"/>
                    <a:pt x="31" y="6141"/>
                    <a:pt x="1" y="6202"/>
                  </a:cubicBezTo>
                  <a:cubicBezTo>
                    <a:pt x="213" y="6080"/>
                    <a:pt x="396" y="5958"/>
                    <a:pt x="548" y="5806"/>
                  </a:cubicBezTo>
                  <a:cubicBezTo>
                    <a:pt x="912" y="5533"/>
                    <a:pt x="1429" y="5168"/>
                    <a:pt x="2068" y="4743"/>
                  </a:cubicBezTo>
                  <a:cubicBezTo>
                    <a:pt x="3800" y="3679"/>
                    <a:pt x="5654" y="2797"/>
                    <a:pt x="7569" y="2159"/>
                  </a:cubicBezTo>
                  <a:cubicBezTo>
                    <a:pt x="9514" y="1551"/>
                    <a:pt x="11490" y="1034"/>
                    <a:pt x="13496" y="609"/>
                  </a:cubicBezTo>
                  <a:lnTo>
                    <a:pt x="15290" y="183"/>
                  </a:lnTo>
                  <a:lnTo>
                    <a:pt x="15776" y="62"/>
                  </a:lnTo>
                  <a:cubicBezTo>
                    <a:pt x="15837" y="62"/>
                    <a:pt x="15898" y="31"/>
                    <a:pt x="15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8300241" y="4100204"/>
              <a:ext cx="27058" cy="168833"/>
            </a:xfrm>
            <a:custGeom>
              <a:avLst/>
              <a:gdLst/>
              <a:ahLst/>
              <a:cxnLst/>
              <a:rect l="l" t="t" r="r" b="b"/>
              <a:pathLst>
                <a:path w="1369" h="8542" extrusionOk="0">
                  <a:moveTo>
                    <a:pt x="62" y="0"/>
                  </a:moveTo>
                  <a:cubicBezTo>
                    <a:pt x="1" y="0"/>
                    <a:pt x="244" y="1915"/>
                    <a:pt x="578" y="4286"/>
                  </a:cubicBezTo>
                  <a:cubicBezTo>
                    <a:pt x="943" y="6626"/>
                    <a:pt x="1247" y="8541"/>
                    <a:pt x="1308" y="8541"/>
                  </a:cubicBezTo>
                  <a:cubicBezTo>
                    <a:pt x="1369" y="8541"/>
                    <a:pt x="1125" y="6596"/>
                    <a:pt x="791" y="4256"/>
                  </a:cubicBezTo>
                  <a:cubicBezTo>
                    <a:pt x="426" y="1885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8399391" y="4062350"/>
              <a:ext cx="115961" cy="138197"/>
            </a:xfrm>
            <a:custGeom>
              <a:avLst/>
              <a:gdLst/>
              <a:ahLst/>
              <a:cxnLst/>
              <a:rect l="l" t="t" r="r" b="b"/>
              <a:pathLst>
                <a:path w="5867" h="6992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47" y="699"/>
                    <a:pt x="851" y="1003"/>
                  </a:cubicBezTo>
                  <a:cubicBezTo>
                    <a:pt x="1398" y="1642"/>
                    <a:pt x="2158" y="2493"/>
                    <a:pt x="2949" y="3465"/>
                  </a:cubicBezTo>
                  <a:cubicBezTo>
                    <a:pt x="3769" y="4438"/>
                    <a:pt x="4468" y="5319"/>
                    <a:pt x="4985" y="5958"/>
                  </a:cubicBezTo>
                  <a:cubicBezTo>
                    <a:pt x="5259" y="6323"/>
                    <a:pt x="5563" y="6657"/>
                    <a:pt x="5867" y="6991"/>
                  </a:cubicBezTo>
                  <a:cubicBezTo>
                    <a:pt x="5806" y="6870"/>
                    <a:pt x="5745" y="6748"/>
                    <a:pt x="5684" y="6657"/>
                  </a:cubicBezTo>
                  <a:cubicBezTo>
                    <a:pt x="5563" y="6475"/>
                    <a:pt x="5350" y="6201"/>
                    <a:pt x="5107" y="5867"/>
                  </a:cubicBezTo>
                  <a:cubicBezTo>
                    <a:pt x="4620" y="5198"/>
                    <a:pt x="3921" y="4286"/>
                    <a:pt x="3100" y="3344"/>
                  </a:cubicBezTo>
                  <a:cubicBezTo>
                    <a:pt x="2280" y="2371"/>
                    <a:pt x="1520" y="1520"/>
                    <a:pt x="942" y="912"/>
                  </a:cubicBezTo>
                  <a:cubicBezTo>
                    <a:pt x="669" y="639"/>
                    <a:pt x="426" y="395"/>
                    <a:pt x="274" y="213"/>
                  </a:cubicBezTo>
                  <a:cubicBezTo>
                    <a:pt x="183" y="122"/>
                    <a:pt x="91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8014849" y="4375968"/>
              <a:ext cx="401941" cy="355671"/>
            </a:xfrm>
            <a:custGeom>
              <a:avLst/>
              <a:gdLst/>
              <a:ahLst/>
              <a:cxnLst/>
              <a:rect l="l" t="t" r="r" b="b"/>
              <a:pathLst>
                <a:path w="20336" h="17995" extrusionOk="0">
                  <a:moveTo>
                    <a:pt x="1" y="1"/>
                  </a:moveTo>
                  <a:lnTo>
                    <a:pt x="1" y="4712"/>
                  </a:lnTo>
                  <a:lnTo>
                    <a:pt x="1186" y="4712"/>
                  </a:lnTo>
                  <a:lnTo>
                    <a:pt x="5381" y="17995"/>
                  </a:lnTo>
                  <a:lnTo>
                    <a:pt x="14682" y="17995"/>
                  </a:lnTo>
                  <a:lnTo>
                    <a:pt x="18755" y="4834"/>
                  </a:lnTo>
                  <a:lnTo>
                    <a:pt x="20336" y="471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8037680" y="4469702"/>
              <a:ext cx="363498" cy="4230"/>
            </a:xfrm>
            <a:custGeom>
              <a:avLst/>
              <a:gdLst/>
              <a:ahLst/>
              <a:cxnLst/>
              <a:rect l="l" t="t" r="r" b="b"/>
              <a:pathLst>
                <a:path w="18391" h="214" extrusionOk="0">
                  <a:moveTo>
                    <a:pt x="9211" y="0"/>
                  </a:moveTo>
                  <a:cubicBezTo>
                    <a:pt x="4135" y="0"/>
                    <a:pt x="1" y="61"/>
                    <a:pt x="1" y="92"/>
                  </a:cubicBezTo>
                  <a:cubicBezTo>
                    <a:pt x="1" y="152"/>
                    <a:pt x="4135" y="213"/>
                    <a:pt x="9211" y="213"/>
                  </a:cubicBezTo>
                  <a:cubicBezTo>
                    <a:pt x="14287" y="213"/>
                    <a:pt x="18390" y="152"/>
                    <a:pt x="18390" y="92"/>
                  </a:cubicBezTo>
                  <a:cubicBezTo>
                    <a:pt x="18390" y="61"/>
                    <a:pt x="14287" y="0"/>
                    <a:pt x="9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8240170" y="3870693"/>
              <a:ext cx="293787" cy="99141"/>
            </a:xfrm>
            <a:custGeom>
              <a:avLst/>
              <a:gdLst/>
              <a:ahLst/>
              <a:cxnLst/>
              <a:rect l="l" t="t" r="r" b="b"/>
              <a:pathLst>
                <a:path w="14864" h="5016" extrusionOk="0">
                  <a:moveTo>
                    <a:pt x="14864" y="0"/>
                  </a:moveTo>
                  <a:cubicBezTo>
                    <a:pt x="14651" y="0"/>
                    <a:pt x="14438" y="30"/>
                    <a:pt x="14256" y="91"/>
                  </a:cubicBezTo>
                  <a:cubicBezTo>
                    <a:pt x="13861" y="152"/>
                    <a:pt x="13283" y="274"/>
                    <a:pt x="12584" y="426"/>
                  </a:cubicBezTo>
                  <a:cubicBezTo>
                    <a:pt x="8967" y="1246"/>
                    <a:pt x="5441" y="2432"/>
                    <a:pt x="2067" y="3952"/>
                  </a:cubicBezTo>
                  <a:cubicBezTo>
                    <a:pt x="1398" y="4255"/>
                    <a:pt x="882" y="4529"/>
                    <a:pt x="547" y="4711"/>
                  </a:cubicBezTo>
                  <a:cubicBezTo>
                    <a:pt x="365" y="4772"/>
                    <a:pt x="183" y="4894"/>
                    <a:pt x="0" y="5015"/>
                  </a:cubicBezTo>
                  <a:cubicBezTo>
                    <a:pt x="213" y="4924"/>
                    <a:pt x="395" y="4833"/>
                    <a:pt x="578" y="4742"/>
                  </a:cubicBezTo>
                  <a:lnTo>
                    <a:pt x="2128" y="4073"/>
                  </a:lnTo>
                  <a:cubicBezTo>
                    <a:pt x="3435" y="3496"/>
                    <a:pt x="5259" y="2766"/>
                    <a:pt x="7295" y="2097"/>
                  </a:cubicBezTo>
                  <a:cubicBezTo>
                    <a:pt x="9362" y="1398"/>
                    <a:pt x="11247" y="882"/>
                    <a:pt x="12614" y="547"/>
                  </a:cubicBezTo>
                  <a:lnTo>
                    <a:pt x="14256" y="152"/>
                  </a:lnTo>
                  <a:cubicBezTo>
                    <a:pt x="14469" y="122"/>
                    <a:pt x="14651" y="61"/>
                    <a:pt x="148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8085160" y="4615698"/>
              <a:ext cx="255344" cy="3617"/>
            </a:xfrm>
            <a:custGeom>
              <a:avLst/>
              <a:gdLst/>
              <a:ahLst/>
              <a:cxnLst/>
              <a:rect l="l" t="t" r="r" b="b"/>
              <a:pathLst>
                <a:path w="12919" h="183" extrusionOk="0">
                  <a:moveTo>
                    <a:pt x="6444" y="1"/>
                  </a:moveTo>
                  <a:cubicBezTo>
                    <a:pt x="2888" y="1"/>
                    <a:pt x="0" y="31"/>
                    <a:pt x="0" y="92"/>
                  </a:cubicBezTo>
                  <a:cubicBezTo>
                    <a:pt x="0" y="153"/>
                    <a:pt x="2888" y="183"/>
                    <a:pt x="6444" y="183"/>
                  </a:cubicBezTo>
                  <a:cubicBezTo>
                    <a:pt x="10031" y="183"/>
                    <a:pt x="12918" y="153"/>
                    <a:pt x="12918" y="92"/>
                  </a:cubicBezTo>
                  <a:cubicBezTo>
                    <a:pt x="12918" y="31"/>
                    <a:pt x="10031" y="1"/>
                    <a:pt x="64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8077352" y="4593461"/>
              <a:ext cx="270365" cy="4230"/>
            </a:xfrm>
            <a:custGeom>
              <a:avLst/>
              <a:gdLst/>
              <a:ahLst/>
              <a:cxnLst/>
              <a:rect l="l" t="t" r="r" b="b"/>
              <a:pathLst>
                <a:path w="13679" h="214" extrusionOk="0">
                  <a:moveTo>
                    <a:pt x="6839" y="1"/>
                  </a:moveTo>
                  <a:cubicBezTo>
                    <a:pt x="3040" y="1"/>
                    <a:pt x="0" y="62"/>
                    <a:pt x="0" y="123"/>
                  </a:cubicBezTo>
                  <a:cubicBezTo>
                    <a:pt x="0" y="183"/>
                    <a:pt x="3040" y="214"/>
                    <a:pt x="6839" y="214"/>
                  </a:cubicBezTo>
                  <a:cubicBezTo>
                    <a:pt x="10608" y="214"/>
                    <a:pt x="13678" y="183"/>
                    <a:pt x="13678" y="123"/>
                  </a:cubicBezTo>
                  <a:cubicBezTo>
                    <a:pt x="13678" y="62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7055335" y="4492532"/>
              <a:ext cx="307030" cy="236113"/>
            </a:xfrm>
            <a:custGeom>
              <a:avLst/>
              <a:gdLst/>
              <a:ahLst/>
              <a:cxnLst/>
              <a:rect l="l" t="t" r="r" b="b"/>
              <a:pathLst>
                <a:path w="15534" h="11946" extrusionOk="0">
                  <a:moveTo>
                    <a:pt x="15533" y="1"/>
                  </a:moveTo>
                  <a:lnTo>
                    <a:pt x="8390" y="31"/>
                  </a:lnTo>
                  <a:lnTo>
                    <a:pt x="7752" y="7812"/>
                  </a:lnTo>
                  <a:cubicBezTo>
                    <a:pt x="7752" y="7812"/>
                    <a:pt x="62" y="10305"/>
                    <a:pt x="1" y="11733"/>
                  </a:cubicBezTo>
                  <a:lnTo>
                    <a:pt x="15077" y="11946"/>
                  </a:lnTo>
                  <a:lnTo>
                    <a:pt x="1553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7285459" y="4631314"/>
              <a:ext cx="24647" cy="22927"/>
            </a:xfrm>
            <a:custGeom>
              <a:avLst/>
              <a:gdLst/>
              <a:ahLst/>
              <a:cxnLst/>
              <a:rect l="l" t="t" r="r" b="b"/>
              <a:pathLst>
                <a:path w="1247" h="1160" extrusionOk="0">
                  <a:moveTo>
                    <a:pt x="760" y="1"/>
                  </a:moveTo>
                  <a:lnTo>
                    <a:pt x="821" y="31"/>
                  </a:lnTo>
                  <a:cubicBezTo>
                    <a:pt x="757" y="14"/>
                    <a:pt x="693" y="5"/>
                    <a:pt x="630" y="5"/>
                  </a:cubicBezTo>
                  <a:cubicBezTo>
                    <a:pt x="367" y="5"/>
                    <a:pt x="135" y="156"/>
                    <a:pt x="61" y="426"/>
                  </a:cubicBezTo>
                  <a:cubicBezTo>
                    <a:pt x="1" y="730"/>
                    <a:pt x="213" y="1065"/>
                    <a:pt x="548" y="1156"/>
                  </a:cubicBezTo>
                  <a:cubicBezTo>
                    <a:pt x="570" y="1158"/>
                    <a:pt x="592" y="1159"/>
                    <a:pt x="613" y="1159"/>
                  </a:cubicBezTo>
                  <a:cubicBezTo>
                    <a:pt x="890" y="1159"/>
                    <a:pt x="1132" y="982"/>
                    <a:pt x="1216" y="700"/>
                  </a:cubicBezTo>
                  <a:cubicBezTo>
                    <a:pt x="1247" y="396"/>
                    <a:pt x="1064" y="92"/>
                    <a:pt x="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7054742" y="4704629"/>
              <a:ext cx="298610" cy="24034"/>
            </a:xfrm>
            <a:custGeom>
              <a:avLst/>
              <a:gdLst/>
              <a:ahLst/>
              <a:cxnLst/>
              <a:rect l="l" t="t" r="r" b="b"/>
              <a:pathLst>
                <a:path w="15108" h="1216" extrusionOk="0">
                  <a:moveTo>
                    <a:pt x="15077" y="0"/>
                  </a:moveTo>
                  <a:lnTo>
                    <a:pt x="821" y="91"/>
                  </a:lnTo>
                  <a:cubicBezTo>
                    <a:pt x="821" y="91"/>
                    <a:pt x="1" y="578"/>
                    <a:pt x="1" y="1034"/>
                  </a:cubicBezTo>
                  <a:lnTo>
                    <a:pt x="15107" y="1216"/>
                  </a:lnTo>
                  <a:lnTo>
                    <a:pt x="150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7203743" y="4644162"/>
              <a:ext cx="28857" cy="17868"/>
            </a:xfrm>
            <a:custGeom>
              <a:avLst/>
              <a:gdLst/>
              <a:ahLst/>
              <a:cxnLst/>
              <a:rect l="l" t="t" r="r" b="b"/>
              <a:pathLst>
                <a:path w="1460" h="904" extrusionOk="0">
                  <a:moveTo>
                    <a:pt x="304" y="0"/>
                  </a:moveTo>
                  <a:cubicBezTo>
                    <a:pt x="125" y="0"/>
                    <a:pt x="1" y="49"/>
                    <a:pt x="1" y="80"/>
                  </a:cubicBezTo>
                  <a:cubicBezTo>
                    <a:pt x="1" y="141"/>
                    <a:pt x="396" y="172"/>
                    <a:pt x="761" y="384"/>
                  </a:cubicBezTo>
                  <a:cubicBezTo>
                    <a:pt x="1137" y="616"/>
                    <a:pt x="1321" y="903"/>
                    <a:pt x="1390" y="903"/>
                  </a:cubicBezTo>
                  <a:cubicBezTo>
                    <a:pt x="1393" y="903"/>
                    <a:pt x="1396" y="902"/>
                    <a:pt x="1399" y="901"/>
                  </a:cubicBezTo>
                  <a:cubicBezTo>
                    <a:pt x="1460" y="871"/>
                    <a:pt x="1338" y="445"/>
                    <a:pt x="882" y="172"/>
                  </a:cubicBezTo>
                  <a:cubicBezTo>
                    <a:pt x="679" y="41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7173105" y="4658987"/>
              <a:ext cx="21643" cy="22829"/>
            </a:xfrm>
            <a:custGeom>
              <a:avLst/>
              <a:gdLst/>
              <a:ahLst/>
              <a:cxnLst/>
              <a:rect l="l" t="t" r="r" b="b"/>
              <a:pathLst>
                <a:path w="1095" h="1155" extrusionOk="0">
                  <a:moveTo>
                    <a:pt x="90" y="0"/>
                  </a:moveTo>
                  <a:cubicBezTo>
                    <a:pt x="34" y="0"/>
                    <a:pt x="1" y="12"/>
                    <a:pt x="1" y="29"/>
                  </a:cubicBezTo>
                  <a:cubicBezTo>
                    <a:pt x="1" y="121"/>
                    <a:pt x="304" y="212"/>
                    <a:pt x="548" y="516"/>
                  </a:cubicBezTo>
                  <a:cubicBezTo>
                    <a:pt x="821" y="820"/>
                    <a:pt x="912" y="1154"/>
                    <a:pt x="973" y="1154"/>
                  </a:cubicBezTo>
                  <a:cubicBezTo>
                    <a:pt x="1064" y="1154"/>
                    <a:pt x="1095" y="729"/>
                    <a:pt x="760" y="364"/>
                  </a:cubicBezTo>
                  <a:cubicBezTo>
                    <a:pt x="520" y="80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7143672" y="4672528"/>
              <a:ext cx="15634" cy="24904"/>
            </a:xfrm>
            <a:custGeom>
              <a:avLst/>
              <a:gdLst/>
              <a:ahLst/>
              <a:cxnLst/>
              <a:rect l="l" t="t" r="r" b="b"/>
              <a:pathLst>
                <a:path w="791" h="1260" extrusionOk="0">
                  <a:moveTo>
                    <a:pt x="60" y="0"/>
                  </a:moveTo>
                  <a:cubicBezTo>
                    <a:pt x="45" y="0"/>
                    <a:pt x="35" y="5"/>
                    <a:pt x="31" y="13"/>
                  </a:cubicBezTo>
                  <a:cubicBezTo>
                    <a:pt x="0" y="104"/>
                    <a:pt x="213" y="287"/>
                    <a:pt x="365" y="621"/>
                  </a:cubicBezTo>
                  <a:cubicBezTo>
                    <a:pt x="517" y="955"/>
                    <a:pt x="578" y="1259"/>
                    <a:pt x="638" y="1259"/>
                  </a:cubicBezTo>
                  <a:cubicBezTo>
                    <a:pt x="699" y="1259"/>
                    <a:pt x="790" y="925"/>
                    <a:pt x="608" y="500"/>
                  </a:cubicBezTo>
                  <a:cubicBezTo>
                    <a:pt x="425" y="160"/>
                    <a:pt x="15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7204949" y="4604886"/>
              <a:ext cx="31861" cy="6957"/>
            </a:xfrm>
            <a:custGeom>
              <a:avLst/>
              <a:gdLst/>
              <a:ahLst/>
              <a:cxnLst/>
              <a:rect l="l" t="t" r="r" b="b"/>
              <a:pathLst>
                <a:path w="1612" h="352" extrusionOk="0">
                  <a:moveTo>
                    <a:pt x="821" y="0"/>
                  </a:moveTo>
                  <a:cubicBezTo>
                    <a:pt x="365" y="0"/>
                    <a:pt x="0" y="244"/>
                    <a:pt x="31" y="274"/>
                  </a:cubicBezTo>
                  <a:cubicBezTo>
                    <a:pt x="39" y="299"/>
                    <a:pt x="70" y="308"/>
                    <a:pt x="119" y="308"/>
                  </a:cubicBezTo>
                  <a:cubicBezTo>
                    <a:pt x="250" y="308"/>
                    <a:pt x="512" y="244"/>
                    <a:pt x="821" y="244"/>
                  </a:cubicBezTo>
                  <a:cubicBezTo>
                    <a:pt x="1139" y="268"/>
                    <a:pt x="1437" y="352"/>
                    <a:pt x="1542" y="352"/>
                  </a:cubicBezTo>
                  <a:cubicBezTo>
                    <a:pt x="1567" y="352"/>
                    <a:pt x="1581" y="347"/>
                    <a:pt x="1581" y="335"/>
                  </a:cubicBezTo>
                  <a:cubicBezTo>
                    <a:pt x="1611" y="274"/>
                    <a:pt x="1307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7203743" y="4554422"/>
              <a:ext cx="45084" cy="26446"/>
            </a:xfrm>
            <a:custGeom>
              <a:avLst/>
              <a:gdLst/>
              <a:ahLst/>
              <a:cxnLst/>
              <a:rect l="l" t="t" r="r" b="b"/>
              <a:pathLst>
                <a:path w="2281" h="1338" extrusionOk="0">
                  <a:moveTo>
                    <a:pt x="1855" y="259"/>
                  </a:moveTo>
                  <a:cubicBezTo>
                    <a:pt x="1916" y="259"/>
                    <a:pt x="1961" y="274"/>
                    <a:pt x="1976" y="304"/>
                  </a:cubicBezTo>
                  <a:cubicBezTo>
                    <a:pt x="2037" y="365"/>
                    <a:pt x="1976" y="335"/>
                    <a:pt x="1976" y="395"/>
                  </a:cubicBezTo>
                  <a:cubicBezTo>
                    <a:pt x="1946" y="426"/>
                    <a:pt x="1885" y="487"/>
                    <a:pt x="1824" y="517"/>
                  </a:cubicBezTo>
                  <a:cubicBezTo>
                    <a:pt x="1703" y="608"/>
                    <a:pt x="1581" y="699"/>
                    <a:pt x="1460" y="760"/>
                  </a:cubicBezTo>
                  <a:cubicBezTo>
                    <a:pt x="1217" y="882"/>
                    <a:pt x="973" y="973"/>
                    <a:pt x="730" y="1064"/>
                  </a:cubicBezTo>
                  <a:cubicBezTo>
                    <a:pt x="527" y="1115"/>
                    <a:pt x="325" y="1165"/>
                    <a:pt x="122" y="1234"/>
                  </a:cubicBezTo>
                  <a:lnTo>
                    <a:pt x="122" y="1234"/>
                  </a:lnTo>
                  <a:cubicBezTo>
                    <a:pt x="214" y="1145"/>
                    <a:pt x="356" y="1008"/>
                    <a:pt x="548" y="851"/>
                  </a:cubicBezTo>
                  <a:cubicBezTo>
                    <a:pt x="761" y="669"/>
                    <a:pt x="973" y="547"/>
                    <a:pt x="1217" y="456"/>
                  </a:cubicBezTo>
                  <a:cubicBezTo>
                    <a:pt x="1368" y="395"/>
                    <a:pt x="1520" y="335"/>
                    <a:pt x="1642" y="304"/>
                  </a:cubicBezTo>
                  <a:cubicBezTo>
                    <a:pt x="1718" y="274"/>
                    <a:pt x="1794" y="259"/>
                    <a:pt x="1855" y="259"/>
                  </a:cubicBezTo>
                  <a:close/>
                  <a:moveTo>
                    <a:pt x="1855" y="0"/>
                  </a:moveTo>
                  <a:cubicBezTo>
                    <a:pt x="1764" y="0"/>
                    <a:pt x="1672" y="31"/>
                    <a:pt x="1581" y="61"/>
                  </a:cubicBezTo>
                  <a:cubicBezTo>
                    <a:pt x="1429" y="91"/>
                    <a:pt x="1277" y="152"/>
                    <a:pt x="1125" y="243"/>
                  </a:cubicBezTo>
                  <a:cubicBezTo>
                    <a:pt x="882" y="365"/>
                    <a:pt x="639" y="517"/>
                    <a:pt x="426" y="699"/>
                  </a:cubicBezTo>
                  <a:cubicBezTo>
                    <a:pt x="189" y="936"/>
                    <a:pt x="75" y="1158"/>
                    <a:pt x="28" y="1267"/>
                  </a:cubicBezTo>
                  <a:lnTo>
                    <a:pt x="28" y="1267"/>
                  </a:lnTo>
                  <a:cubicBezTo>
                    <a:pt x="19" y="1270"/>
                    <a:pt x="10" y="1273"/>
                    <a:pt x="1" y="1277"/>
                  </a:cubicBezTo>
                  <a:cubicBezTo>
                    <a:pt x="8" y="1279"/>
                    <a:pt x="14" y="1280"/>
                    <a:pt x="21" y="1282"/>
                  </a:cubicBezTo>
                  <a:lnTo>
                    <a:pt x="21" y="1282"/>
                  </a:lnTo>
                  <a:cubicBezTo>
                    <a:pt x="7" y="1317"/>
                    <a:pt x="1" y="1338"/>
                    <a:pt x="1" y="1338"/>
                  </a:cubicBezTo>
                  <a:cubicBezTo>
                    <a:pt x="9" y="1338"/>
                    <a:pt x="30" y="1321"/>
                    <a:pt x="63" y="1290"/>
                  </a:cubicBezTo>
                  <a:lnTo>
                    <a:pt x="63" y="1290"/>
                  </a:lnTo>
                  <a:cubicBezTo>
                    <a:pt x="136" y="1304"/>
                    <a:pt x="213" y="1310"/>
                    <a:pt x="289" y="1310"/>
                  </a:cubicBezTo>
                  <a:cubicBezTo>
                    <a:pt x="448" y="1310"/>
                    <a:pt x="610" y="1284"/>
                    <a:pt x="761" y="1246"/>
                  </a:cubicBezTo>
                  <a:cubicBezTo>
                    <a:pt x="1034" y="1186"/>
                    <a:pt x="1308" y="1094"/>
                    <a:pt x="1551" y="973"/>
                  </a:cubicBezTo>
                  <a:cubicBezTo>
                    <a:pt x="1703" y="912"/>
                    <a:pt x="1824" y="821"/>
                    <a:pt x="1976" y="730"/>
                  </a:cubicBezTo>
                  <a:cubicBezTo>
                    <a:pt x="2068" y="669"/>
                    <a:pt x="2128" y="608"/>
                    <a:pt x="2189" y="547"/>
                  </a:cubicBezTo>
                  <a:cubicBezTo>
                    <a:pt x="2280" y="426"/>
                    <a:pt x="2280" y="274"/>
                    <a:pt x="2189" y="183"/>
                  </a:cubicBezTo>
                  <a:cubicBezTo>
                    <a:pt x="2128" y="61"/>
                    <a:pt x="2007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7185123" y="4533983"/>
              <a:ext cx="24647" cy="47495"/>
            </a:xfrm>
            <a:custGeom>
              <a:avLst/>
              <a:gdLst/>
              <a:ahLst/>
              <a:cxnLst/>
              <a:rect l="l" t="t" r="r" b="b"/>
              <a:pathLst>
                <a:path w="1247" h="2403" extrusionOk="0">
                  <a:moveTo>
                    <a:pt x="396" y="1"/>
                  </a:moveTo>
                  <a:cubicBezTo>
                    <a:pt x="274" y="31"/>
                    <a:pt x="152" y="92"/>
                    <a:pt x="92" y="244"/>
                  </a:cubicBezTo>
                  <a:cubicBezTo>
                    <a:pt x="61" y="335"/>
                    <a:pt x="31" y="426"/>
                    <a:pt x="31" y="518"/>
                  </a:cubicBezTo>
                  <a:cubicBezTo>
                    <a:pt x="0" y="669"/>
                    <a:pt x="0" y="852"/>
                    <a:pt x="31" y="1034"/>
                  </a:cubicBezTo>
                  <a:cubicBezTo>
                    <a:pt x="61" y="1308"/>
                    <a:pt x="183" y="1551"/>
                    <a:pt x="365" y="1794"/>
                  </a:cubicBezTo>
                  <a:cubicBezTo>
                    <a:pt x="634" y="2116"/>
                    <a:pt x="902" y="2225"/>
                    <a:pt x="982" y="2225"/>
                  </a:cubicBezTo>
                  <a:cubicBezTo>
                    <a:pt x="993" y="2225"/>
                    <a:pt x="1000" y="2223"/>
                    <a:pt x="1003" y="2220"/>
                  </a:cubicBezTo>
                  <a:cubicBezTo>
                    <a:pt x="1003" y="2189"/>
                    <a:pt x="760" y="2037"/>
                    <a:pt x="517" y="1673"/>
                  </a:cubicBezTo>
                  <a:cubicBezTo>
                    <a:pt x="365" y="1460"/>
                    <a:pt x="304" y="1217"/>
                    <a:pt x="244" y="973"/>
                  </a:cubicBezTo>
                  <a:cubicBezTo>
                    <a:pt x="244" y="821"/>
                    <a:pt x="244" y="669"/>
                    <a:pt x="244" y="518"/>
                  </a:cubicBezTo>
                  <a:cubicBezTo>
                    <a:pt x="244" y="366"/>
                    <a:pt x="335" y="244"/>
                    <a:pt x="396" y="244"/>
                  </a:cubicBezTo>
                  <a:cubicBezTo>
                    <a:pt x="456" y="274"/>
                    <a:pt x="608" y="366"/>
                    <a:pt x="669" y="487"/>
                  </a:cubicBezTo>
                  <a:cubicBezTo>
                    <a:pt x="730" y="609"/>
                    <a:pt x="821" y="761"/>
                    <a:pt x="851" y="882"/>
                  </a:cubicBezTo>
                  <a:cubicBezTo>
                    <a:pt x="943" y="1156"/>
                    <a:pt x="1003" y="1399"/>
                    <a:pt x="1034" y="1642"/>
                  </a:cubicBezTo>
                  <a:cubicBezTo>
                    <a:pt x="1095" y="2128"/>
                    <a:pt x="1003" y="2402"/>
                    <a:pt x="1064" y="2402"/>
                  </a:cubicBezTo>
                  <a:cubicBezTo>
                    <a:pt x="1186" y="2189"/>
                    <a:pt x="1247" y="1916"/>
                    <a:pt x="1216" y="1673"/>
                  </a:cubicBezTo>
                  <a:cubicBezTo>
                    <a:pt x="1247" y="1399"/>
                    <a:pt x="1186" y="1095"/>
                    <a:pt x="1095" y="852"/>
                  </a:cubicBezTo>
                  <a:cubicBezTo>
                    <a:pt x="1034" y="700"/>
                    <a:pt x="973" y="548"/>
                    <a:pt x="882" y="396"/>
                  </a:cubicBezTo>
                  <a:cubicBezTo>
                    <a:pt x="821" y="183"/>
                    <a:pt x="608" y="3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7736673" y="4467290"/>
              <a:ext cx="236132" cy="342152"/>
            </a:xfrm>
            <a:custGeom>
              <a:avLst/>
              <a:gdLst/>
              <a:ahLst/>
              <a:cxnLst/>
              <a:rect l="l" t="t" r="r" b="b"/>
              <a:pathLst>
                <a:path w="11947" h="17311" extrusionOk="0">
                  <a:moveTo>
                    <a:pt x="6505" y="1"/>
                  </a:moveTo>
                  <a:lnTo>
                    <a:pt x="1" y="2159"/>
                  </a:lnTo>
                  <a:cubicBezTo>
                    <a:pt x="1" y="2159"/>
                    <a:pt x="2372" y="10883"/>
                    <a:pt x="2493" y="11642"/>
                  </a:cubicBezTo>
                  <a:cubicBezTo>
                    <a:pt x="2584" y="12311"/>
                    <a:pt x="8694" y="16141"/>
                    <a:pt x="10366" y="17174"/>
                  </a:cubicBezTo>
                  <a:cubicBezTo>
                    <a:pt x="10507" y="17263"/>
                    <a:pt x="10680" y="17310"/>
                    <a:pt x="10859" y="17310"/>
                  </a:cubicBezTo>
                  <a:cubicBezTo>
                    <a:pt x="10988" y="17310"/>
                    <a:pt x="11120" y="17286"/>
                    <a:pt x="11247" y="17235"/>
                  </a:cubicBezTo>
                  <a:cubicBezTo>
                    <a:pt x="11733" y="17022"/>
                    <a:pt x="11946" y="16414"/>
                    <a:pt x="11703" y="15928"/>
                  </a:cubicBezTo>
                  <a:lnTo>
                    <a:pt x="8238" y="9120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7782947" y="4685396"/>
              <a:ext cx="176047" cy="123946"/>
            </a:xfrm>
            <a:custGeom>
              <a:avLst/>
              <a:gdLst/>
              <a:ahLst/>
              <a:cxnLst/>
              <a:rect l="l" t="t" r="r" b="b"/>
              <a:pathLst>
                <a:path w="8907" h="6271" extrusionOk="0">
                  <a:moveTo>
                    <a:pt x="0" y="0"/>
                  </a:moveTo>
                  <a:lnTo>
                    <a:pt x="91" y="365"/>
                  </a:lnTo>
                  <a:cubicBezTo>
                    <a:pt x="152" y="700"/>
                    <a:pt x="334" y="1004"/>
                    <a:pt x="608" y="1216"/>
                  </a:cubicBezTo>
                  <a:cubicBezTo>
                    <a:pt x="1338" y="1763"/>
                    <a:pt x="3374" y="3253"/>
                    <a:pt x="7994" y="6140"/>
                  </a:cubicBezTo>
                  <a:cubicBezTo>
                    <a:pt x="8145" y="6224"/>
                    <a:pt x="8313" y="6271"/>
                    <a:pt x="8485" y="6271"/>
                  </a:cubicBezTo>
                  <a:cubicBezTo>
                    <a:pt x="8617" y="6271"/>
                    <a:pt x="8751" y="6243"/>
                    <a:pt x="8880" y="6183"/>
                  </a:cubicBezTo>
                  <a:lnTo>
                    <a:pt x="8880" y="6183"/>
                  </a:lnTo>
                  <a:lnTo>
                    <a:pt x="8906" y="6201"/>
                  </a:lnTo>
                  <a:lnTo>
                    <a:pt x="8906" y="6171"/>
                  </a:lnTo>
                  <a:cubicBezTo>
                    <a:pt x="8898" y="6175"/>
                    <a:pt x="8889" y="6179"/>
                    <a:pt x="8880" y="6183"/>
                  </a:cubicBezTo>
                  <a:lnTo>
                    <a:pt x="8880" y="6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7791348" y="4631472"/>
              <a:ext cx="24054" cy="21485"/>
            </a:xfrm>
            <a:custGeom>
              <a:avLst/>
              <a:gdLst/>
              <a:ahLst/>
              <a:cxnLst/>
              <a:rect l="l" t="t" r="r" b="b"/>
              <a:pathLst>
                <a:path w="1217" h="1087" extrusionOk="0">
                  <a:moveTo>
                    <a:pt x="633" y="1"/>
                  </a:moveTo>
                  <a:cubicBezTo>
                    <a:pt x="429" y="1"/>
                    <a:pt x="230" y="103"/>
                    <a:pt x="122" y="297"/>
                  </a:cubicBezTo>
                  <a:cubicBezTo>
                    <a:pt x="1" y="601"/>
                    <a:pt x="153" y="935"/>
                    <a:pt x="457" y="1057"/>
                  </a:cubicBezTo>
                  <a:cubicBezTo>
                    <a:pt x="517" y="1077"/>
                    <a:pt x="579" y="1087"/>
                    <a:pt x="640" y="1087"/>
                  </a:cubicBezTo>
                  <a:cubicBezTo>
                    <a:pt x="854" y="1087"/>
                    <a:pt x="1054" y="966"/>
                    <a:pt x="1125" y="753"/>
                  </a:cubicBezTo>
                  <a:cubicBezTo>
                    <a:pt x="1217" y="479"/>
                    <a:pt x="1095" y="175"/>
                    <a:pt x="821" y="54"/>
                  </a:cubicBezTo>
                  <a:lnTo>
                    <a:pt x="882" y="54"/>
                  </a:lnTo>
                  <a:cubicBezTo>
                    <a:pt x="802" y="18"/>
                    <a:pt x="717" y="1"/>
                    <a:pt x="6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7900104" y="4711231"/>
              <a:ext cx="33067" cy="27058"/>
            </a:xfrm>
            <a:custGeom>
              <a:avLst/>
              <a:gdLst/>
              <a:ahLst/>
              <a:cxnLst/>
              <a:rect l="l" t="t" r="r" b="b"/>
              <a:pathLst>
                <a:path w="1673" h="1369" extrusionOk="0">
                  <a:moveTo>
                    <a:pt x="1338" y="0"/>
                  </a:moveTo>
                  <a:cubicBezTo>
                    <a:pt x="1064" y="31"/>
                    <a:pt x="791" y="152"/>
                    <a:pt x="547" y="335"/>
                  </a:cubicBezTo>
                  <a:cubicBezTo>
                    <a:pt x="335" y="517"/>
                    <a:pt x="152" y="730"/>
                    <a:pt x="61" y="1004"/>
                  </a:cubicBezTo>
                  <a:cubicBezTo>
                    <a:pt x="0" y="1247"/>
                    <a:pt x="31" y="1368"/>
                    <a:pt x="31" y="1368"/>
                  </a:cubicBezTo>
                  <a:cubicBezTo>
                    <a:pt x="183" y="1034"/>
                    <a:pt x="426" y="730"/>
                    <a:pt x="669" y="487"/>
                  </a:cubicBezTo>
                  <a:cubicBezTo>
                    <a:pt x="973" y="274"/>
                    <a:pt x="1338" y="152"/>
                    <a:pt x="1672" y="61"/>
                  </a:cubicBezTo>
                  <a:cubicBezTo>
                    <a:pt x="1672" y="31"/>
                    <a:pt x="1550" y="0"/>
                    <a:pt x="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7917518" y="4741059"/>
              <a:ext cx="32474" cy="18302"/>
            </a:xfrm>
            <a:custGeom>
              <a:avLst/>
              <a:gdLst/>
              <a:ahLst/>
              <a:cxnLst/>
              <a:rect l="l" t="t" r="r" b="b"/>
              <a:pathLst>
                <a:path w="1643" h="926" extrusionOk="0">
                  <a:moveTo>
                    <a:pt x="1259" y="1"/>
                  </a:moveTo>
                  <a:cubicBezTo>
                    <a:pt x="1059" y="1"/>
                    <a:pt x="868" y="63"/>
                    <a:pt x="700" y="194"/>
                  </a:cubicBezTo>
                  <a:cubicBezTo>
                    <a:pt x="183" y="467"/>
                    <a:pt x="1" y="923"/>
                    <a:pt x="62" y="923"/>
                  </a:cubicBezTo>
                  <a:cubicBezTo>
                    <a:pt x="64" y="924"/>
                    <a:pt x="67" y="925"/>
                    <a:pt x="70" y="925"/>
                  </a:cubicBezTo>
                  <a:cubicBezTo>
                    <a:pt x="141" y="925"/>
                    <a:pt x="355" y="609"/>
                    <a:pt x="791" y="376"/>
                  </a:cubicBezTo>
                  <a:cubicBezTo>
                    <a:pt x="1065" y="254"/>
                    <a:pt x="1338" y="133"/>
                    <a:pt x="1642" y="72"/>
                  </a:cubicBezTo>
                  <a:cubicBezTo>
                    <a:pt x="1513" y="25"/>
                    <a:pt x="1385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7870651" y="4681798"/>
              <a:ext cx="45677" cy="30656"/>
            </a:xfrm>
            <a:custGeom>
              <a:avLst/>
              <a:gdLst/>
              <a:ahLst/>
              <a:cxnLst/>
              <a:rect l="l" t="t" r="r" b="b"/>
              <a:pathLst>
                <a:path w="2311" h="1551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1308" y="31"/>
                    <a:pt x="396" y="638"/>
                    <a:pt x="1" y="1550"/>
                  </a:cubicBezTo>
                  <a:cubicBezTo>
                    <a:pt x="305" y="1216"/>
                    <a:pt x="670" y="912"/>
                    <a:pt x="1034" y="608"/>
                  </a:cubicBezTo>
                  <a:cubicBezTo>
                    <a:pt x="1460" y="365"/>
                    <a:pt x="1885" y="182"/>
                    <a:pt x="2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7855649" y="4644518"/>
              <a:ext cx="46270" cy="14508"/>
            </a:xfrm>
            <a:custGeom>
              <a:avLst/>
              <a:gdLst/>
              <a:ahLst/>
              <a:cxnLst/>
              <a:rect l="l" t="t" r="r" b="b"/>
              <a:pathLst>
                <a:path w="2341" h="734" extrusionOk="0">
                  <a:moveTo>
                    <a:pt x="1686" y="0"/>
                  </a:moveTo>
                  <a:cubicBezTo>
                    <a:pt x="1056" y="0"/>
                    <a:pt x="452" y="256"/>
                    <a:pt x="0" y="731"/>
                  </a:cubicBezTo>
                  <a:cubicBezTo>
                    <a:pt x="1" y="733"/>
                    <a:pt x="4" y="733"/>
                    <a:pt x="7" y="733"/>
                  </a:cubicBezTo>
                  <a:cubicBezTo>
                    <a:pt x="74" y="733"/>
                    <a:pt x="516" y="449"/>
                    <a:pt x="1125" y="275"/>
                  </a:cubicBezTo>
                  <a:cubicBezTo>
                    <a:pt x="1793" y="123"/>
                    <a:pt x="2310" y="154"/>
                    <a:pt x="2340" y="93"/>
                  </a:cubicBezTo>
                  <a:cubicBezTo>
                    <a:pt x="2122" y="30"/>
                    <a:pt x="1902" y="0"/>
                    <a:pt x="16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7843630" y="4591840"/>
              <a:ext cx="48681" cy="14270"/>
            </a:xfrm>
            <a:custGeom>
              <a:avLst/>
              <a:gdLst/>
              <a:ahLst/>
              <a:cxnLst/>
              <a:rect l="l" t="t" r="r" b="b"/>
              <a:pathLst>
                <a:path w="2463" h="722" extrusionOk="0">
                  <a:moveTo>
                    <a:pt x="1524" y="0"/>
                  </a:moveTo>
                  <a:cubicBezTo>
                    <a:pt x="1080" y="0"/>
                    <a:pt x="633" y="143"/>
                    <a:pt x="274" y="417"/>
                  </a:cubicBezTo>
                  <a:cubicBezTo>
                    <a:pt x="91" y="569"/>
                    <a:pt x="0" y="691"/>
                    <a:pt x="31" y="721"/>
                  </a:cubicBezTo>
                  <a:cubicBezTo>
                    <a:pt x="395" y="508"/>
                    <a:pt x="790" y="357"/>
                    <a:pt x="1186" y="235"/>
                  </a:cubicBezTo>
                  <a:cubicBezTo>
                    <a:pt x="1341" y="224"/>
                    <a:pt x="1497" y="217"/>
                    <a:pt x="1653" y="217"/>
                  </a:cubicBezTo>
                  <a:cubicBezTo>
                    <a:pt x="1923" y="217"/>
                    <a:pt x="2192" y="238"/>
                    <a:pt x="2462" y="296"/>
                  </a:cubicBezTo>
                  <a:cubicBezTo>
                    <a:pt x="2462" y="265"/>
                    <a:pt x="2341" y="174"/>
                    <a:pt x="2097" y="83"/>
                  </a:cubicBezTo>
                  <a:cubicBezTo>
                    <a:pt x="1912" y="27"/>
                    <a:pt x="1719" y="0"/>
                    <a:pt x="15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7833411" y="4552643"/>
              <a:ext cx="55895" cy="34233"/>
            </a:xfrm>
            <a:custGeom>
              <a:avLst/>
              <a:gdLst/>
              <a:ahLst/>
              <a:cxnLst/>
              <a:rect l="l" t="t" r="r" b="b"/>
              <a:pathLst>
                <a:path w="2828" h="1732" extrusionOk="0">
                  <a:moveTo>
                    <a:pt x="2414" y="170"/>
                  </a:moveTo>
                  <a:cubicBezTo>
                    <a:pt x="2479" y="170"/>
                    <a:pt x="2540" y="198"/>
                    <a:pt x="2584" y="242"/>
                  </a:cubicBezTo>
                  <a:cubicBezTo>
                    <a:pt x="2614" y="333"/>
                    <a:pt x="2645" y="425"/>
                    <a:pt x="2614" y="546"/>
                  </a:cubicBezTo>
                  <a:cubicBezTo>
                    <a:pt x="2442" y="1006"/>
                    <a:pt x="2052" y="1384"/>
                    <a:pt x="1548" y="1476"/>
                  </a:cubicBezTo>
                  <a:lnTo>
                    <a:pt x="1548" y="1476"/>
                  </a:lnTo>
                  <a:cubicBezTo>
                    <a:pt x="1540" y="1442"/>
                    <a:pt x="1531" y="1405"/>
                    <a:pt x="1520" y="1367"/>
                  </a:cubicBezTo>
                  <a:cubicBezTo>
                    <a:pt x="1501" y="1302"/>
                    <a:pt x="1479" y="1239"/>
                    <a:pt x="1454" y="1177"/>
                  </a:cubicBezTo>
                  <a:lnTo>
                    <a:pt x="1454" y="1177"/>
                  </a:lnTo>
                  <a:cubicBezTo>
                    <a:pt x="1580" y="956"/>
                    <a:pt x="1722" y="746"/>
                    <a:pt x="1885" y="546"/>
                  </a:cubicBezTo>
                  <a:cubicBezTo>
                    <a:pt x="2006" y="394"/>
                    <a:pt x="2158" y="273"/>
                    <a:pt x="2341" y="181"/>
                  </a:cubicBezTo>
                  <a:cubicBezTo>
                    <a:pt x="2365" y="173"/>
                    <a:pt x="2390" y="170"/>
                    <a:pt x="2414" y="170"/>
                  </a:cubicBezTo>
                  <a:close/>
                  <a:moveTo>
                    <a:pt x="517" y="273"/>
                  </a:moveTo>
                  <a:cubicBezTo>
                    <a:pt x="699" y="333"/>
                    <a:pt x="851" y="455"/>
                    <a:pt x="973" y="607"/>
                  </a:cubicBezTo>
                  <a:cubicBezTo>
                    <a:pt x="1118" y="784"/>
                    <a:pt x="1246" y="970"/>
                    <a:pt x="1353" y="1169"/>
                  </a:cubicBezTo>
                  <a:lnTo>
                    <a:pt x="1353" y="1169"/>
                  </a:lnTo>
                  <a:cubicBezTo>
                    <a:pt x="1336" y="1215"/>
                    <a:pt x="1321" y="1260"/>
                    <a:pt x="1307" y="1306"/>
                  </a:cubicBezTo>
                  <a:cubicBezTo>
                    <a:pt x="1272" y="1359"/>
                    <a:pt x="1247" y="1423"/>
                    <a:pt x="1232" y="1491"/>
                  </a:cubicBezTo>
                  <a:lnTo>
                    <a:pt x="1232" y="1491"/>
                  </a:lnTo>
                  <a:cubicBezTo>
                    <a:pt x="782" y="1451"/>
                    <a:pt x="404" y="1142"/>
                    <a:pt x="274" y="698"/>
                  </a:cubicBezTo>
                  <a:cubicBezTo>
                    <a:pt x="244" y="577"/>
                    <a:pt x="244" y="485"/>
                    <a:pt x="274" y="364"/>
                  </a:cubicBezTo>
                  <a:cubicBezTo>
                    <a:pt x="335" y="303"/>
                    <a:pt x="426" y="273"/>
                    <a:pt x="517" y="273"/>
                  </a:cubicBezTo>
                  <a:close/>
                  <a:moveTo>
                    <a:pt x="1403" y="1268"/>
                  </a:moveTo>
                  <a:lnTo>
                    <a:pt x="1403" y="1268"/>
                  </a:lnTo>
                  <a:cubicBezTo>
                    <a:pt x="1437" y="1338"/>
                    <a:pt x="1469" y="1410"/>
                    <a:pt x="1497" y="1484"/>
                  </a:cubicBezTo>
                  <a:lnTo>
                    <a:pt x="1497" y="1484"/>
                  </a:lnTo>
                  <a:cubicBezTo>
                    <a:pt x="1485" y="1485"/>
                    <a:pt x="1472" y="1487"/>
                    <a:pt x="1459" y="1488"/>
                  </a:cubicBezTo>
                  <a:cubicBezTo>
                    <a:pt x="1416" y="1493"/>
                    <a:pt x="1374" y="1496"/>
                    <a:pt x="1332" y="1496"/>
                  </a:cubicBezTo>
                  <a:cubicBezTo>
                    <a:pt x="1316" y="1496"/>
                    <a:pt x="1301" y="1495"/>
                    <a:pt x="1286" y="1495"/>
                  </a:cubicBezTo>
                  <a:lnTo>
                    <a:pt x="1286" y="1495"/>
                  </a:lnTo>
                  <a:cubicBezTo>
                    <a:pt x="1323" y="1418"/>
                    <a:pt x="1362" y="1342"/>
                    <a:pt x="1403" y="1268"/>
                  </a:cubicBezTo>
                  <a:close/>
                  <a:moveTo>
                    <a:pt x="2440" y="0"/>
                  </a:moveTo>
                  <a:cubicBezTo>
                    <a:pt x="2394" y="0"/>
                    <a:pt x="2349" y="10"/>
                    <a:pt x="2310" y="29"/>
                  </a:cubicBezTo>
                  <a:cubicBezTo>
                    <a:pt x="2098" y="121"/>
                    <a:pt x="1915" y="273"/>
                    <a:pt x="1763" y="455"/>
                  </a:cubicBezTo>
                  <a:cubicBezTo>
                    <a:pt x="1610" y="630"/>
                    <a:pt x="1489" y="836"/>
                    <a:pt x="1399" y="1051"/>
                  </a:cubicBezTo>
                  <a:lnTo>
                    <a:pt x="1399" y="1051"/>
                  </a:lnTo>
                  <a:cubicBezTo>
                    <a:pt x="1312" y="871"/>
                    <a:pt x="1201" y="702"/>
                    <a:pt x="1064" y="546"/>
                  </a:cubicBezTo>
                  <a:cubicBezTo>
                    <a:pt x="912" y="333"/>
                    <a:pt x="730" y="212"/>
                    <a:pt x="487" y="121"/>
                  </a:cubicBezTo>
                  <a:cubicBezTo>
                    <a:pt x="461" y="116"/>
                    <a:pt x="436" y="113"/>
                    <a:pt x="411" y="113"/>
                  </a:cubicBezTo>
                  <a:cubicBezTo>
                    <a:pt x="286" y="113"/>
                    <a:pt x="168" y="176"/>
                    <a:pt x="92" y="303"/>
                  </a:cubicBezTo>
                  <a:cubicBezTo>
                    <a:pt x="31" y="425"/>
                    <a:pt x="0" y="577"/>
                    <a:pt x="31" y="729"/>
                  </a:cubicBezTo>
                  <a:cubicBezTo>
                    <a:pt x="201" y="1324"/>
                    <a:pt x="714" y="1707"/>
                    <a:pt x="1325" y="1707"/>
                  </a:cubicBezTo>
                  <a:cubicBezTo>
                    <a:pt x="1369" y="1707"/>
                    <a:pt x="1414" y="1705"/>
                    <a:pt x="1459" y="1701"/>
                  </a:cubicBezTo>
                  <a:cubicBezTo>
                    <a:pt x="1496" y="1698"/>
                    <a:pt x="1532" y="1693"/>
                    <a:pt x="1568" y="1686"/>
                  </a:cubicBezTo>
                  <a:lnTo>
                    <a:pt x="1568" y="1686"/>
                  </a:lnTo>
                  <a:cubicBezTo>
                    <a:pt x="1572" y="1701"/>
                    <a:pt x="1577" y="1716"/>
                    <a:pt x="1581" y="1732"/>
                  </a:cubicBezTo>
                  <a:cubicBezTo>
                    <a:pt x="1581" y="1732"/>
                    <a:pt x="1581" y="1715"/>
                    <a:pt x="1579" y="1684"/>
                  </a:cubicBezTo>
                  <a:lnTo>
                    <a:pt x="1579" y="1684"/>
                  </a:lnTo>
                  <a:cubicBezTo>
                    <a:pt x="2138" y="1580"/>
                    <a:pt x="2624" y="1144"/>
                    <a:pt x="2766" y="577"/>
                  </a:cubicBezTo>
                  <a:cubicBezTo>
                    <a:pt x="2827" y="425"/>
                    <a:pt x="2797" y="273"/>
                    <a:pt x="2736" y="151"/>
                  </a:cubicBezTo>
                  <a:cubicBezTo>
                    <a:pt x="2653" y="47"/>
                    <a:pt x="2541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7194137" y="3024126"/>
              <a:ext cx="722134" cy="1563827"/>
            </a:xfrm>
            <a:custGeom>
              <a:avLst/>
              <a:gdLst/>
              <a:ahLst/>
              <a:cxnLst/>
              <a:rect l="l" t="t" r="r" b="b"/>
              <a:pathLst>
                <a:path w="36536" h="79121" extrusionOk="0">
                  <a:moveTo>
                    <a:pt x="13739" y="1"/>
                  </a:moveTo>
                  <a:lnTo>
                    <a:pt x="1247" y="2615"/>
                  </a:lnTo>
                  <a:cubicBezTo>
                    <a:pt x="1155" y="2615"/>
                    <a:pt x="0" y="79029"/>
                    <a:pt x="0" y="79029"/>
                  </a:cubicBezTo>
                  <a:lnTo>
                    <a:pt x="9241" y="78725"/>
                  </a:lnTo>
                  <a:lnTo>
                    <a:pt x="12432" y="41156"/>
                  </a:lnTo>
                  <a:lnTo>
                    <a:pt x="13192" y="13557"/>
                  </a:lnTo>
                  <a:lnTo>
                    <a:pt x="19484" y="39089"/>
                  </a:lnTo>
                  <a:lnTo>
                    <a:pt x="27326" y="79120"/>
                  </a:lnTo>
                  <a:lnTo>
                    <a:pt x="36536" y="76810"/>
                  </a:lnTo>
                  <a:lnTo>
                    <a:pt x="24803" y="2128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7335192" y="1888294"/>
              <a:ext cx="308947" cy="254435"/>
            </a:xfrm>
            <a:custGeom>
              <a:avLst/>
              <a:gdLst/>
              <a:ahLst/>
              <a:cxnLst/>
              <a:rect l="l" t="t" r="r" b="b"/>
              <a:pathLst>
                <a:path w="15631" h="12873" extrusionOk="0">
                  <a:moveTo>
                    <a:pt x="7413" y="1"/>
                  </a:moveTo>
                  <a:cubicBezTo>
                    <a:pt x="7242" y="1"/>
                    <a:pt x="7072" y="25"/>
                    <a:pt x="6907" y="76"/>
                  </a:cubicBezTo>
                  <a:cubicBezTo>
                    <a:pt x="6482" y="197"/>
                    <a:pt x="6208" y="623"/>
                    <a:pt x="6299" y="1049"/>
                  </a:cubicBezTo>
                  <a:cubicBezTo>
                    <a:pt x="5843" y="653"/>
                    <a:pt x="5357" y="380"/>
                    <a:pt x="4779" y="167"/>
                  </a:cubicBezTo>
                  <a:cubicBezTo>
                    <a:pt x="4585" y="91"/>
                    <a:pt x="4382" y="54"/>
                    <a:pt x="4180" y="54"/>
                  </a:cubicBezTo>
                  <a:cubicBezTo>
                    <a:pt x="3815" y="54"/>
                    <a:pt x="3451" y="175"/>
                    <a:pt x="3138" y="410"/>
                  </a:cubicBezTo>
                  <a:cubicBezTo>
                    <a:pt x="2652" y="775"/>
                    <a:pt x="2591" y="1474"/>
                    <a:pt x="2986" y="1960"/>
                  </a:cubicBezTo>
                  <a:cubicBezTo>
                    <a:pt x="2722" y="1844"/>
                    <a:pt x="2457" y="1791"/>
                    <a:pt x="2203" y="1791"/>
                  </a:cubicBezTo>
                  <a:cubicBezTo>
                    <a:pt x="989" y="1791"/>
                    <a:pt x="1" y="2989"/>
                    <a:pt x="402" y="4270"/>
                  </a:cubicBezTo>
                  <a:cubicBezTo>
                    <a:pt x="706" y="4970"/>
                    <a:pt x="1102" y="5638"/>
                    <a:pt x="1649" y="6216"/>
                  </a:cubicBezTo>
                  <a:cubicBezTo>
                    <a:pt x="2105" y="6702"/>
                    <a:pt x="2165" y="7219"/>
                    <a:pt x="2013" y="7888"/>
                  </a:cubicBezTo>
                  <a:lnTo>
                    <a:pt x="14202" y="12872"/>
                  </a:lnTo>
                  <a:cubicBezTo>
                    <a:pt x="15296" y="10684"/>
                    <a:pt x="15631" y="6763"/>
                    <a:pt x="14385" y="4605"/>
                  </a:cubicBezTo>
                  <a:cubicBezTo>
                    <a:pt x="13108" y="2416"/>
                    <a:pt x="10555" y="866"/>
                    <a:pt x="8123" y="137"/>
                  </a:cubicBezTo>
                  <a:cubicBezTo>
                    <a:pt x="7893" y="48"/>
                    <a:pt x="7652" y="1"/>
                    <a:pt x="74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7366561" y="1924032"/>
              <a:ext cx="247537" cy="573758"/>
            </a:xfrm>
            <a:custGeom>
              <a:avLst/>
              <a:gdLst/>
              <a:ahLst/>
              <a:cxnLst/>
              <a:rect l="l" t="t" r="r" b="b"/>
              <a:pathLst>
                <a:path w="12524" h="29029" extrusionOk="0">
                  <a:moveTo>
                    <a:pt x="6597" y="0"/>
                  </a:moveTo>
                  <a:cubicBezTo>
                    <a:pt x="3192" y="92"/>
                    <a:pt x="457" y="2797"/>
                    <a:pt x="274" y="6201"/>
                  </a:cubicBezTo>
                  <a:cubicBezTo>
                    <a:pt x="123" y="9362"/>
                    <a:pt x="1" y="12858"/>
                    <a:pt x="62" y="14530"/>
                  </a:cubicBezTo>
                  <a:cubicBezTo>
                    <a:pt x="214" y="18025"/>
                    <a:pt x="3740" y="18420"/>
                    <a:pt x="3740" y="18481"/>
                  </a:cubicBezTo>
                  <a:cubicBezTo>
                    <a:pt x="3740" y="18511"/>
                    <a:pt x="3557" y="27995"/>
                    <a:pt x="3496" y="29028"/>
                  </a:cubicBezTo>
                  <a:lnTo>
                    <a:pt x="11825" y="27174"/>
                  </a:lnTo>
                  <a:lnTo>
                    <a:pt x="12311" y="6900"/>
                  </a:lnTo>
                  <a:cubicBezTo>
                    <a:pt x="12524" y="3253"/>
                    <a:pt x="10579" y="92"/>
                    <a:pt x="693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7439263" y="2259887"/>
              <a:ext cx="90148" cy="39352"/>
            </a:xfrm>
            <a:custGeom>
              <a:avLst/>
              <a:gdLst/>
              <a:ahLst/>
              <a:cxnLst/>
              <a:rect l="l" t="t" r="r" b="b"/>
              <a:pathLst>
                <a:path w="4561" h="1991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3253" y="912"/>
                    <a:pt x="1673" y="1429"/>
                    <a:pt x="62" y="1490"/>
                  </a:cubicBezTo>
                  <a:lnTo>
                    <a:pt x="1" y="1976"/>
                  </a:lnTo>
                  <a:cubicBezTo>
                    <a:pt x="164" y="1986"/>
                    <a:pt x="322" y="1991"/>
                    <a:pt x="475" y="1991"/>
                  </a:cubicBezTo>
                  <a:cubicBezTo>
                    <a:pt x="3620" y="1991"/>
                    <a:pt x="4560" y="1"/>
                    <a:pt x="45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7383996" y="2083845"/>
              <a:ext cx="19844" cy="19251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7" y="1"/>
                  </a:moveTo>
                  <a:cubicBezTo>
                    <a:pt x="244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73"/>
                  </a:cubicBezTo>
                  <a:cubicBezTo>
                    <a:pt x="760" y="973"/>
                    <a:pt x="1003" y="76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7387593" y="2068823"/>
              <a:ext cx="40281" cy="11009"/>
            </a:xfrm>
            <a:custGeom>
              <a:avLst/>
              <a:gdLst/>
              <a:ahLst/>
              <a:cxnLst/>
              <a:rect l="l" t="t" r="r" b="b"/>
              <a:pathLst>
                <a:path w="2038" h="557" extrusionOk="0">
                  <a:moveTo>
                    <a:pt x="973" y="1"/>
                  </a:moveTo>
                  <a:cubicBezTo>
                    <a:pt x="700" y="1"/>
                    <a:pt x="426" y="122"/>
                    <a:pt x="214" y="274"/>
                  </a:cubicBezTo>
                  <a:cubicBezTo>
                    <a:pt x="31" y="426"/>
                    <a:pt x="1" y="517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26" y="497"/>
                    <a:pt x="1944" y="497"/>
                  </a:cubicBezTo>
                  <a:cubicBezTo>
                    <a:pt x="1959" y="497"/>
                    <a:pt x="1970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2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7490340" y="2085585"/>
              <a:ext cx="19844" cy="18757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435" y="1"/>
                  </a:moveTo>
                  <a:cubicBezTo>
                    <a:pt x="187" y="1"/>
                    <a:pt x="0" y="204"/>
                    <a:pt x="0" y="460"/>
                  </a:cubicBezTo>
                  <a:cubicBezTo>
                    <a:pt x="0" y="733"/>
                    <a:pt x="213" y="946"/>
                    <a:pt x="487" y="946"/>
                  </a:cubicBezTo>
                  <a:cubicBezTo>
                    <a:pt x="504" y="948"/>
                    <a:pt x="522" y="949"/>
                    <a:pt x="539" y="949"/>
                  </a:cubicBezTo>
                  <a:cubicBezTo>
                    <a:pt x="787" y="949"/>
                    <a:pt x="975" y="746"/>
                    <a:pt x="1003" y="490"/>
                  </a:cubicBezTo>
                  <a:cubicBezTo>
                    <a:pt x="973" y="217"/>
                    <a:pt x="760" y="4"/>
                    <a:pt x="487" y="4"/>
                  </a:cubicBezTo>
                  <a:cubicBezTo>
                    <a:pt x="469" y="2"/>
                    <a:pt x="45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7492139" y="2067617"/>
              <a:ext cx="40281" cy="11009"/>
            </a:xfrm>
            <a:custGeom>
              <a:avLst/>
              <a:gdLst/>
              <a:ahLst/>
              <a:cxnLst/>
              <a:rect l="l" t="t" r="r" b="b"/>
              <a:pathLst>
                <a:path w="2038" h="557" extrusionOk="0">
                  <a:moveTo>
                    <a:pt x="973" y="1"/>
                  </a:moveTo>
                  <a:cubicBezTo>
                    <a:pt x="700" y="1"/>
                    <a:pt x="426" y="92"/>
                    <a:pt x="213" y="275"/>
                  </a:cubicBezTo>
                  <a:cubicBezTo>
                    <a:pt x="31" y="396"/>
                    <a:pt x="1" y="518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50" y="497"/>
                    <a:pt x="1952" y="497"/>
                  </a:cubicBezTo>
                  <a:cubicBezTo>
                    <a:pt x="1965" y="497"/>
                    <a:pt x="1973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5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7429064" y="2070009"/>
              <a:ext cx="30656" cy="89397"/>
            </a:xfrm>
            <a:custGeom>
              <a:avLst/>
              <a:gdLst/>
              <a:ahLst/>
              <a:cxnLst/>
              <a:rect l="l" t="t" r="r" b="b"/>
              <a:pathLst>
                <a:path w="1551" h="4523" extrusionOk="0">
                  <a:moveTo>
                    <a:pt x="1487" y="1"/>
                  </a:moveTo>
                  <a:cubicBezTo>
                    <a:pt x="1417" y="1"/>
                    <a:pt x="966" y="1205"/>
                    <a:pt x="456" y="2676"/>
                  </a:cubicBezTo>
                  <a:cubicBezTo>
                    <a:pt x="334" y="3071"/>
                    <a:pt x="213" y="3406"/>
                    <a:pt x="91" y="3740"/>
                  </a:cubicBezTo>
                  <a:cubicBezTo>
                    <a:pt x="0" y="3923"/>
                    <a:pt x="0" y="4105"/>
                    <a:pt x="30" y="4287"/>
                  </a:cubicBezTo>
                  <a:cubicBezTo>
                    <a:pt x="91" y="4379"/>
                    <a:pt x="182" y="4470"/>
                    <a:pt x="274" y="4500"/>
                  </a:cubicBezTo>
                  <a:lnTo>
                    <a:pt x="517" y="4500"/>
                  </a:lnTo>
                  <a:cubicBezTo>
                    <a:pt x="654" y="4515"/>
                    <a:pt x="798" y="4523"/>
                    <a:pt x="946" y="4523"/>
                  </a:cubicBezTo>
                  <a:cubicBezTo>
                    <a:pt x="1094" y="4523"/>
                    <a:pt x="1246" y="4515"/>
                    <a:pt x="1398" y="4500"/>
                  </a:cubicBezTo>
                  <a:cubicBezTo>
                    <a:pt x="1094" y="4409"/>
                    <a:pt x="790" y="4348"/>
                    <a:pt x="517" y="4348"/>
                  </a:cubicBezTo>
                  <a:cubicBezTo>
                    <a:pt x="365" y="4348"/>
                    <a:pt x="243" y="4318"/>
                    <a:pt x="213" y="4227"/>
                  </a:cubicBezTo>
                  <a:cubicBezTo>
                    <a:pt x="182" y="4075"/>
                    <a:pt x="213" y="3953"/>
                    <a:pt x="304" y="3801"/>
                  </a:cubicBezTo>
                  <a:lnTo>
                    <a:pt x="669" y="2768"/>
                  </a:lnTo>
                  <a:cubicBezTo>
                    <a:pt x="1186" y="1248"/>
                    <a:pt x="1550" y="2"/>
                    <a:pt x="1489" y="2"/>
                  </a:cubicBezTo>
                  <a:cubicBezTo>
                    <a:pt x="1489" y="1"/>
                    <a:pt x="1488" y="1"/>
                    <a:pt x="1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7454899" y="2164968"/>
              <a:ext cx="35458" cy="31248"/>
            </a:xfrm>
            <a:custGeom>
              <a:avLst/>
              <a:gdLst/>
              <a:ahLst/>
              <a:cxnLst/>
              <a:rect l="l" t="t" r="r" b="b"/>
              <a:pathLst>
                <a:path w="1794" h="1581" extrusionOk="0">
                  <a:moveTo>
                    <a:pt x="1672" y="0"/>
                  </a:moveTo>
                  <a:cubicBezTo>
                    <a:pt x="1581" y="0"/>
                    <a:pt x="1611" y="578"/>
                    <a:pt x="1125" y="1003"/>
                  </a:cubicBezTo>
                  <a:cubicBezTo>
                    <a:pt x="638" y="1429"/>
                    <a:pt x="0" y="1398"/>
                    <a:pt x="0" y="1489"/>
                  </a:cubicBezTo>
                  <a:cubicBezTo>
                    <a:pt x="0" y="1581"/>
                    <a:pt x="152" y="1581"/>
                    <a:pt x="395" y="1581"/>
                  </a:cubicBezTo>
                  <a:cubicBezTo>
                    <a:pt x="760" y="1581"/>
                    <a:pt x="1094" y="1459"/>
                    <a:pt x="1368" y="1246"/>
                  </a:cubicBezTo>
                  <a:cubicBezTo>
                    <a:pt x="1611" y="1033"/>
                    <a:pt x="1763" y="730"/>
                    <a:pt x="1793" y="395"/>
                  </a:cubicBezTo>
                  <a:cubicBezTo>
                    <a:pt x="1793" y="152"/>
                    <a:pt x="1702" y="0"/>
                    <a:pt x="1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7487929" y="2028420"/>
              <a:ext cx="49887" cy="13480"/>
            </a:xfrm>
            <a:custGeom>
              <a:avLst/>
              <a:gdLst/>
              <a:ahLst/>
              <a:cxnLst/>
              <a:rect l="l" t="t" r="r" b="b"/>
              <a:pathLst>
                <a:path w="2524" h="682" extrusionOk="0">
                  <a:moveTo>
                    <a:pt x="1136" y="0"/>
                  </a:moveTo>
                  <a:cubicBezTo>
                    <a:pt x="860" y="0"/>
                    <a:pt x="587" y="59"/>
                    <a:pt x="335" y="160"/>
                  </a:cubicBezTo>
                  <a:cubicBezTo>
                    <a:pt x="122" y="251"/>
                    <a:pt x="1" y="373"/>
                    <a:pt x="31" y="434"/>
                  </a:cubicBezTo>
                  <a:cubicBezTo>
                    <a:pt x="92" y="586"/>
                    <a:pt x="609" y="495"/>
                    <a:pt x="1247" y="555"/>
                  </a:cubicBezTo>
                  <a:cubicBezTo>
                    <a:pt x="1685" y="597"/>
                    <a:pt x="2065" y="682"/>
                    <a:pt x="2291" y="682"/>
                  </a:cubicBezTo>
                  <a:cubicBezTo>
                    <a:pt x="2394" y="682"/>
                    <a:pt x="2465" y="664"/>
                    <a:pt x="2493" y="616"/>
                  </a:cubicBezTo>
                  <a:cubicBezTo>
                    <a:pt x="2524" y="555"/>
                    <a:pt x="2433" y="434"/>
                    <a:pt x="2220" y="282"/>
                  </a:cubicBezTo>
                  <a:cubicBezTo>
                    <a:pt x="1946" y="130"/>
                    <a:pt x="1612" y="39"/>
                    <a:pt x="1308" y="8"/>
                  </a:cubicBezTo>
                  <a:cubicBezTo>
                    <a:pt x="1251" y="3"/>
                    <a:pt x="1193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7390005" y="2037433"/>
              <a:ext cx="37257" cy="12630"/>
            </a:xfrm>
            <a:custGeom>
              <a:avLst/>
              <a:gdLst/>
              <a:ahLst/>
              <a:cxnLst/>
              <a:rect l="l" t="t" r="r" b="b"/>
              <a:pathLst>
                <a:path w="1885" h="639" extrusionOk="0">
                  <a:moveTo>
                    <a:pt x="1047" y="1"/>
                  </a:moveTo>
                  <a:cubicBezTo>
                    <a:pt x="1003" y="1"/>
                    <a:pt x="958" y="3"/>
                    <a:pt x="912" y="8"/>
                  </a:cubicBezTo>
                  <a:cubicBezTo>
                    <a:pt x="639" y="8"/>
                    <a:pt x="395" y="99"/>
                    <a:pt x="183" y="282"/>
                  </a:cubicBezTo>
                  <a:cubicBezTo>
                    <a:pt x="61" y="403"/>
                    <a:pt x="0" y="525"/>
                    <a:pt x="31" y="586"/>
                  </a:cubicBezTo>
                  <a:cubicBezTo>
                    <a:pt x="70" y="625"/>
                    <a:pt x="134" y="639"/>
                    <a:pt x="217" y="639"/>
                  </a:cubicBezTo>
                  <a:cubicBezTo>
                    <a:pt x="393" y="639"/>
                    <a:pt x="654" y="576"/>
                    <a:pt x="943" y="555"/>
                  </a:cubicBezTo>
                  <a:cubicBezTo>
                    <a:pt x="1051" y="541"/>
                    <a:pt x="1155" y="537"/>
                    <a:pt x="1253" y="537"/>
                  </a:cubicBezTo>
                  <a:cubicBezTo>
                    <a:pt x="1387" y="537"/>
                    <a:pt x="1508" y="545"/>
                    <a:pt x="1606" y="545"/>
                  </a:cubicBezTo>
                  <a:cubicBezTo>
                    <a:pt x="1738" y="545"/>
                    <a:pt x="1828" y="530"/>
                    <a:pt x="1854" y="464"/>
                  </a:cubicBezTo>
                  <a:cubicBezTo>
                    <a:pt x="1885" y="403"/>
                    <a:pt x="1824" y="282"/>
                    <a:pt x="1672" y="191"/>
                  </a:cubicBezTo>
                  <a:cubicBezTo>
                    <a:pt x="1469" y="64"/>
                    <a:pt x="1267" y="1"/>
                    <a:pt x="1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7605699" y="2108771"/>
              <a:ext cx="47476" cy="72360"/>
            </a:xfrm>
            <a:custGeom>
              <a:avLst/>
              <a:gdLst/>
              <a:ahLst/>
              <a:cxnLst/>
              <a:rect l="l" t="t" r="r" b="b"/>
              <a:pathLst>
                <a:path w="2402" h="3661" extrusionOk="0">
                  <a:moveTo>
                    <a:pt x="874" y="0"/>
                  </a:moveTo>
                  <a:cubicBezTo>
                    <a:pt x="429" y="0"/>
                    <a:pt x="55" y="126"/>
                    <a:pt x="31" y="138"/>
                  </a:cubicBezTo>
                  <a:cubicBezTo>
                    <a:pt x="31" y="138"/>
                    <a:pt x="0" y="3512"/>
                    <a:pt x="0" y="3573"/>
                  </a:cubicBezTo>
                  <a:cubicBezTo>
                    <a:pt x="0" y="3592"/>
                    <a:pt x="255" y="3660"/>
                    <a:pt x="598" y="3660"/>
                  </a:cubicBezTo>
                  <a:cubicBezTo>
                    <a:pt x="1310" y="3660"/>
                    <a:pt x="2402" y="3368"/>
                    <a:pt x="2402" y="1749"/>
                  </a:cubicBezTo>
                  <a:cubicBezTo>
                    <a:pt x="2402" y="296"/>
                    <a:pt x="1556" y="0"/>
                    <a:pt x="87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7620109" y="2123873"/>
              <a:ext cx="21662" cy="41467"/>
            </a:xfrm>
            <a:custGeom>
              <a:avLst/>
              <a:gdLst/>
              <a:ahLst/>
              <a:cxnLst/>
              <a:rect l="l" t="t" r="r" b="b"/>
              <a:pathLst>
                <a:path w="1096" h="2098" extrusionOk="0">
                  <a:moveTo>
                    <a:pt x="420" y="0"/>
                  </a:moveTo>
                  <a:cubicBezTo>
                    <a:pt x="363" y="0"/>
                    <a:pt x="319" y="28"/>
                    <a:pt x="274" y="73"/>
                  </a:cubicBezTo>
                  <a:cubicBezTo>
                    <a:pt x="214" y="103"/>
                    <a:pt x="183" y="164"/>
                    <a:pt x="183" y="225"/>
                  </a:cubicBezTo>
                  <a:cubicBezTo>
                    <a:pt x="153" y="316"/>
                    <a:pt x="183" y="346"/>
                    <a:pt x="214" y="346"/>
                  </a:cubicBezTo>
                  <a:cubicBezTo>
                    <a:pt x="244" y="346"/>
                    <a:pt x="183" y="316"/>
                    <a:pt x="244" y="225"/>
                  </a:cubicBezTo>
                  <a:cubicBezTo>
                    <a:pt x="267" y="157"/>
                    <a:pt x="324" y="122"/>
                    <a:pt x="402" y="122"/>
                  </a:cubicBezTo>
                  <a:cubicBezTo>
                    <a:pt x="428" y="122"/>
                    <a:pt x="457" y="126"/>
                    <a:pt x="487" y="134"/>
                  </a:cubicBezTo>
                  <a:cubicBezTo>
                    <a:pt x="639" y="164"/>
                    <a:pt x="730" y="286"/>
                    <a:pt x="791" y="438"/>
                  </a:cubicBezTo>
                  <a:cubicBezTo>
                    <a:pt x="882" y="620"/>
                    <a:pt x="913" y="833"/>
                    <a:pt x="913" y="1046"/>
                  </a:cubicBezTo>
                  <a:cubicBezTo>
                    <a:pt x="913" y="1410"/>
                    <a:pt x="730" y="1775"/>
                    <a:pt x="426" y="1957"/>
                  </a:cubicBezTo>
                  <a:cubicBezTo>
                    <a:pt x="381" y="1988"/>
                    <a:pt x="328" y="2003"/>
                    <a:pt x="274" y="2003"/>
                  </a:cubicBezTo>
                  <a:cubicBezTo>
                    <a:pt x="221" y="2003"/>
                    <a:pt x="168" y="1988"/>
                    <a:pt x="122" y="1957"/>
                  </a:cubicBezTo>
                  <a:cubicBezTo>
                    <a:pt x="31" y="1927"/>
                    <a:pt x="1" y="1897"/>
                    <a:pt x="1" y="1897"/>
                  </a:cubicBezTo>
                  <a:lnTo>
                    <a:pt x="1" y="1897"/>
                  </a:lnTo>
                  <a:cubicBezTo>
                    <a:pt x="1" y="1897"/>
                    <a:pt x="1" y="1957"/>
                    <a:pt x="92" y="2018"/>
                  </a:cubicBezTo>
                  <a:cubicBezTo>
                    <a:pt x="150" y="2076"/>
                    <a:pt x="232" y="2097"/>
                    <a:pt x="316" y="2097"/>
                  </a:cubicBezTo>
                  <a:cubicBezTo>
                    <a:pt x="364" y="2097"/>
                    <a:pt x="412" y="2090"/>
                    <a:pt x="457" y="2079"/>
                  </a:cubicBezTo>
                  <a:cubicBezTo>
                    <a:pt x="852" y="1897"/>
                    <a:pt x="1095" y="1502"/>
                    <a:pt x="1065" y="1046"/>
                  </a:cubicBezTo>
                  <a:cubicBezTo>
                    <a:pt x="1065" y="833"/>
                    <a:pt x="1034" y="590"/>
                    <a:pt x="943" y="377"/>
                  </a:cubicBezTo>
                  <a:cubicBezTo>
                    <a:pt x="852" y="195"/>
                    <a:pt x="700" y="43"/>
                    <a:pt x="487" y="12"/>
                  </a:cubicBezTo>
                  <a:cubicBezTo>
                    <a:pt x="463" y="4"/>
                    <a:pt x="441" y="0"/>
                    <a:pt x="4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7338176" y="1912429"/>
              <a:ext cx="281928" cy="210359"/>
            </a:xfrm>
            <a:custGeom>
              <a:avLst/>
              <a:gdLst/>
              <a:ahLst/>
              <a:cxnLst/>
              <a:rect l="l" t="t" r="r" b="b"/>
              <a:pathLst>
                <a:path w="14264" h="10643" extrusionOk="0">
                  <a:moveTo>
                    <a:pt x="7809" y="0"/>
                  </a:moveTo>
                  <a:cubicBezTo>
                    <a:pt x="7691" y="0"/>
                    <a:pt x="7573" y="3"/>
                    <a:pt x="7455" y="10"/>
                  </a:cubicBezTo>
                  <a:cubicBezTo>
                    <a:pt x="5814" y="101"/>
                    <a:pt x="4264" y="709"/>
                    <a:pt x="2987" y="1742"/>
                  </a:cubicBezTo>
                  <a:cubicBezTo>
                    <a:pt x="2379" y="2198"/>
                    <a:pt x="1893" y="2806"/>
                    <a:pt x="1559" y="3505"/>
                  </a:cubicBezTo>
                  <a:lnTo>
                    <a:pt x="191" y="2259"/>
                  </a:lnTo>
                  <a:lnTo>
                    <a:pt x="191" y="2259"/>
                  </a:lnTo>
                  <a:cubicBezTo>
                    <a:pt x="1" y="4410"/>
                    <a:pt x="1785" y="5683"/>
                    <a:pt x="3455" y="5683"/>
                  </a:cubicBezTo>
                  <a:cubicBezTo>
                    <a:pt x="4192" y="5683"/>
                    <a:pt x="4907" y="5434"/>
                    <a:pt x="5419" y="4904"/>
                  </a:cubicBezTo>
                  <a:cubicBezTo>
                    <a:pt x="6179" y="4113"/>
                    <a:pt x="6878" y="3110"/>
                    <a:pt x="7911" y="2745"/>
                  </a:cubicBezTo>
                  <a:cubicBezTo>
                    <a:pt x="8189" y="2664"/>
                    <a:pt x="8476" y="2623"/>
                    <a:pt x="8761" y="2623"/>
                  </a:cubicBezTo>
                  <a:cubicBezTo>
                    <a:pt x="9225" y="2623"/>
                    <a:pt x="9686" y="2732"/>
                    <a:pt x="10100" y="2958"/>
                  </a:cubicBezTo>
                  <a:cubicBezTo>
                    <a:pt x="11103" y="3475"/>
                    <a:pt x="11680" y="4630"/>
                    <a:pt x="11832" y="5724"/>
                  </a:cubicBezTo>
                  <a:cubicBezTo>
                    <a:pt x="12045" y="7244"/>
                    <a:pt x="11802" y="8612"/>
                    <a:pt x="12197" y="10010"/>
                  </a:cubicBezTo>
                  <a:cubicBezTo>
                    <a:pt x="12258" y="10223"/>
                    <a:pt x="12349" y="10436"/>
                    <a:pt x="12501" y="10557"/>
                  </a:cubicBezTo>
                  <a:cubicBezTo>
                    <a:pt x="12608" y="10616"/>
                    <a:pt x="12722" y="10643"/>
                    <a:pt x="12833" y="10643"/>
                  </a:cubicBezTo>
                  <a:cubicBezTo>
                    <a:pt x="13070" y="10643"/>
                    <a:pt x="13299" y="10521"/>
                    <a:pt x="13443" y="10314"/>
                  </a:cubicBezTo>
                  <a:cubicBezTo>
                    <a:pt x="13808" y="9858"/>
                    <a:pt x="14021" y="9311"/>
                    <a:pt x="14051" y="8733"/>
                  </a:cubicBezTo>
                  <a:cubicBezTo>
                    <a:pt x="14264" y="7457"/>
                    <a:pt x="14203" y="6150"/>
                    <a:pt x="13899" y="4873"/>
                  </a:cubicBezTo>
                  <a:cubicBezTo>
                    <a:pt x="13595" y="3597"/>
                    <a:pt x="12926" y="2442"/>
                    <a:pt x="11954" y="1530"/>
                  </a:cubicBezTo>
                  <a:cubicBezTo>
                    <a:pt x="10797" y="542"/>
                    <a:pt x="9326" y="0"/>
                    <a:pt x="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7356955" y="1922984"/>
              <a:ext cx="85938" cy="89970"/>
            </a:xfrm>
            <a:custGeom>
              <a:avLst/>
              <a:gdLst/>
              <a:ahLst/>
              <a:cxnLst/>
              <a:rect l="l" t="t" r="r" b="b"/>
              <a:pathLst>
                <a:path w="4348" h="4552" extrusionOk="0">
                  <a:moveTo>
                    <a:pt x="1608" y="0"/>
                  </a:moveTo>
                  <a:cubicBezTo>
                    <a:pt x="1551" y="0"/>
                    <a:pt x="1490" y="8"/>
                    <a:pt x="1429" y="23"/>
                  </a:cubicBezTo>
                  <a:cubicBezTo>
                    <a:pt x="1156" y="84"/>
                    <a:pt x="882" y="236"/>
                    <a:pt x="639" y="449"/>
                  </a:cubicBezTo>
                  <a:cubicBezTo>
                    <a:pt x="335" y="783"/>
                    <a:pt x="122" y="1208"/>
                    <a:pt x="61" y="1664"/>
                  </a:cubicBezTo>
                  <a:cubicBezTo>
                    <a:pt x="1" y="2211"/>
                    <a:pt x="183" y="2789"/>
                    <a:pt x="517" y="3245"/>
                  </a:cubicBezTo>
                  <a:cubicBezTo>
                    <a:pt x="852" y="3701"/>
                    <a:pt x="1308" y="4035"/>
                    <a:pt x="1794" y="4248"/>
                  </a:cubicBezTo>
                  <a:cubicBezTo>
                    <a:pt x="2219" y="4430"/>
                    <a:pt x="2675" y="4522"/>
                    <a:pt x="3101" y="4552"/>
                  </a:cubicBezTo>
                  <a:cubicBezTo>
                    <a:pt x="3405" y="4552"/>
                    <a:pt x="3709" y="4552"/>
                    <a:pt x="4013" y="4522"/>
                  </a:cubicBezTo>
                  <a:cubicBezTo>
                    <a:pt x="4134" y="4491"/>
                    <a:pt x="4226" y="4491"/>
                    <a:pt x="4347" y="4461"/>
                  </a:cubicBezTo>
                  <a:cubicBezTo>
                    <a:pt x="4347" y="4443"/>
                    <a:pt x="4304" y="4438"/>
                    <a:pt x="4225" y="4438"/>
                  </a:cubicBezTo>
                  <a:cubicBezTo>
                    <a:pt x="4141" y="4438"/>
                    <a:pt x="4015" y="4443"/>
                    <a:pt x="3856" y="4443"/>
                  </a:cubicBezTo>
                  <a:cubicBezTo>
                    <a:pt x="3661" y="4443"/>
                    <a:pt x="3414" y="4435"/>
                    <a:pt x="3131" y="4400"/>
                  </a:cubicBezTo>
                  <a:cubicBezTo>
                    <a:pt x="2706" y="4370"/>
                    <a:pt x="2280" y="4248"/>
                    <a:pt x="1885" y="4096"/>
                  </a:cubicBezTo>
                  <a:cubicBezTo>
                    <a:pt x="1399" y="3883"/>
                    <a:pt x="973" y="3549"/>
                    <a:pt x="669" y="3123"/>
                  </a:cubicBezTo>
                  <a:cubicBezTo>
                    <a:pt x="365" y="2728"/>
                    <a:pt x="213" y="2211"/>
                    <a:pt x="244" y="1725"/>
                  </a:cubicBezTo>
                  <a:cubicBezTo>
                    <a:pt x="274" y="1269"/>
                    <a:pt x="457" y="874"/>
                    <a:pt x="760" y="570"/>
                  </a:cubicBezTo>
                  <a:cubicBezTo>
                    <a:pt x="943" y="357"/>
                    <a:pt x="1186" y="205"/>
                    <a:pt x="1460" y="114"/>
                  </a:cubicBezTo>
                  <a:cubicBezTo>
                    <a:pt x="1672" y="23"/>
                    <a:pt x="1764" y="23"/>
                    <a:pt x="1764" y="23"/>
                  </a:cubicBezTo>
                  <a:cubicBezTo>
                    <a:pt x="1718" y="8"/>
                    <a:pt x="1665" y="0"/>
                    <a:pt x="16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7410424" y="1901656"/>
              <a:ext cx="67913" cy="71213"/>
            </a:xfrm>
            <a:custGeom>
              <a:avLst/>
              <a:gdLst/>
              <a:ahLst/>
              <a:cxnLst/>
              <a:rect l="l" t="t" r="r" b="b"/>
              <a:pathLst>
                <a:path w="3436" h="3603" extrusionOk="0">
                  <a:moveTo>
                    <a:pt x="605" y="0"/>
                  </a:moveTo>
                  <a:cubicBezTo>
                    <a:pt x="563" y="0"/>
                    <a:pt x="502" y="8"/>
                    <a:pt x="426" y="38"/>
                  </a:cubicBezTo>
                  <a:cubicBezTo>
                    <a:pt x="244" y="129"/>
                    <a:pt x="92" y="342"/>
                    <a:pt x="62" y="555"/>
                  </a:cubicBezTo>
                  <a:cubicBezTo>
                    <a:pt x="1" y="859"/>
                    <a:pt x="92" y="1193"/>
                    <a:pt x="244" y="1467"/>
                  </a:cubicBezTo>
                  <a:cubicBezTo>
                    <a:pt x="426" y="1801"/>
                    <a:pt x="639" y="2105"/>
                    <a:pt x="913" y="2379"/>
                  </a:cubicBezTo>
                  <a:cubicBezTo>
                    <a:pt x="1369" y="2865"/>
                    <a:pt x="1946" y="3260"/>
                    <a:pt x="2615" y="3473"/>
                  </a:cubicBezTo>
                  <a:cubicBezTo>
                    <a:pt x="2840" y="3548"/>
                    <a:pt x="3065" y="3602"/>
                    <a:pt x="3290" y="3602"/>
                  </a:cubicBezTo>
                  <a:cubicBezTo>
                    <a:pt x="3339" y="3602"/>
                    <a:pt x="3387" y="3600"/>
                    <a:pt x="3436" y="3594"/>
                  </a:cubicBezTo>
                  <a:cubicBezTo>
                    <a:pt x="3436" y="3564"/>
                    <a:pt x="3132" y="3534"/>
                    <a:pt x="2645" y="3351"/>
                  </a:cubicBezTo>
                  <a:cubicBezTo>
                    <a:pt x="2037" y="3108"/>
                    <a:pt x="1490" y="2743"/>
                    <a:pt x="1034" y="2257"/>
                  </a:cubicBezTo>
                  <a:cubicBezTo>
                    <a:pt x="791" y="1983"/>
                    <a:pt x="578" y="1710"/>
                    <a:pt x="396" y="1376"/>
                  </a:cubicBezTo>
                  <a:cubicBezTo>
                    <a:pt x="244" y="1132"/>
                    <a:pt x="153" y="859"/>
                    <a:pt x="183" y="555"/>
                  </a:cubicBezTo>
                  <a:cubicBezTo>
                    <a:pt x="214" y="373"/>
                    <a:pt x="335" y="221"/>
                    <a:pt x="487" y="99"/>
                  </a:cubicBezTo>
                  <a:cubicBezTo>
                    <a:pt x="578" y="8"/>
                    <a:pt x="670" y="8"/>
                    <a:pt x="670" y="8"/>
                  </a:cubicBezTo>
                  <a:cubicBezTo>
                    <a:pt x="670" y="8"/>
                    <a:pt x="647" y="0"/>
                    <a:pt x="6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6484572" y="2445477"/>
              <a:ext cx="607398" cy="226033"/>
            </a:xfrm>
            <a:custGeom>
              <a:avLst/>
              <a:gdLst/>
              <a:ahLst/>
              <a:cxnLst/>
              <a:rect l="l" t="t" r="r" b="b"/>
              <a:pathLst>
                <a:path w="30731" h="11436" extrusionOk="0">
                  <a:moveTo>
                    <a:pt x="634" y="1"/>
                  </a:moveTo>
                  <a:cubicBezTo>
                    <a:pt x="287" y="1"/>
                    <a:pt x="137" y="185"/>
                    <a:pt x="91" y="369"/>
                  </a:cubicBezTo>
                  <a:cubicBezTo>
                    <a:pt x="0" y="764"/>
                    <a:pt x="365" y="1159"/>
                    <a:pt x="912" y="1341"/>
                  </a:cubicBezTo>
                  <a:cubicBezTo>
                    <a:pt x="1125" y="1432"/>
                    <a:pt x="4134" y="2344"/>
                    <a:pt x="4134" y="2344"/>
                  </a:cubicBezTo>
                  <a:cubicBezTo>
                    <a:pt x="3799" y="2435"/>
                    <a:pt x="3465" y="2527"/>
                    <a:pt x="3161" y="2679"/>
                  </a:cubicBezTo>
                  <a:cubicBezTo>
                    <a:pt x="2432" y="2952"/>
                    <a:pt x="1793" y="3894"/>
                    <a:pt x="1489" y="4989"/>
                  </a:cubicBezTo>
                  <a:cubicBezTo>
                    <a:pt x="1185" y="6083"/>
                    <a:pt x="1185" y="6417"/>
                    <a:pt x="1611" y="6539"/>
                  </a:cubicBezTo>
                  <a:cubicBezTo>
                    <a:pt x="1662" y="6559"/>
                    <a:pt x="1716" y="6569"/>
                    <a:pt x="1771" y="6569"/>
                  </a:cubicBezTo>
                  <a:cubicBezTo>
                    <a:pt x="1881" y="6569"/>
                    <a:pt x="1996" y="6529"/>
                    <a:pt x="2097" y="6448"/>
                  </a:cubicBezTo>
                  <a:cubicBezTo>
                    <a:pt x="2310" y="6326"/>
                    <a:pt x="2492" y="6083"/>
                    <a:pt x="2584" y="5840"/>
                  </a:cubicBezTo>
                  <a:cubicBezTo>
                    <a:pt x="3070" y="4077"/>
                    <a:pt x="4134" y="3894"/>
                    <a:pt x="4134" y="3894"/>
                  </a:cubicBezTo>
                  <a:lnTo>
                    <a:pt x="4499" y="3986"/>
                  </a:lnTo>
                  <a:cubicBezTo>
                    <a:pt x="4499" y="3986"/>
                    <a:pt x="3404" y="4806"/>
                    <a:pt x="3465" y="5749"/>
                  </a:cubicBezTo>
                  <a:cubicBezTo>
                    <a:pt x="3465" y="5870"/>
                    <a:pt x="3496" y="5992"/>
                    <a:pt x="3556" y="6113"/>
                  </a:cubicBezTo>
                  <a:cubicBezTo>
                    <a:pt x="3255" y="7071"/>
                    <a:pt x="3964" y="8003"/>
                    <a:pt x="4906" y="8003"/>
                  </a:cubicBezTo>
                  <a:cubicBezTo>
                    <a:pt x="5011" y="8003"/>
                    <a:pt x="5119" y="7992"/>
                    <a:pt x="5228" y="7967"/>
                  </a:cubicBezTo>
                  <a:cubicBezTo>
                    <a:pt x="5471" y="7907"/>
                    <a:pt x="5714" y="7755"/>
                    <a:pt x="5745" y="7511"/>
                  </a:cubicBezTo>
                  <a:cubicBezTo>
                    <a:pt x="5745" y="7390"/>
                    <a:pt x="5714" y="7238"/>
                    <a:pt x="5654" y="7147"/>
                  </a:cubicBezTo>
                  <a:cubicBezTo>
                    <a:pt x="5623" y="7086"/>
                    <a:pt x="5593" y="7025"/>
                    <a:pt x="5593" y="6934"/>
                  </a:cubicBezTo>
                  <a:lnTo>
                    <a:pt x="5593" y="6934"/>
                  </a:lnTo>
                  <a:lnTo>
                    <a:pt x="6566" y="7056"/>
                  </a:lnTo>
                  <a:cubicBezTo>
                    <a:pt x="6566" y="7056"/>
                    <a:pt x="8815" y="7147"/>
                    <a:pt x="9757" y="7299"/>
                  </a:cubicBezTo>
                  <a:lnTo>
                    <a:pt x="25289" y="11311"/>
                  </a:lnTo>
                  <a:cubicBezTo>
                    <a:pt x="25621" y="11395"/>
                    <a:pt x="25954" y="11435"/>
                    <a:pt x="26282" y="11435"/>
                  </a:cubicBezTo>
                  <a:cubicBezTo>
                    <a:pt x="28082" y="11435"/>
                    <a:pt x="29715" y="10219"/>
                    <a:pt x="30153" y="8393"/>
                  </a:cubicBezTo>
                  <a:cubicBezTo>
                    <a:pt x="30730" y="6022"/>
                    <a:pt x="29058" y="3712"/>
                    <a:pt x="26657" y="3499"/>
                  </a:cubicBezTo>
                  <a:lnTo>
                    <a:pt x="10183" y="1949"/>
                  </a:lnTo>
                  <a:lnTo>
                    <a:pt x="7569" y="1311"/>
                  </a:lnTo>
                  <a:cubicBezTo>
                    <a:pt x="7569" y="1311"/>
                    <a:pt x="1611" y="247"/>
                    <a:pt x="1033" y="65"/>
                  </a:cubicBezTo>
                  <a:cubicBezTo>
                    <a:pt x="878" y="20"/>
                    <a:pt x="745" y="1"/>
                    <a:pt x="63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6580697" y="2476787"/>
              <a:ext cx="97936" cy="56488"/>
            </a:xfrm>
            <a:custGeom>
              <a:avLst/>
              <a:gdLst/>
              <a:ahLst/>
              <a:cxnLst/>
              <a:rect l="l" t="t" r="r" b="b"/>
              <a:pathLst>
                <a:path w="4955" h="2858" extrusionOk="0">
                  <a:moveTo>
                    <a:pt x="2706" y="0"/>
                  </a:moveTo>
                  <a:lnTo>
                    <a:pt x="213" y="2371"/>
                  </a:lnTo>
                  <a:cubicBezTo>
                    <a:pt x="122" y="2462"/>
                    <a:pt x="0" y="2554"/>
                    <a:pt x="61" y="2706"/>
                  </a:cubicBezTo>
                  <a:cubicBezTo>
                    <a:pt x="122" y="2858"/>
                    <a:pt x="304" y="2858"/>
                    <a:pt x="456" y="2858"/>
                  </a:cubicBezTo>
                  <a:cubicBezTo>
                    <a:pt x="1459" y="2706"/>
                    <a:pt x="2219" y="1763"/>
                    <a:pt x="3253" y="1581"/>
                  </a:cubicBezTo>
                  <a:cubicBezTo>
                    <a:pt x="3587" y="1520"/>
                    <a:pt x="3952" y="1551"/>
                    <a:pt x="4286" y="1459"/>
                  </a:cubicBezTo>
                  <a:cubicBezTo>
                    <a:pt x="4620" y="1399"/>
                    <a:pt x="4894" y="1125"/>
                    <a:pt x="4955" y="791"/>
                  </a:cubicBezTo>
                  <a:lnTo>
                    <a:pt x="270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6580085" y="2476787"/>
              <a:ext cx="98548" cy="58287"/>
            </a:xfrm>
            <a:custGeom>
              <a:avLst/>
              <a:gdLst/>
              <a:ahLst/>
              <a:cxnLst/>
              <a:rect l="l" t="t" r="r" b="b"/>
              <a:pathLst>
                <a:path w="4986" h="2949" extrusionOk="0">
                  <a:moveTo>
                    <a:pt x="2737" y="0"/>
                  </a:moveTo>
                  <a:lnTo>
                    <a:pt x="2737" y="0"/>
                  </a:lnTo>
                  <a:cubicBezTo>
                    <a:pt x="2615" y="61"/>
                    <a:pt x="2524" y="152"/>
                    <a:pt x="2433" y="244"/>
                  </a:cubicBezTo>
                  <a:cubicBezTo>
                    <a:pt x="2250" y="395"/>
                    <a:pt x="2007" y="608"/>
                    <a:pt x="1673" y="912"/>
                  </a:cubicBezTo>
                  <a:lnTo>
                    <a:pt x="578" y="1915"/>
                  </a:lnTo>
                  <a:cubicBezTo>
                    <a:pt x="487" y="2006"/>
                    <a:pt x="396" y="2128"/>
                    <a:pt x="275" y="2219"/>
                  </a:cubicBezTo>
                  <a:cubicBezTo>
                    <a:pt x="153" y="2310"/>
                    <a:pt x="31" y="2402"/>
                    <a:pt x="1" y="2645"/>
                  </a:cubicBezTo>
                  <a:cubicBezTo>
                    <a:pt x="1" y="2766"/>
                    <a:pt x="62" y="2888"/>
                    <a:pt x="183" y="2918"/>
                  </a:cubicBezTo>
                  <a:cubicBezTo>
                    <a:pt x="275" y="2949"/>
                    <a:pt x="366" y="2949"/>
                    <a:pt x="457" y="2949"/>
                  </a:cubicBezTo>
                  <a:cubicBezTo>
                    <a:pt x="609" y="2918"/>
                    <a:pt x="791" y="2888"/>
                    <a:pt x="943" y="2827"/>
                  </a:cubicBezTo>
                  <a:cubicBezTo>
                    <a:pt x="1490" y="2584"/>
                    <a:pt x="2037" y="2280"/>
                    <a:pt x="2554" y="1946"/>
                  </a:cubicBezTo>
                  <a:cubicBezTo>
                    <a:pt x="2767" y="1794"/>
                    <a:pt x="3010" y="1702"/>
                    <a:pt x="3284" y="1672"/>
                  </a:cubicBezTo>
                  <a:cubicBezTo>
                    <a:pt x="3496" y="1611"/>
                    <a:pt x="3740" y="1611"/>
                    <a:pt x="3952" y="1581"/>
                  </a:cubicBezTo>
                  <a:cubicBezTo>
                    <a:pt x="4317" y="1581"/>
                    <a:pt x="4651" y="1429"/>
                    <a:pt x="4864" y="1155"/>
                  </a:cubicBezTo>
                  <a:cubicBezTo>
                    <a:pt x="4955" y="1034"/>
                    <a:pt x="4986" y="912"/>
                    <a:pt x="4986" y="760"/>
                  </a:cubicBezTo>
                  <a:lnTo>
                    <a:pt x="4986" y="760"/>
                  </a:lnTo>
                  <a:cubicBezTo>
                    <a:pt x="4925" y="882"/>
                    <a:pt x="4895" y="1003"/>
                    <a:pt x="4803" y="1095"/>
                  </a:cubicBezTo>
                  <a:cubicBezTo>
                    <a:pt x="4609" y="1289"/>
                    <a:pt x="4313" y="1433"/>
                    <a:pt x="4031" y="1433"/>
                  </a:cubicBezTo>
                  <a:cubicBezTo>
                    <a:pt x="4005" y="1433"/>
                    <a:pt x="3978" y="1432"/>
                    <a:pt x="3952" y="1429"/>
                  </a:cubicBezTo>
                  <a:cubicBezTo>
                    <a:pt x="3709" y="1429"/>
                    <a:pt x="3466" y="1459"/>
                    <a:pt x="3253" y="1490"/>
                  </a:cubicBezTo>
                  <a:cubicBezTo>
                    <a:pt x="2980" y="1551"/>
                    <a:pt x="2737" y="1642"/>
                    <a:pt x="2493" y="1763"/>
                  </a:cubicBezTo>
                  <a:cubicBezTo>
                    <a:pt x="1977" y="2067"/>
                    <a:pt x="1430" y="2371"/>
                    <a:pt x="882" y="2614"/>
                  </a:cubicBezTo>
                  <a:cubicBezTo>
                    <a:pt x="761" y="2675"/>
                    <a:pt x="609" y="2706"/>
                    <a:pt x="457" y="2736"/>
                  </a:cubicBezTo>
                  <a:cubicBezTo>
                    <a:pt x="305" y="2736"/>
                    <a:pt x="183" y="2706"/>
                    <a:pt x="214" y="2614"/>
                  </a:cubicBezTo>
                  <a:cubicBezTo>
                    <a:pt x="214" y="2554"/>
                    <a:pt x="305" y="2432"/>
                    <a:pt x="426" y="2341"/>
                  </a:cubicBezTo>
                  <a:cubicBezTo>
                    <a:pt x="518" y="2250"/>
                    <a:pt x="639" y="2128"/>
                    <a:pt x="730" y="2037"/>
                  </a:cubicBezTo>
                  <a:lnTo>
                    <a:pt x="1794" y="973"/>
                  </a:lnTo>
                  <a:cubicBezTo>
                    <a:pt x="2098" y="699"/>
                    <a:pt x="2341" y="426"/>
                    <a:pt x="2493" y="274"/>
                  </a:cubicBezTo>
                  <a:cubicBezTo>
                    <a:pt x="2676" y="92"/>
                    <a:pt x="2737" y="31"/>
                    <a:pt x="2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6512799" y="2521539"/>
              <a:ext cx="61291" cy="54630"/>
            </a:xfrm>
            <a:custGeom>
              <a:avLst/>
              <a:gdLst/>
              <a:ahLst/>
              <a:cxnLst/>
              <a:rect l="l" t="t" r="r" b="b"/>
              <a:pathLst>
                <a:path w="3101" h="2764" extrusionOk="0">
                  <a:moveTo>
                    <a:pt x="2660" y="1"/>
                  </a:moveTo>
                  <a:cubicBezTo>
                    <a:pt x="2577" y="1"/>
                    <a:pt x="2493" y="16"/>
                    <a:pt x="2402" y="46"/>
                  </a:cubicBezTo>
                  <a:cubicBezTo>
                    <a:pt x="2159" y="107"/>
                    <a:pt x="1946" y="259"/>
                    <a:pt x="1794" y="472"/>
                  </a:cubicBezTo>
                  <a:cubicBezTo>
                    <a:pt x="1612" y="715"/>
                    <a:pt x="1490" y="989"/>
                    <a:pt x="1399" y="1262"/>
                  </a:cubicBezTo>
                  <a:cubicBezTo>
                    <a:pt x="1308" y="1536"/>
                    <a:pt x="1216" y="1809"/>
                    <a:pt x="1064" y="2083"/>
                  </a:cubicBezTo>
                  <a:cubicBezTo>
                    <a:pt x="973" y="2296"/>
                    <a:pt x="821" y="2478"/>
                    <a:pt x="609" y="2600"/>
                  </a:cubicBezTo>
                  <a:cubicBezTo>
                    <a:pt x="530" y="2659"/>
                    <a:pt x="439" y="2692"/>
                    <a:pt x="343" y="2692"/>
                  </a:cubicBezTo>
                  <a:cubicBezTo>
                    <a:pt x="291" y="2692"/>
                    <a:pt x="237" y="2682"/>
                    <a:pt x="183" y="2660"/>
                  </a:cubicBezTo>
                  <a:cubicBezTo>
                    <a:pt x="61" y="2630"/>
                    <a:pt x="1" y="2600"/>
                    <a:pt x="1" y="2600"/>
                  </a:cubicBezTo>
                  <a:lnTo>
                    <a:pt x="1" y="2600"/>
                  </a:lnTo>
                  <a:cubicBezTo>
                    <a:pt x="1" y="2600"/>
                    <a:pt x="61" y="2660"/>
                    <a:pt x="153" y="2721"/>
                  </a:cubicBezTo>
                  <a:cubicBezTo>
                    <a:pt x="221" y="2749"/>
                    <a:pt x="302" y="2764"/>
                    <a:pt x="383" y="2764"/>
                  </a:cubicBezTo>
                  <a:cubicBezTo>
                    <a:pt x="484" y="2764"/>
                    <a:pt x="586" y="2741"/>
                    <a:pt x="669" y="2691"/>
                  </a:cubicBezTo>
                  <a:cubicBezTo>
                    <a:pt x="882" y="2539"/>
                    <a:pt x="1034" y="2356"/>
                    <a:pt x="1186" y="2144"/>
                  </a:cubicBezTo>
                  <a:cubicBezTo>
                    <a:pt x="1308" y="1870"/>
                    <a:pt x="1429" y="1597"/>
                    <a:pt x="1520" y="1323"/>
                  </a:cubicBezTo>
                  <a:cubicBezTo>
                    <a:pt x="1612" y="1019"/>
                    <a:pt x="1733" y="776"/>
                    <a:pt x="1885" y="533"/>
                  </a:cubicBezTo>
                  <a:cubicBezTo>
                    <a:pt x="2037" y="350"/>
                    <a:pt x="2220" y="198"/>
                    <a:pt x="2432" y="138"/>
                  </a:cubicBezTo>
                  <a:cubicBezTo>
                    <a:pt x="2564" y="100"/>
                    <a:pt x="2695" y="74"/>
                    <a:pt x="2834" y="74"/>
                  </a:cubicBezTo>
                  <a:cubicBezTo>
                    <a:pt x="2920" y="74"/>
                    <a:pt x="3008" y="84"/>
                    <a:pt x="3101" y="107"/>
                  </a:cubicBezTo>
                  <a:cubicBezTo>
                    <a:pt x="3040" y="77"/>
                    <a:pt x="2979" y="46"/>
                    <a:pt x="2919" y="46"/>
                  </a:cubicBezTo>
                  <a:cubicBezTo>
                    <a:pt x="2827" y="16"/>
                    <a:pt x="2744" y="1"/>
                    <a:pt x="26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6498982" y="2470778"/>
              <a:ext cx="81116" cy="25240"/>
            </a:xfrm>
            <a:custGeom>
              <a:avLst/>
              <a:gdLst/>
              <a:ahLst/>
              <a:cxnLst/>
              <a:rect l="l" t="t" r="r" b="b"/>
              <a:pathLst>
                <a:path w="4104" h="1277" extrusionOk="0">
                  <a:moveTo>
                    <a:pt x="1" y="0"/>
                  </a:moveTo>
                  <a:cubicBezTo>
                    <a:pt x="183" y="92"/>
                    <a:pt x="365" y="183"/>
                    <a:pt x="578" y="244"/>
                  </a:cubicBezTo>
                  <a:cubicBezTo>
                    <a:pt x="943" y="396"/>
                    <a:pt x="1429" y="578"/>
                    <a:pt x="2007" y="760"/>
                  </a:cubicBezTo>
                  <a:cubicBezTo>
                    <a:pt x="2584" y="943"/>
                    <a:pt x="3101" y="1095"/>
                    <a:pt x="3466" y="1186"/>
                  </a:cubicBezTo>
                  <a:cubicBezTo>
                    <a:pt x="3678" y="1247"/>
                    <a:pt x="3891" y="1277"/>
                    <a:pt x="4104" y="1277"/>
                  </a:cubicBezTo>
                  <a:cubicBezTo>
                    <a:pt x="3891" y="1216"/>
                    <a:pt x="3709" y="1125"/>
                    <a:pt x="3496" y="1095"/>
                  </a:cubicBezTo>
                  <a:lnTo>
                    <a:pt x="2037" y="639"/>
                  </a:lnTo>
                  <a:lnTo>
                    <a:pt x="608" y="183"/>
                  </a:lnTo>
                  <a:cubicBezTo>
                    <a:pt x="396" y="92"/>
                    <a:pt x="213" y="3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6557254" y="2541068"/>
              <a:ext cx="43878" cy="43878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308" y="1"/>
                  </a:moveTo>
                  <a:cubicBezTo>
                    <a:pt x="1308" y="1"/>
                    <a:pt x="1303" y="11"/>
                    <a:pt x="1290" y="33"/>
                  </a:cubicBezTo>
                  <a:lnTo>
                    <a:pt x="1290" y="33"/>
                  </a:lnTo>
                  <a:cubicBezTo>
                    <a:pt x="1305" y="22"/>
                    <a:pt x="1322" y="11"/>
                    <a:pt x="1338" y="1"/>
                  </a:cubicBezTo>
                  <a:close/>
                  <a:moveTo>
                    <a:pt x="1290" y="33"/>
                  </a:moveTo>
                  <a:lnTo>
                    <a:pt x="1290" y="33"/>
                  </a:lnTo>
                  <a:cubicBezTo>
                    <a:pt x="1075" y="182"/>
                    <a:pt x="943" y="384"/>
                    <a:pt x="943" y="639"/>
                  </a:cubicBezTo>
                  <a:cubicBezTo>
                    <a:pt x="974" y="791"/>
                    <a:pt x="1065" y="913"/>
                    <a:pt x="1186" y="943"/>
                  </a:cubicBezTo>
                  <a:cubicBezTo>
                    <a:pt x="1308" y="1004"/>
                    <a:pt x="1460" y="1034"/>
                    <a:pt x="1612" y="1065"/>
                  </a:cubicBezTo>
                  <a:cubicBezTo>
                    <a:pt x="1764" y="1095"/>
                    <a:pt x="1885" y="1156"/>
                    <a:pt x="2007" y="1247"/>
                  </a:cubicBezTo>
                  <a:cubicBezTo>
                    <a:pt x="2068" y="1368"/>
                    <a:pt x="2098" y="1520"/>
                    <a:pt x="2068" y="1672"/>
                  </a:cubicBezTo>
                  <a:cubicBezTo>
                    <a:pt x="1955" y="1926"/>
                    <a:pt x="1712" y="2101"/>
                    <a:pt x="1410" y="2101"/>
                  </a:cubicBezTo>
                  <a:cubicBezTo>
                    <a:pt x="1387" y="2101"/>
                    <a:pt x="1363" y="2100"/>
                    <a:pt x="1338" y="2098"/>
                  </a:cubicBezTo>
                  <a:cubicBezTo>
                    <a:pt x="1095" y="2068"/>
                    <a:pt x="822" y="1976"/>
                    <a:pt x="578" y="1885"/>
                  </a:cubicBezTo>
                  <a:cubicBezTo>
                    <a:pt x="426" y="1824"/>
                    <a:pt x="274" y="1733"/>
                    <a:pt x="153" y="1612"/>
                  </a:cubicBezTo>
                  <a:cubicBezTo>
                    <a:pt x="62" y="1520"/>
                    <a:pt x="1" y="1490"/>
                    <a:pt x="1" y="1490"/>
                  </a:cubicBezTo>
                  <a:lnTo>
                    <a:pt x="1" y="1490"/>
                  </a:lnTo>
                  <a:cubicBezTo>
                    <a:pt x="31" y="1551"/>
                    <a:pt x="62" y="1612"/>
                    <a:pt x="122" y="1642"/>
                  </a:cubicBezTo>
                  <a:cubicBezTo>
                    <a:pt x="244" y="1764"/>
                    <a:pt x="396" y="1885"/>
                    <a:pt x="548" y="1946"/>
                  </a:cubicBezTo>
                  <a:cubicBezTo>
                    <a:pt x="791" y="2068"/>
                    <a:pt x="1065" y="2159"/>
                    <a:pt x="1308" y="2220"/>
                  </a:cubicBezTo>
                  <a:cubicBezTo>
                    <a:pt x="1490" y="2220"/>
                    <a:pt x="1673" y="2189"/>
                    <a:pt x="1825" y="2128"/>
                  </a:cubicBezTo>
                  <a:cubicBezTo>
                    <a:pt x="1977" y="2037"/>
                    <a:pt x="2098" y="1885"/>
                    <a:pt x="2159" y="1703"/>
                  </a:cubicBezTo>
                  <a:cubicBezTo>
                    <a:pt x="2220" y="1520"/>
                    <a:pt x="2189" y="1338"/>
                    <a:pt x="2068" y="1186"/>
                  </a:cubicBezTo>
                  <a:cubicBezTo>
                    <a:pt x="1946" y="1034"/>
                    <a:pt x="1794" y="973"/>
                    <a:pt x="1612" y="943"/>
                  </a:cubicBezTo>
                  <a:cubicBezTo>
                    <a:pt x="1490" y="943"/>
                    <a:pt x="1338" y="913"/>
                    <a:pt x="1217" y="852"/>
                  </a:cubicBezTo>
                  <a:cubicBezTo>
                    <a:pt x="1126" y="821"/>
                    <a:pt x="1034" y="730"/>
                    <a:pt x="1004" y="639"/>
                  </a:cubicBezTo>
                  <a:cubicBezTo>
                    <a:pt x="1004" y="457"/>
                    <a:pt x="1065" y="274"/>
                    <a:pt x="1186" y="183"/>
                  </a:cubicBezTo>
                  <a:cubicBezTo>
                    <a:pt x="1239" y="112"/>
                    <a:pt x="1272" y="62"/>
                    <a:pt x="1290" y="3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6553064" y="2568109"/>
              <a:ext cx="45677" cy="37593"/>
            </a:xfrm>
            <a:custGeom>
              <a:avLst/>
              <a:gdLst/>
              <a:ahLst/>
              <a:cxnLst/>
              <a:rect l="l" t="t" r="r" b="b"/>
              <a:pathLst>
                <a:path w="2311" h="1902" extrusionOk="0">
                  <a:moveTo>
                    <a:pt x="122" y="0"/>
                  </a:moveTo>
                  <a:cubicBezTo>
                    <a:pt x="122" y="1"/>
                    <a:pt x="91" y="61"/>
                    <a:pt x="61" y="152"/>
                  </a:cubicBezTo>
                  <a:cubicBezTo>
                    <a:pt x="0" y="335"/>
                    <a:pt x="0" y="487"/>
                    <a:pt x="31" y="639"/>
                  </a:cubicBezTo>
                  <a:cubicBezTo>
                    <a:pt x="61" y="912"/>
                    <a:pt x="152" y="1125"/>
                    <a:pt x="274" y="1338"/>
                  </a:cubicBezTo>
                  <a:cubicBezTo>
                    <a:pt x="456" y="1581"/>
                    <a:pt x="730" y="1763"/>
                    <a:pt x="1003" y="1824"/>
                  </a:cubicBezTo>
                  <a:cubicBezTo>
                    <a:pt x="1136" y="1878"/>
                    <a:pt x="1270" y="1902"/>
                    <a:pt x="1403" y="1902"/>
                  </a:cubicBezTo>
                  <a:cubicBezTo>
                    <a:pt x="1574" y="1902"/>
                    <a:pt x="1744" y="1862"/>
                    <a:pt x="1915" y="1794"/>
                  </a:cubicBezTo>
                  <a:cubicBezTo>
                    <a:pt x="2128" y="1672"/>
                    <a:pt x="2280" y="1459"/>
                    <a:pt x="2310" y="1186"/>
                  </a:cubicBezTo>
                  <a:cubicBezTo>
                    <a:pt x="2310" y="1034"/>
                    <a:pt x="2249" y="852"/>
                    <a:pt x="2128" y="760"/>
                  </a:cubicBezTo>
                  <a:cubicBezTo>
                    <a:pt x="2006" y="669"/>
                    <a:pt x="1946" y="669"/>
                    <a:pt x="1945" y="669"/>
                  </a:cubicBezTo>
                  <a:lnTo>
                    <a:pt x="1945" y="669"/>
                  </a:lnTo>
                  <a:cubicBezTo>
                    <a:pt x="1945" y="700"/>
                    <a:pt x="2006" y="700"/>
                    <a:pt x="2097" y="791"/>
                  </a:cubicBezTo>
                  <a:cubicBezTo>
                    <a:pt x="2219" y="882"/>
                    <a:pt x="2249" y="1034"/>
                    <a:pt x="2249" y="1186"/>
                  </a:cubicBezTo>
                  <a:cubicBezTo>
                    <a:pt x="2219" y="1399"/>
                    <a:pt x="2067" y="1581"/>
                    <a:pt x="1854" y="1672"/>
                  </a:cubicBezTo>
                  <a:cubicBezTo>
                    <a:pt x="1724" y="1737"/>
                    <a:pt x="1585" y="1768"/>
                    <a:pt x="1442" y="1768"/>
                  </a:cubicBezTo>
                  <a:cubicBezTo>
                    <a:pt x="1318" y="1768"/>
                    <a:pt x="1191" y="1745"/>
                    <a:pt x="1064" y="1703"/>
                  </a:cubicBezTo>
                  <a:cubicBezTo>
                    <a:pt x="790" y="1642"/>
                    <a:pt x="578" y="1490"/>
                    <a:pt x="395" y="1247"/>
                  </a:cubicBezTo>
                  <a:cubicBezTo>
                    <a:pt x="243" y="1064"/>
                    <a:pt x="152" y="852"/>
                    <a:pt x="122" y="639"/>
                  </a:cubicBezTo>
                  <a:cubicBezTo>
                    <a:pt x="91" y="426"/>
                    <a:pt x="91" y="213"/>
                    <a:pt x="1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6628750" y="2515233"/>
              <a:ext cx="33067" cy="37356"/>
            </a:xfrm>
            <a:custGeom>
              <a:avLst/>
              <a:gdLst/>
              <a:ahLst/>
              <a:cxnLst/>
              <a:rect l="l" t="t" r="r" b="b"/>
              <a:pathLst>
                <a:path w="1673" h="1890" extrusionOk="0">
                  <a:moveTo>
                    <a:pt x="1" y="1"/>
                  </a:moveTo>
                  <a:cubicBezTo>
                    <a:pt x="275" y="426"/>
                    <a:pt x="639" y="791"/>
                    <a:pt x="1095" y="1004"/>
                  </a:cubicBezTo>
                  <a:cubicBezTo>
                    <a:pt x="1175" y="1063"/>
                    <a:pt x="1254" y="1110"/>
                    <a:pt x="1334" y="1152"/>
                  </a:cubicBezTo>
                  <a:lnTo>
                    <a:pt x="1334" y="1152"/>
                  </a:lnTo>
                  <a:cubicBezTo>
                    <a:pt x="1144" y="1253"/>
                    <a:pt x="982" y="1412"/>
                    <a:pt x="882" y="1612"/>
                  </a:cubicBezTo>
                  <a:cubicBezTo>
                    <a:pt x="822" y="1703"/>
                    <a:pt x="791" y="1794"/>
                    <a:pt x="791" y="1885"/>
                  </a:cubicBezTo>
                  <a:cubicBezTo>
                    <a:pt x="794" y="1888"/>
                    <a:pt x="798" y="1890"/>
                    <a:pt x="801" y="1890"/>
                  </a:cubicBezTo>
                  <a:cubicBezTo>
                    <a:pt x="829" y="1890"/>
                    <a:pt x="865" y="1778"/>
                    <a:pt x="974" y="1642"/>
                  </a:cubicBezTo>
                  <a:cubicBezTo>
                    <a:pt x="1126" y="1460"/>
                    <a:pt x="1308" y="1308"/>
                    <a:pt x="1521" y="1216"/>
                  </a:cubicBezTo>
                  <a:lnTo>
                    <a:pt x="1673" y="1156"/>
                  </a:lnTo>
                  <a:lnTo>
                    <a:pt x="1521" y="1095"/>
                  </a:lnTo>
                  <a:cubicBezTo>
                    <a:pt x="1399" y="1034"/>
                    <a:pt x="1278" y="973"/>
                    <a:pt x="1156" y="913"/>
                  </a:cubicBezTo>
                  <a:cubicBezTo>
                    <a:pt x="730" y="639"/>
                    <a:pt x="366" y="33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6541638" y="2521855"/>
              <a:ext cx="5989" cy="19291"/>
            </a:xfrm>
            <a:custGeom>
              <a:avLst/>
              <a:gdLst/>
              <a:ahLst/>
              <a:cxnLst/>
              <a:rect l="l" t="t" r="r" b="b"/>
              <a:pathLst>
                <a:path w="303" h="976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0"/>
                    <a:pt x="92" y="213"/>
                    <a:pt x="122" y="486"/>
                  </a:cubicBezTo>
                  <a:cubicBezTo>
                    <a:pt x="183" y="760"/>
                    <a:pt x="92" y="942"/>
                    <a:pt x="122" y="973"/>
                  </a:cubicBezTo>
                  <a:cubicBezTo>
                    <a:pt x="124" y="974"/>
                    <a:pt x="126" y="975"/>
                    <a:pt x="129" y="975"/>
                  </a:cubicBezTo>
                  <a:cubicBezTo>
                    <a:pt x="169" y="975"/>
                    <a:pt x="303" y="744"/>
                    <a:pt x="274" y="486"/>
                  </a:cubicBezTo>
                  <a:cubicBezTo>
                    <a:pt x="244" y="182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6789177" y="2301951"/>
              <a:ext cx="949234" cy="793624"/>
            </a:xfrm>
            <a:custGeom>
              <a:avLst/>
              <a:gdLst/>
              <a:ahLst/>
              <a:cxnLst/>
              <a:rect l="l" t="t" r="r" b="b"/>
              <a:pathLst>
                <a:path w="48026" h="40153" extrusionOk="0">
                  <a:moveTo>
                    <a:pt x="32919" y="0"/>
                  </a:moveTo>
                  <a:lnTo>
                    <a:pt x="31247" y="1824"/>
                  </a:lnTo>
                  <a:lnTo>
                    <a:pt x="22190" y="4438"/>
                  </a:lnTo>
                  <a:lnTo>
                    <a:pt x="10214" y="10031"/>
                  </a:lnTo>
                  <a:lnTo>
                    <a:pt x="2098" y="9392"/>
                  </a:lnTo>
                  <a:lnTo>
                    <a:pt x="1" y="16475"/>
                  </a:lnTo>
                  <a:lnTo>
                    <a:pt x="11551" y="18815"/>
                  </a:lnTo>
                  <a:lnTo>
                    <a:pt x="22281" y="16353"/>
                  </a:lnTo>
                  <a:lnTo>
                    <a:pt x="22281" y="16353"/>
                  </a:lnTo>
                  <a:cubicBezTo>
                    <a:pt x="22281" y="16353"/>
                    <a:pt x="21734" y="36049"/>
                    <a:pt x="21734" y="36232"/>
                  </a:cubicBezTo>
                  <a:cubicBezTo>
                    <a:pt x="21734" y="36414"/>
                    <a:pt x="20852" y="36718"/>
                    <a:pt x="20913" y="38147"/>
                  </a:cubicBezTo>
                  <a:lnTo>
                    <a:pt x="21673" y="39849"/>
                  </a:lnTo>
                  <a:lnTo>
                    <a:pt x="45229" y="40153"/>
                  </a:lnTo>
                  <a:lnTo>
                    <a:pt x="45868" y="21034"/>
                  </a:lnTo>
                  <a:lnTo>
                    <a:pt x="48026" y="6201"/>
                  </a:lnTo>
                  <a:lnTo>
                    <a:pt x="43102" y="3161"/>
                  </a:lnTo>
                  <a:lnTo>
                    <a:pt x="41339" y="791"/>
                  </a:lnTo>
                  <a:lnTo>
                    <a:pt x="34561" y="7933"/>
                  </a:lnTo>
                  <a:lnTo>
                    <a:pt x="32858" y="1824"/>
                  </a:lnTo>
                  <a:lnTo>
                    <a:pt x="3291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7409831" y="2341603"/>
              <a:ext cx="43878" cy="127385"/>
            </a:xfrm>
            <a:custGeom>
              <a:avLst/>
              <a:gdLst/>
              <a:ahLst/>
              <a:cxnLst/>
              <a:rect l="l" t="t" r="r" b="b"/>
              <a:pathLst>
                <a:path w="2220" h="6445" extrusionOk="0">
                  <a:moveTo>
                    <a:pt x="0" y="0"/>
                  </a:moveTo>
                  <a:cubicBezTo>
                    <a:pt x="0" y="456"/>
                    <a:pt x="61" y="882"/>
                    <a:pt x="122" y="1338"/>
                  </a:cubicBezTo>
                  <a:cubicBezTo>
                    <a:pt x="244" y="2158"/>
                    <a:pt x="456" y="3283"/>
                    <a:pt x="730" y="4499"/>
                  </a:cubicBezTo>
                  <a:cubicBezTo>
                    <a:pt x="851" y="5107"/>
                    <a:pt x="1034" y="5684"/>
                    <a:pt x="1247" y="6262"/>
                  </a:cubicBezTo>
                  <a:lnTo>
                    <a:pt x="1338" y="6444"/>
                  </a:lnTo>
                  <a:lnTo>
                    <a:pt x="1429" y="6262"/>
                  </a:lnTo>
                  <a:cubicBezTo>
                    <a:pt x="1551" y="5897"/>
                    <a:pt x="1611" y="5502"/>
                    <a:pt x="1581" y="5107"/>
                  </a:cubicBezTo>
                  <a:cubicBezTo>
                    <a:pt x="1581" y="4833"/>
                    <a:pt x="1642" y="4560"/>
                    <a:pt x="1733" y="4286"/>
                  </a:cubicBezTo>
                  <a:cubicBezTo>
                    <a:pt x="1824" y="4043"/>
                    <a:pt x="2007" y="3861"/>
                    <a:pt x="2219" y="3739"/>
                  </a:cubicBezTo>
                  <a:cubicBezTo>
                    <a:pt x="2159" y="3739"/>
                    <a:pt x="2067" y="3769"/>
                    <a:pt x="2007" y="3830"/>
                  </a:cubicBezTo>
                  <a:cubicBezTo>
                    <a:pt x="1855" y="3921"/>
                    <a:pt x="1703" y="4073"/>
                    <a:pt x="1642" y="4256"/>
                  </a:cubicBezTo>
                  <a:cubicBezTo>
                    <a:pt x="1520" y="4529"/>
                    <a:pt x="1429" y="4803"/>
                    <a:pt x="1429" y="5107"/>
                  </a:cubicBezTo>
                  <a:cubicBezTo>
                    <a:pt x="1429" y="5377"/>
                    <a:pt x="1396" y="5647"/>
                    <a:pt x="1329" y="5905"/>
                  </a:cubicBezTo>
                  <a:lnTo>
                    <a:pt x="1329" y="5905"/>
                  </a:lnTo>
                  <a:cubicBezTo>
                    <a:pt x="1159" y="5438"/>
                    <a:pt x="1014" y="4953"/>
                    <a:pt x="912" y="4468"/>
                  </a:cubicBezTo>
                  <a:cubicBezTo>
                    <a:pt x="669" y="3253"/>
                    <a:pt x="426" y="2128"/>
                    <a:pt x="274" y="1307"/>
                  </a:cubicBezTo>
                  <a:cubicBezTo>
                    <a:pt x="213" y="851"/>
                    <a:pt x="122" y="42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7511372" y="2356013"/>
              <a:ext cx="114756" cy="114163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5806" y="1"/>
                  </a:moveTo>
                  <a:cubicBezTo>
                    <a:pt x="5806" y="1"/>
                    <a:pt x="5684" y="92"/>
                    <a:pt x="5502" y="274"/>
                  </a:cubicBezTo>
                  <a:cubicBezTo>
                    <a:pt x="5350" y="487"/>
                    <a:pt x="5076" y="761"/>
                    <a:pt x="4772" y="1095"/>
                  </a:cubicBezTo>
                  <a:cubicBezTo>
                    <a:pt x="4164" y="1794"/>
                    <a:pt x="3344" y="2767"/>
                    <a:pt x="2432" y="3831"/>
                  </a:cubicBezTo>
                  <a:lnTo>
                    <a:pt x="1113" y="5402"/>
                  </a:lnTo>
                  <a:lnTo>
                    <a:pt x="1113" y="5402"/>
                  </a:lnTo>
                  <a:cubicBezTo>
                    <a:pt x="915" y="4651"/>
                    <a:pt x="722" y="4011"/>
                    <a:pt x="608" y="3557"/>
                  </a:cubicBezTo>
                  <a:cubicBezTo>
                    <a:pt x="578" y="3466"/>
                    <a:pt x="517" y="3344"/>
                    <a:pt x="426" y="3253"/>
                  </a:cubicBezTo>
                  <a:cubicBezTo>
                    <a:pt x="365" y="3192"/>
                    <a:pt x="274" y="3162"/>
                    <a:pt x="183" y="3162"/>
                  </a:cubicBezTo>
                  <a:cubicBezTo>
                    <a:pt x="31" y="3162"/>
                    <a:pt x="0" y="3253"/>
                    <a:pt x="0" y="3253"/>
                  </a:cubicBezTo>
                  <a:cubicBezTo>
                    <a:pt x="22" y="3232"/>
                    <a:pt x="74" y="3210"/>
                    <a:pt x="124" y="3210"/>
                  </a:cubicBezTo>
                  <a:cubicBezTo>
                    <a:pt x="144" y="3210"/>
                    <a:pt x="165" y="3214"/>
                    <a:pt x="183" y="3223"/>
                  </a:cubicBezTo>
                  <a:cubicBezTo>
                    <a:pt x="304" y="3223"/>
                    <a:pt x="456" y="3344"/>
                    <a:pt x="487" y="3588"/>
                  </a:cubicBezTo>
                  <a:cubicBezTo>
                    <a:pt x="608" y="4074"/>
                    <a:pt x="760" y="4773"/>
                    <a:pt x="973" y="5594"/>
                  </a:cubicBezTo>
                  <a:lnTo>
                    <a:pt x="1003" y="5776"/>
                  </a:lnTo>
                  <a:lnTo>
                    <a:pt x="1125" y="5654"/>
                  </a:lnTo>
                  <a:lnTo>
                    <a:pt x="2584" y="3952"/>
                  </a:lnTo>
                  <a:cubicBezTo>
                    <a:pt x="3496" y="2888"/>
                    <a:pt x="4316" y="1916"/>
                    <a:pt x="4894" y="1186"/>
                  </a:cubicBezTo>
                  <a:cubicBezTo>
                    <a:pt x="5198" y="822"/>
                    <a:pt x="5411" y="548"/>
                    <a:pt x="5563" y="335"/>
                  </a:cubicBezTo>
                  <a:cubicBezTo>
                    <a:pt x="5654" y="244"/>
                    <a:pt x="5745" y="122"/>
                    <a:pt x="5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7427245" y="2484002"/>
              <a:ext cx="37870" cy="494441"/>
            </a:xfrm>
            <a:custGeom>
              <a:avLst/>
              <a:gdLst/>
              <a:ahLst/>
              <a:cxnLst/>
              <a:rect l="l" t="t" r="r" b="b"/>
              <a:pathLst>
                <a:path w="1916" h="25016" extrusionOk="0">
                  <a:moveTo>
                    <a:pt x="1885" y="0"/>
                  </a:moveTo>
                  <a:cubicBezTo>
                    <a:pt x="1855" y="91"/>
                    <a:pt x="1855" y="182"/>
                    <a:pt x="1825" y="274"/>
                  </a:cubicBezTo>
                  <a:lnTo>
                    <a:pt x="1703" y="973"/>
                  </a:lnTo>
                  <a:cubicBezTo>
                    <a:pt x="1612" y="1611"/>
                    <a:pt x="1490" y="2493"/>
                    <a:pt x="1338" y="3648"/>
                  </a:cubicBezTo>
                  <a:cubicBezTo>
                    <a:pt x="1034" y="5897"/>
                    <a:pt x="639" y="8997"/>
                    <a:pt x="396" y="12462"/>
                  </a:cubicBezTo>
                  <a:cubicBezTo>
                    <a:pt x="153" y="15927"/>
                    <a:pt x="31" y="19058"/>
                    <a:pt x="31" y="21338"/>
                  </a:cubicBezTo>
                  <a:lnTo>
                    <a:pt x="31" y="24013"/>
                  </a:lnTo>
                  <a:lnTo>
                    <a:pt x="31" y="24742"/>
                  </a:lnTo>
                  <a:cubicBezTo>
                    <a:pt x="1" y="24833"/>
                    <a:pt x="31" y="24924"/>
                    <a:pt x="31" y="25016"/>
                  </a:cubicBezTo>
                  <a:cubicBezTo>
                    <a:pt x="62" y="24924"/>
                    <a:pt x="62" y="24833"/>
                    <a:pt x="62" y="24742"/>
                  </a:cubicBezTo>
                  <a:cubicBezTo>
                    <a:pt x="92" y="24560"/>
                    <a:pt x="92" y="24317"/>
                    <a:pt x="92" y="24013"/>
                  </a:cubicBezTo>
                  <a:cubicBezTo>
                    <a:pt x="92" y="23344"/>
                    <a:pt x="122" y="22432"/>
                    <a:pt x="153" y="21307"/>
                  </a:cubicBezTo>
                  <a:cubicBezTo>
                    <a:pt x="214" y="19058"/>
                    <a:pt x="335" y="15927"/>
                    <a:pt x="609" y="12462"/>
                  </a:cubicBezTo>
                  <a:cubicBezTo>
                    <a:pt x="852" y="9028"/>
                    <a:pt x="1186" y="5897"/>
                    <a:pt x="1460" y="3648"/>
                  </a:cubicBezTo>
                  <a:cubicBezTo>
                    <a:pt x="1612" y="2553"/>
                    <a:pt x="1733" y="1641"/>
                    <a:pt x="1794" y="1003"/>
                  </a:cubicBezTo>
                  <a:cubicBezTo>
                    <a:pt x="1855" y="699"/>
                    <a:pt x="1885" y="456"/>
                    <a:pt x="1885" y="274"/>
                  </a:cubicBezTo>
                  <a:cubicBezTo>
                    <a:pt x="1916" y="182"/>
                    <a:pt x="1916" y="91"/>
                    <a:pt x="1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7385794" y="3002501"/>
              <a:ext cx="6028" cy="66707"/>
            </a:xfrm>
            <a:custGeom>
              <a:avLst/>
              <a:gdLst/>
              <a:ahLst/>
              <a:cxnLst/>
              <a:rect l="l" t="t" r="r" b="b"/>
              <a:pathLst>
                <a:path w="305" h="3375" extrusionOk="0">
                  <a:moveTo>
                    <a:pt x="244" y="0"/>
                  </a:moveTo>
                  <a:cubicBezTo>
                    <a:pt x="92" y="548"/>
                    <a:pt x="31" y="1125"/>
                    <a:pt x="31" y="1703"/>
                  </a:cubicBezTo>
                  <a:cubicBezTo>
                    <a:pt x="1" y="2250"/>
                    <a:pt x="61" y="2827"/>
                    <a:pt x="213" y="3374"/>
                  </a:cubicBezTo>
                  <a:cubicBezTo>
                    <a:pt x="305" y="3374"/>
                    <a:pt x="213" y="2614"/>
                    <a:pt x="244" y="1703"/>
                  </a:cubicBezTo>
                  <a:cubicBezTo>
                    <a:pt x="305" y="1125"/>
                    <a:pt x="305" y="548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7261422" y="2959845"/>
              <a:ext cx="319640" cy="57081"/>
            </a:xfrm>
            <a:custGeom>
              <a:avLst/>
              <a:gdLst/>
              <a:ahLst/>
              <a:cxnLst/>
              <a:rect l="l" t="t" r="r" b="b"/>
              <a:pathLst>
                <a:path w="16172" h="2888" extrusionOk="0">
                  <a:moveTo>
                    <a:pt x="16171" y="0"/>
                  </a:moveTo>
                  <a:lnTo>
                    <a:pt x="16171" y="0"/>
                  </a:lnTo>
                  <a:cubicBezTo>
                    <a:pt x="15958" y="61"/>
                    <a:pt x="15746" y="92"/>
                    <a:pt x="15533" y="183"/>
                  </a:cubicBezTo>
                  <a:lnTo>
                    <a:pt x="13831" y="639"/>
                  </a:lnTo>
                  <a:cubicBezTo>
                    <a:pt x="12402" y="1034"/>
                    <a:pt x="10396" y="1520"/>
                    <a:pt x="8147" y="1915"/>
                  </a:cubicBezTo>
                  <a:cubicBezTo>
                    <a:pt x="5928" y="2280"/>
                    <a:pt x="3861" y="2523"/>
                    <a:pt x="2402" y="2675"/>
                  </a:cubicBezTo>
                  <a:lnTo>
                    <a:pt x="639" y="2827"/>
                  </a:lnTo>
                  <a:cubicBezTo>
                    <a:pt x="426" y="2827"/>
                    <a:pt x="213" y="2858"/>
                    <a:pt x="1" y="2888"/>
                  </a:cubicBezTo>
                  <a:lnTo>
                    <a:pt x="639" y="2888"/>
                  </a:lnTo>
                  <a:cubicBezTo>
                    <a:pt x="1065" y="2888"/>
                    <a:pt x="1672" y="2858"/>
                    <a:pt x="2402" y="2797"/>
                  </a:cubicBezTo>
                  <a:cubicBezTo>
                    <a:pt x="4347" y="2645"/>
                    <a:pt x="6262" y="2402"/>
                    <a:pt x="8208" y="2067"/>
                  </a:cubicBezTo>
                  <a:cubicBezTo>
                    <a:pt x="10092" y="1733"/>
                    <a:pt x="12007" y="1307"/>
                    <a:pt x="13861" y="760"/>
                  </a:cubicBezTo>
                  <a:cubicBezTo>
                    <a:pt x="14591" y="548"/>
                    <a:pt x="15168" y="365"/>
                    <a:pt x="15563" y="244"/>
                  </a:cubicBezTo>
                  <a:cubicBezTo>
                    <a:pt x="15776" y="183"/>
                    <a:pt x="15958" y="92"/>
                    <a:pt x="1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7225368" y="2459966"/>
              <a:ext cx="4842" cy="246924"/>
            </a:xfrm>
            <a:custGeom>
              <a:avLst/>
              <a:gdLst/>
              <a:ahLst/>
              <a:cxnLst/>
              <a:rect l="l" t="t" r="r" b="b"/>
              <a:pathLst>
                <a:path w="245" h="12493" extrusionOk="0">
                  <a:moveTo>
                    <a:pt x="153" y="0"/>
                  </a:moveTo>
                  <a:cubicBezTo>
                    <a:pt x="92" y="0"/>
                    <a:pt x="31" y="2797"/>
                    <a:pt x="31" y="6262"/>
                  </a:cubicBezTo>
                  <a:cubicBezTo>
                    <a:pt x="1" y="9696"/>
                    <a:pt x="31" y="12493"/>
                    <a:pt x="92" y="12493"/>
                  </a:cubicBezTo>
                  <a:cubicBezTo>
                    <a:pt x="153" y="12493"/>
                    <a:pt x="214" y="9696"/>
                    <a:pt x="214" y="6262"/>
                  </a:cubicBezTo>
                  <a:cubicBezTo>
                    <a:pt x="244" y="2797"/>
                    <a:pt x="214" y="31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7677788" y="2419108"/>
              <a:ext cx="209687" cy="673473"/>
            </a:xfrm>
            <a:custGeom>
              <a:avLst/>
              <a:gdLst/>
              <a:ahLst/>
              <a:cxnLst/>
              <a:rect l="l" t="t" r="r" b="b"/>
              <a:pathLst>
                <a:path w="10609" h="34074" extrusionOk="0">
                  <a:moveTo>
                    <a:pt x="2645" y="0"/>
                  </a:moveTo>
                  <a:lnTo>
                    <a:pt x="518" y="14165"/>
                  </a:lnTo>
                  <a:lnTo>
                    <a:pt x="3071" y="21642"/>
                  </a:lnTo>
                  <a:lnTo>
                    <a:pt x="1" y="30426"/>
                  </a:lnTo>
                  <a:lnTo>
                    <a:pt x="6141" y="34074"/>
                  </a:lnTo>
                  <a:lnTo>
                    <a:pt x="9940" y="24682"/>
                  </a:lnTo>
                  <a:cubicBezTo>
                    <a:pt x="10518" y="23283"/>
                    <a:pt x="10609" y="21733"/>
                    <a:pt x="10183" y="20274"/>
                  </a:cubicBezTo>
                  <a:cubicBezTo>
                    <a:pt x="8876" y="15563"/>
                    <a:pt x="5958" y="5107"/>
                    <a:pt x="5806" y="3982"/>
                  </a:cubicBezTo>
                  <a:cubicBezTo>
                    <a:pt x="5594" y="2554"/>
                    <a:pt x="2645" y="0"/>
                    <a:pt x="264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7629735" y="2433518"/>
              <a:ext cx="169426" cy="659064"/>
            </a:xfrm>
            <a:custGeom>
              <a:avLst/>
              <a:gdLst/>
              <a:ahLst/>
              <a:cxnLst/>
              <a:rect l="l" t="t" r="r" b="b"/>
              <a:pathLst>
                <a:path w="8572" h="33345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009" y="31"/>
                    <a:pt x="2949" y="62"/>
                    <a:pt x="2888" y="122"/>
                  </a:cubicBezTo>
                  <a:cubicBezTo>
                    <a:pt x="2705" y="244"/>
                    <a:pt x="2523" y="396"/>
                    <a:pt x="2371" y="548"/>
                  </a:cubicBezTo>
                  <a:cubicBezTo>
                    <a:pt x="1733" y="1095"/>
                    <a:pt x="1186" y="1794"/>
                    <a:pt x="791" y="2554"/>
                  </a:cubicBezTo>
                  <a:cubicBezTo>
                    <a:pt x="487" y="3071"/>
                    <a:pt x="274" y="3648"/>
                    <a:pt x="152" y="4256"/>
                  </a:cubicBezTo>
                  <a:cubicBezTo>
                    <a:pt x="31" y="4955"/>
                    <a:pt x="0" y="5654"/>
                    <a:pt x="91" y="6384"/>
                  </a:cubicBezTo>
                  <a:cubicBezTo>
                    <a:pt x="274" y="7873"/>
                    <a:pt x="973" y="9454"/>
                    <a:pt x="1733" y="11095"/>
                  </a:cubicBezTo>
                  <a:cubicBezTo>
                    <a:pt x="2523" y="13193"/>
                    <a:pt x="3374" y="15503"/>
                    <a:pt x="4286" y="17934"/>
                  </a:cubicBezTo>
                  <a:cubicBezTo>
                    <a:pt x="4647" y="18957"/>
                    <a:pt x="5038" y="19950"/>
                    <a:pt x="5370" y="20913"/>
                  </a:cubicBezTo>
                  <a:lnTo>
                    <a:pt x="5370" y="20913"/>
                  </a:lnTo>
                  <a:cubicBezTo>
                    <a:pt x="4249" y="24214"/>
                    <a:pt x="3219" y="27212"/>
                    <a:pt x="2341" y="29667"/>
                  </a:cubicBezTo>
                  <a:lnTo>
                    <a:pt x="2341" y="29728"/>
                  </a:lnTo>
                  <a:lnTo>
                    <a:pt x="2401" y="29758"/>
                  </a:lnTo>
                  <a:lnTo>
                    <a:pt x="6900" y="32372"/>
                  </a:lnTo>
                  <a:lnTo>
                    <a:pt x="8146" y="33102"/>
                  </a:lnTo>
                  <a:lnTo>
                    <a:pt x="8450" y="33284"/>
                  </a:lnTo>
                  <a:cubicBezTo>
                    <a:pt x="8506" y="33312"/>
                    <a:pt x="8536" y="33314"/>
                    <a:pt x="8564" y="33337"/>
                  </a:cubicBezTo>
                  <a:lnTo>
                    <a:pt x="8564" y="33337"/>
                  </a:lnTo>
                  <a:cubicBezTo>
                    <a:pt x="8549" y="33325"/>
                    <a:pt x="8515" y="33297"/>
                    <a:pt x="8450" y="33254"/>
                  </a:cubicBezTo>
                  <a:lnTo>
                    <a:pt x="8146" y="33041"/>
                  </a:lnTo>
                  <a:lnTo>
                    <a:pt x="6900" y="32281"/>
                  </a:lnTo>
                  <a:lnTo>
                    <a:pt x="2513" y="29667"/>
                  </a:lnTo>
                  <a:lnTo>
                    <a:pt x="2513" y="29667"/>
                  </a:lnTo>
                  <a:cubicBezTo>
                    <a:pt x="3361" y="27186"/>
                    <a:pt x="4417" y="24199"/>
                    <a:pt x="5593" y="20913"/>
                  </a:cubicBezTo>
                  <a:lnTo>
                    <a:pt x="5593" y="20883"/>
                  </a:lnTo>
                  <a:lnTo>
                    <a:pt x="5593" y="20852"/>
                  </a:lnTo>
                  <a:cubicBezTo>
                    <a:pt x="5228" y="19880"/>
                    <a:pt x="4833" y="18877"/>
                    <a:pt x="4468" y="17843"/>
                  </a:cubicBezTo>
                  <a:lnTo>
                    <a:pt x="1915" y="11004"/>
                  </a:lnTo>
                  <a:cubicBezTo>
                    <a:pt x="1125" y="9393"/>
                    <a:pt x="456" y="7843"/>
                    <a:pt x="243" y="6354"/>
                  </a:cubicBezTo>
                  <a:cubicBezTo>
                    <a:pt x="152" y="5654"/>
                    <a:pt x="183" y="4955"/>
                    <a:pt x="304" y="4287"/>
                  </a:cubicBezTo>
                  <a:cubicBezTo>
                    <a:pt x="395" y="3679"/>
                    <a:pt x="608" y="3132"/>
                    <a:pt x="882" y="2584"/>
                  </a:cubicBezTo>
                  <a:cubicBezTo>
                    <a:pt x="1277" y="1855"/>
                    <a:pt x="1794" y="1156"/>
                    <a:pt x="2401" y="578"/>
                  </a:cubicBezTo>
                  <a:cubicBezTo>
                    <a:pt x="2614" y="396"/>
                    <a:pt x="2797" y="244"/>
                    <a:pt x="2918" y="153"/>
                  </a:cubicBezTo>
                  <a:cubicBezTo>
                    <a:pt x="2979" y="92"/>
                    <a:pt x="3040" y="62"/>
                    <a:pt x="3101" y="1"/>
                  </a:cubicBezTo>
                  <a:close/>
                  <a:moveTo>
                    <a:pt x="8564" y="33337"/>
                  </a:moveTo>
                  <a:cubicBezTo>
                    <a:pt x="8569" y="33342"/>
                    <a:pt x="8572" y="33345"/>
                    <a:pt x="8572" y="33345"/>
                  </a:cubicBezTo>
                  <a:lnTo>
                    <a:pt x="8572" y="33345"/>
                  </a:lnTo>
                  <a:cubicBezTo>
                    <a:pt x="8569" y="33342"/>
                    <a:pt x="8566" y="33340"/>
                    <a:pt x="8564" y="333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7486130" y="2419108"/>
              <a:ext cx="87737" cy="78981"/>
            </a:xfrm>
            <a:custGeom>
              <a:avLst/>
              <a:gdLst/>
              <a:ahLst/>
              <a:cxnLst/>
              <a:rect l="l" t="t" r="r" b="b"/>
              <a:pathLst>
                <a:path w="4439" h="3996" extrusionOk="0">
                  <a:moveTo>
                    <a:pt x="4438" y="0"/>
                  </a:moveTo>
                  <a:cubicBezTo>
                    <a:pt x="4438" y="1"/>
                    <a:pt x="4438" y="1"/>
                    <a:pt x="4438" y="2"/>
                  </a:cubicBezTo>
                  <a:lnTo>
                    <a:pt x="4438" y="2"/>
                  </a:lnTo>
                  <a:cubicBezTo>
                    <a:pt x="4438" y="1"/>
                    <a:pt x="4438" y="1"/>
                    <a:pt x="4438" y="0"/>
                  </a:cubicBezTo>
                  <a:close/>
                  <a:moveTo>
                    <a:pt x="4438" y="2"/>
                  </a:moveTo>
                  <a:cubicBezTo>
                    <a:pt x="4398" y="76"/>
                    <a:pt x="2311" y="2432"/>
                    <a:pt x="2311" y="2432"/>
                  </a:cubicBezTo>
                  <a:cubicBezTo>
                    <a:pt x="2250" y="1824"/>
                    <a:pt x="2068" y="1216"/>
                    <a:pt x="1855" y="669"/>
                  </a:cubicBezTo>
                  <a:cubicBezTo>
                    <a:pt x="1764" y="487"/>
                    <a:pt x="1703" y="183"/>
                    <a:pt x="1520" y="92"/>
                  </a:cubicBezTo>
                  <a:cubicBezTo>
                    <a:pt x="1487" y="77"/>
                    <a:pt x="1453" y="70"/>
                    <a:pt x="1417" y="70"/>
                  </a:cubicBezTo>
                  <a:cubicBezTo>
                    <a:pt x="1154" y="70"/>
                    <a:pt x="830" y="425"/>
                    <a:pt x="669" y="639"/>
                  </a:cubicBezTo>
                  <a:cubicBezTo>
                    <a:pt x="457" y="882"/>
                    <a:pt x="244" y="1125"/>
                    <a:pt x="1" y="1338"/>
                  </a:cubicBezTo>
                  <a:lnTo>
                    <a:pt x="31" y="1368"/>
                  </a:lnTo>
                  <a:cubicBezTo>
                    <a:pt x="457" y="1368"/>
                    <a:pt x="821" y="1642"/>
                    <a:pt x="943" y="2037"/>
                  </a:cubicBezTo>
                  <a:cubicBezTo>
                    <a:pt x="1004" y="2462"/>
                    <a:pt x="943" y="2888"/>
                    <a:pt x="1065" y="3283"/>
                  </a:cubicBezTo>
                  <a:cubicBezTo>
                    <a:pt x="1147" y="3639"/>
                    <a:pt x="1476" y="3995"/>
                    <a:pt x="1829" y="3995"/>
                  </a:cubicBezTo>
                  <a:cubicBezTo>
                    <a:pt x="1868" y="3995"/>
                    <a:pt x="1907" y="3991"/>
                    <a:pt x="1946" y="3982"/>
                  </a:cubicBezTo>
                  <a:cubicBezTo>
                    <a:pt x="2189" y="3921"/>
                    <a:pt x="2402" y="3739"/>
                    <a:pt x="2524" y="3526"/>
                  </a:cubicBezTo>
                  <a:cubicBezTo>
                    <a:pt x="3313" y="2463"/>
                    <a:pt x="3952" y="1278"/>
                    <a:pt x="443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7418844" y="2402879"/>
              <a:ext cx="53484" cy="86551"/>
            </a:xfrm>
            <a:custGeom>
              <a:avLst/>
              <a:gdLst/>
              <a:ahLst/>
              <a:cxnLst/>
              <a:rect l="l" t="t" r="r" b="b"/>
              <a:pathLst>
                <a:path w="2706" h="4379" extrusionOk="0">
                  <a:moveTo>
                    <a:pt x="0" y="1"/>
                  </a:moveTo>
                  <a:lnTo>
                    <a:pt x="0" y="31"/>
                  </a:lnTo>
                  <a:cubicBezTo>
                    <a:pt x="31" y="1368"/>
                    <a:pt x="304" y="2675"/>
                    <a:pt x="760" y="3952"/>
                  </a:cubicBezTo>
                  <a:cubicBezTo>
                    <a:pt x="791" y="4074"/>
                    <a:pt x="882" y="4195"/>
                    <a:pt x="973" y="4286"/>
                  </a:cubicBezTo>
                  <a:cubicBezTo>
                    <a:pt x="1032" y="4345"/>
                    <a:pt x="1116" y="4379"/>
                    <a:pt x="1201" y="4379"/>
                  </a:cubicBezTo>
                  <a:cubicBezTo>
                    <a:pt x="1248" y="4379"/>
                    <a:pt x="1295" y="4369"/>
                    <a:pt x="1338" y="4347"/>
                  </a:cubicBezTo>
                  <a:cubicBezTo>
                    <a:pt x="1490" y="4074"/>
                    <a:pt x="1611" y="3800"/>
                    <a:pt x="1733" y="3527"/>
                  </a:cubicBezTo>
                  <a:cubicBezTo>
                    <a:pt x="1915" y="2979"/>
                    <a:pt x="2706" y="2919"/>
                    <a:pt x="2706" y="2919"/>
                  </a:cubicBezTo>
                  <a:cubicBezTo>
                    <a:pt x="2584" y="2311"/>
                    <a:pt x="2402" y="1703"/>
                    <a:pt x="2189" y="1125"/>
                  </a:cubicBezTo>
                  <a:cubicBezTo>
                    <a:pt x="2107" y="934"/>
                    <a:pt x="1952" y="817"/>
                    <a:pt x="1767" y="817"/>
                  </a:cubicBezTo>
                  <a:cubicBezTo>
                    <a:pt x="1746" y="817"/>
                    <a:pt x="1724" y="818"/>
                    <a:pt x="1703" y="821"/>
                  </a:cubicBezTo>
                  <a:cubicBezTo>
                    <a:pt x="1429" y="913"/>
                    <a:pt x="1216" y="1125"/>
                    <a:pt x="1155" y="1429"/>
                  </a:cubicBezTo>
                  <a:cubicBezTo>
                    <a:pt x="1034" y="2402"/>
                    <a:pt x="1064" y="2858"/>
                    <a:pt x="912" y="3192"/>
                  </a:cubicBezTo>
                  <a:cubicBezTo>
                    <a:pt x="547" y="2159"/>
                    <a:pt x="244" y="91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7289669" y="2939782"/>
              <a:ext cx="253545" cy="77775"/>
            </a:xfrm>
            <a:custGeom>
              <a:avLst/>
              <a:gdLst/>
              <a:ahLst/>
              <a:cxnLst/>
              <a:rect l="l" t="t" r="r" b="b"/>
              <a:pathLst>
                <a:path w="12828" h="3935" extrusionOk="0">
                  <a:moveTo>
                    <a:pt x="11543" y="1"/>
                  </a:moveTo>
                  <a:cubicBezTo>
                    <a:pt x="11485" y="1"/>
                    <a:pt x="11427" y="5"/>
                    <a:pt x="11368" y="12"/>
                  </a:cubicBezTo>
                  <a:cubicBezTo>
                    <a:pt x="10912" y="104"/>
                    <a:pt x="10517" y="286"/>
                    <a:pt x="10152" y="559"/>
                  </a:cubicBezTo>
                  <a:cubicBezTo>
                    <a:pt x="9818" y="833"/>
                    <a:pt x="9484" y="1137"/>
                    <a:pt x="9089" y="1350"/>
                  </a:cubicBezTo>
                  <a:cubicBezTo>
                    <a:pt x="8146" y="1927"/>
                    <a:pt x="7022" y="2049"/>
                    <a:pt x="5927" y="2079"/>
                  </a:cubicBezTo>
                  <a:cubicBezTo>
                    <a:pt x="5645" y="2064"/>
                    <a:pt x="5362" y="2056"/>
                    <a:pt x="5080" y="2056"/>
                  </a:cubicBezTo>
                  <a:cubicBezTo>
                    <a:pt x="4270" y="2056"/>
                    <a:pt x="3464" y="2118"/>
                    <a:pt x="2675" y="2231"/>
                  </a:cubicBezTo>
                  <a:cubicBezTo>
                    <a:pt x="1581" y="2444"/>
                    <a:pt x="517" y="2991"/>
                    <a:pt x="0" y="3933"/>
                  </a:cubicBezTo>
                  <a:cubicBezTo>
                    <a:pt x="0" y="3934"/>
                    <a:pt x="4" y="3934"/>
                    <a:pt x="12" y="3934"/>
                  </a:cubicBezTo>
                  <a:cubicBezTo>
                    <a:pt x="385" y="3934"/>
                    <a:pt x="9395" y="3231"/>
                    <a:pt x="12371" y="1654"/>
                  </a:cubicBezTo>
                  <a:cubicBezTo>
                    <a:pt x="12736" y="1380"/>
                    <a:pt x="12827" y="863"/>
                    <a:pt x="12554" y="468"/>
                  </a:cubicBezTo>
                  <a:cubicBezTo>
                    <a:pt x="12315" y="177"/>
                    <a:pt x="11938" y="1"/>
                    <a:pt x="11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7553871" y="3037943"/>
              <a:ext cx="226665" cy="205497"/>
            </a:xfrm>
            <a:custGeom>
              <a:avLst/>
              <a:gdLst/>
              <a:ahLst/>
              <a:cxnLst/>
              <a:rect l="l" t="t" r="r" b="b"/>
              <a:pathLst>
                <a:path w="11468" h="10397" extrusionOk="0">
                  <a:moveTo>
                    <a:pt x="7729" y="1"/>
                  </a:moveTo>
                  <a:lnTo>
                    <a:pt x="6513" y="2372"/>
                  </a:lnTo>
                  <a:cubicBezTo>
                    <a:pt x="6361" y="2706"/>
                    <a:pt x="6027" y="2888"/>
                    <a:pt x="5692" y="2919"/>
                  </a:cubicBezTo>
                  <a:lnTo>
                    <a:pt x="5358" y="2949"/>
                  </a:lnTo>
                  <a:cubicBezTo>
                    <a:pt x="5325" y="2941"/>
                    <a:pt x="5293" y="2937"/>
                    <a:pt x="5260" y="2937"/>
                  </a:cubicBezTo>
                  <a:cubicBezTo>
                    <a:pt x="5171" y="2937"/>
                    <a:pt x="5082" y="2965"/>
                    <a:pt x="4993" y="3010"/>
                  </a:cubicBezTo>
                  <a:cubicBezTo>
                    <a:pt x="4142" y="3405"/>
                    <a:pt x="3352" y="3952"/>
                    <a:pt x="3109" y="3952"/>
                  </a:cubicBezTo>
                  <a:cubicBezTo>
                    <a:pt x="2980" y="3974"/>
                    <a:pt x="2850" y="3984"/>
                    <a:pt x="2721" y="3984"/>
                  </a:cubicBezTo>
                  <a:cubicBezTo>
                    <a:pt x="2486" y="3984"/>
                    <a:pt x="2250" y="3950"/>
                    <a:pt x="2014" y="3891"/>
                  </a:cubicBezTo>
                  <a:cubicBezTo>
                    <a:pt x="1589" y="3800"/>
                    <a:pt x="1133" y="3648"/>
                    <a:pt x="738" y="3466"/>
                  </a:cubicBezTo>
                  <a:cubicBezTo>
                    <a:pt x="654" y="3405"/>
                    <a:pt x="565" y="3379"/>
                    <a:pt x="480" y="3379"/>
                  </a:cubicBezTo>
                  <a:cubicBezTo>
                    <a:pt x="223" y="3379"/>
                    <a:pt x="1" y="3618"/>
                    <a:pt x="69" y="3891"/>
                  </a:cubicBezTo>
                  <a:cubicBezTo>
                    <a:pt x="221" y="4256"/>
                    <a:pt x="1163" y="4894"/>
                    <a:pt x="2501" y="5107"/>
                  </a:cubicBezTo>
                  <a:cubicBezTo>
                    <a:pt x="3595" y="5259"/>
                    <a:pt x="2592" y="5989"/>
                    <a:pt x="1832" y="6505"/>
                  </a:cubicBezTo>
                  <a:cubicBezTo>
                    <a:pt x="2045" y="6931"/>
                    <a:pt x="2288" y="7326"/>
                    <a:pt x="2531" y="7752"/>
                  </a:cubicBezTo>
                  <a:cubicBezTo>
                    <a:pt x="2592" y="7752"/>
                    <a:pt x="2622" y="7782"/>
                    <a:pt x="2622" y="7812"/>
                  </a:cubicBezTo>
                  <a:cubicBezTo>
                    <a:pt x="2653" y="7843"/>
                    <a:pt x="2653" y="7843"/>
                    <a:pt x="2622" y="7873"/>
                  </a:cubicBezTo>
                  <a:cubicBezTo>
                    <a:pt x="3261" y="8907"/>
                    <a:pt x="4081" y="9758"/>
                    <a:pt x="5084" y="10396"/>
                  </a:cubicBezTo>
                  <a:cubicBezTo>
                    <a:pt x="6300" y="9089"/>
                    <a:pt x="7455" y="7721"/>
                    <a:pt x="8519" y="6293"/>
                  </a:cubicBezTo>
                  <a:lnTo>
                    <a:pt x="11468" y="2220"/>
                  </a:lnTo>
                  <a:lnTo>
                    <a:pt x="772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7587079" y="3159923"/>
              <a:ext cx="82914" cy="92540"/>
            </a:xfrm>
            <a:custGeom>
              <a:avLst/>
              <a:gdLst/>
              <a:ahLst/>
              <a:cxnLst/>
              <a:rect l="l" t="t" r="r" b="b"/>
              <a:pathLst>
                <a:path w="4195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04"/>
                    <a:pt x="152" y="608"/>
                    <a:pt x="304" y="882"/>
                  </a:cubicBezTo>
                  <a:cubicBezTo>
                    <a:pt x="638" y="1581"/>
                    <a:pt x="1064" y="2219"/>
                    <a:pt x="1581" y="2797"/>
                  </a:cubicBezTo>
                  <a:cubicBezTo>
                    <a:pt x="2067" y="3374"/>
                    <a:pt x="2675" y="3860"/>
                    <a:pt x="3313" y="4255"/>
                  </a:cubicBezTo>
                  <a:cubicBezTo>
                    <a:pt x="3544" y="4409"/>
                    <a:pt x="3796" y="4541"/>
                    <a:pt x="4052" y="4616"/>
                  </a:cubicBezTo>
                  <a:lnTo>
                    <a:pt x="4052" y="4616"/>
                  </a:lnTo>
                  <a:cubicBezTo>
                    <a:pt x="2251" y="3550"/>
                    <a:pt x="834" y="1936"/>
                    <a:pt x="0" y="0"/>
                  </a:cubicBezTo>
                  <a:close/>
                  <a:moveTo>
                    <a:pt x="4052" y="4616"/>
                  </a:moveTo>
                  <a:lnTo>
                    <a:pt x="4052" y="4616"/>
                  </a:lnTo>
                  <a:cubicBezTo>
                    <a:pt x="4089" y="4638"/>
                    <a:pt x="4127" y="4659"/>
                    <a:pt x="4164" y="4681"/>
                  </a:cubicBezTo>
                  <a:lnTo>
                    <a:pt x="4195" y="4651"/>
                  </a:lnTo>
                  <a:cubicBezTo>
                    <a:pt x="4147" y="4641"/>
                    <a:pt x="4100" y="4629"/>
                    <a:pt x="4052" y="46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7386387" y="3101631"/>
              <a:ext cx="51685" cy="197670"/>
            </a:xfrm>
            <a:custGeom>
              <a:avLst/>
              <a:gdLst/>
              <a:ahLst/>
              <a:cxnLst/>
              <a:rect l="l" t="t" r="r" b="b"/>
              <a:pathLst>
                <a:path w="2615" h="10001" extrusionOk="0">
                  <a:moveTo>
                    <a:pt x="1" y="1"/>
                  </a:moveTo>
                  <a:cubicBezTo>
                    <a:pt x="1" y="153"/>
                    <a:pt x="1" y="305"/>
                    <a:pt x="31" y="426"/>
                  </a:cubicBezTo>
                  <a:cubicBezTo>
                    <a:pt x="62" y="700"/>
                    <a:pt x="92" y="1065"/>
                    <a:pt x="183" y="1551"/>
                  </a:cubicBezTo>
                  <a:cubicBezTo>
                    <a:pt x="305" y="2493"/>
                    <a:pt x="518" y="3800"/>
                    <a:pt x="791" y="5198"/>
                  </a:cubicBezTo>
                  <a:cubicBezTo>
                    <a:pt x="943" y="5928"/>
                    <a:pt x="1095" y="6597"/>
                    <a:pt x="1217" y="7204"/>
                  </a:cubicBezTo>
                  <a:cubicBezTo>
                    <a:pt x="1338" y="7752"/>
                    <a:pt x="1460" y="8299"/>
                    <a:pt x="1642" y="8846"/>
                  </a:cubicBezTo>
                  <a:cubicBezTo>
                    <a:pt x="1734" y="9211"/>
                    <a:pt x="1946" y="9545"/>
                    <a:pt x="2250" y="9819"/>
                  </a:cubicBezTo>
                  <a:cubicBezTo>
                    <a:pt x="2311" y="9879"/>
                    <a:pt x="2402" y="9940"/>
                    <a:pt x="2493" y="9970"/>
                  </a:cubicBezTo>
                  <a:cubicBezTo>
                    <a:pt x="2585" y="10001"/>
                    <a:pt x="2615" y="10001"/>
                    <a:pt x="2615" y="10001"/>
                  </a:cubicBezTo>
                  <a:cubicBezTo>
                    <a:pt x="2615" y="10001"/>
                    <a:pt x="2493" y="9940"/>
                    <a:pt x="2311" y="9727"/>
                  </a:cubicBezTo>
                  <a:cubicBezTo>
                    <a:pt x="2068" y="9454"/>
                    <a:pt x="1886" y="9119"/>
                    <a:pt x="1764" y="8785"/>
                  </a:cubicBezTo>
                  <a:cubicBezTo>
                    <a:pt x="1612" y="8329"/>
                    <a:pt x="1521" y="7782"/>
                    <a:pt x="1399" y="7174"/>
                  </a:cubicBezTo>
                  <a:cubicBezTo>
                    <a:pt x="1278" y="6536"/>
                    <a:pt x="1126" y="5867"/>
                    <a:pt x="1004" y="5168"/>
                  </a:cubicBezTo>
                  <a:cubicBezTo>
                    <a:pt x="700" y="3739"/>
                    <a:pt x="487" y="2432"/>
                    <a:pt x="305" y="1490"/>
                  </a:cubicBezTo>
                  <a:lnTo>
                    <a:pt x="92" y="396"/>
                  </a:lnTo>
                  <a:cubicBezTo>
                    <a:pt x="92" y="274"/>
                    <a:pt x="62" y="122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7413428" y="3127189"/>
              <a:ext cx="30656" cy="30043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65" y="0"/>
                  </a:moveTo>
                  <a:cubicBezTo>
                    <a:pt x="654" y="0"/>
                    <a:pt x="475" y="33"/>
                    <a:pt x="274" y="197"/>
                  </a:cubicBezTo>
                  <a:cubicBezTo>
                    <a:pt x="92" y="349"/>
                    <a:pt x="1" y="592"/>
                    <a:pt x="62" y="835"/>
                  </a:cubicBezTo>
                  <a:cubicBezTo>
                    <a:pt x="92" y="1139"/>
                    <a:pt x="305" y="1413"/>
                    <a:pt x="609" y="1504"/>
                  </a:cubicBezTo>
                  <a:cubicBezTo>
                    <a:pt x="661" y="1515"/>
                    <a:pt x="713" y="1520"/>
                    <a:pt x="765" y="1520"/>
                  </a:cubicBezTo>
                  <a:cubicBezTo>
                    <a:pt x="1013" y="1520"/>
                    <a:pt x="1248" y="1402"/>
                    <a:pt x="1399" y="1200"/>
                  </a:cubicBezTo>
                  <a:cubicBezTo>
                    <a:pt x="1551" y="987"/>
                    <a:pt x="1551" y="714"/>
                    <a:pt x="1429" y="501"/>
                  </a:cubicBezTo>
                  <a:cubicBezTo>
                    <a:pt x="1369" y="349"/>
                    <a:pt x="1247" y="228"/>
                    <a:pt x="1095" y="197"/>
                  </a:cubicBezTo>
                  <a:cubicBezTo>
                    <a:pt x="1065" y="187"/>
                    <a:pt x="1034" y="184"/>
                    <a:pt x="1007" y="184"/>
                  </a:cubicBezTo>
                  <a:cubicBezTo>
                    <a:pt x="953" y="184"/>
                    <a:pt x="913" y="197"/>
                    <a:pt x="913" y="197"/>
                  </a:cubicBezTo>
                  <a:cubicBezTo>
                    <a:pt x="913" y="197"/>
                    <a:pt x="1186" y="258"/>
                    <a:pt x="1308" y="562"/>
                  </a:cubicBezTo>
                  <a:cubicBezTo>
                    <a:pt x="1399" y="714"/>
                    <a:pt x="1369" y="927"/>
                    <a:pt x="1247" y="1079"/>
                  </a:cubicBezTo>
                  <a:cubicBezTo>
                    <a:pt x="1151" y="1223"/>
                    <a:pt x="978" y="1310"/>
                    <a:pt x="805" y="1310"/>
                  </a:cubicBezTo>
                  <a:cubicBezTo>
                    <a:pt x="760" y="1310"/>
                    <a:pt x="714" y="1304"/>
                    <a:pt x="669" y="1291"/>
                  </a:cubicBezTo>
                  <a:cubicBezTo>
                    <a:pt x="426" y="1231"/>
                    <a:pt x="274" y="1048"/>
                    <a:pt x="244" y="805"/>
                  </a:cubicBezTo>
                  <a:cubicBezTo>
                    <a:pt x="183" y="623"/>
                    <a:pt x="244" y="440"/>
                    <a:pt x="396" y="288"/>
                  </a:cubicBezTo>
                  <a:cubicBezTo>
                    <a:pt x="518" y="167"/>
                    <a:pt x="700" y="76"/>
                    <a:pt x="882" y="15"/>
                  </a:cubicBezTo>
                  <a:cubicBezTo>
                    <a:pt x="882" y="15"/>
                    <a:pt x="838" y="0"/>
                    <a:pt x="7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7219359" y="3100425"/>
              <a:ext cx="55302" cy="97362"/>
            </a:xfrm>
            <a:custGeom>
              <a:avLst/>
              <a:gdLst/>
              <a:ahLst/>
              <a:cxnLst/>
              <a:rect l="l" t="t" r="r" b="b"/>
              <a:pathLst>
                <a:path w="2798" h="4926" extrusionOk="0">
                  <a:moveTo>
                    <a:pt x="2676" y="1"/>
                  </a:moveTo>
                  <a:cubicBezTo>
                    <a:pt x="2645" y="31"/>
                    <a:pt x="2676" y="366"/>
                    <a:pt x="2615" y="852"/>
                  </a:cubicBezTo>
                  <a:cubicBezTo>
                    <a:pt x="2493" y="2250"/>
                    <a:pt x="1794" y="3527"/>
                    <a:pt x="730" y="4408"/>
                  </a:cubicBezTo>
                  <a:cubicBezTo>
                    <a:pt x="305" y="4743"/>
                    <a:pt x="1" y="4895"/>
                    <a:pt x="1" y="4925"/>
                  </a:cubicBezTo>
                  <a:cubicBezTo>
                    <a:pt x="305" y="4834"/>
                    <a:pt x="578" y="4712"/>
                    <a:pt x="791" y="4530"/>
                  </a:cubicBezTo>
                  <a:cubicBezTo>
                    <a:pt x="1977" y="3679"/>
                    <a:pt x="2706" y="2341"/>
                    <a:pt x="2767" y="882"/>
                  </a:cubicBezTo>
                  <a:cubicBezTo>
                    <a:pt x="2797" y="578"/>
                    <a:pt x="2767" y="305"/>
                    <a:pt x="2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6980834" y="2499005"/>
              <a:ext cx="10238" cy="74534"/>
            </a:xfrm>
            <a:custGeom>
              <a:avLst/>
              <a:gdLst/>
              <a:ahLst/>
              <a:cxnLst/>
              <a:rect l="l" t="t" r="r" b="b"/>
              <a:pathLst>
                <a:path w="518" h="3771" extrusionOk="0">
                  <a:moveTo>
                    <a:pt x="457" y="1"/>
                  </a:moveTo>
                  <a:lnTo>
                    <a:pt x="457" y="1"/>
                  </a:lnTo>
                  <a:cubicBezTo>
                    <a:pt x="305" y="609"/>
                    <a:pt x="214" y="1247"/>
                    <a:pt x="183" y="1886"/>
                  </a:cubicBezTo>
                  <a:cubicBezTo>
                    <a:pt x="62" y="2524"/>
                    <a:pt x="1" y="3132"/>
                    <a:pt x="1" y="3770"/>
                  </a:cubicBezTo>
                  <a:cubicBezTo>
                    <a:pt x="183" y="3162"/>
                    <a:pt x="335" y="2554"/>
                    <a:pt x="366" y="1916"/>
                  </a:cubicBezTo>
                  <a:cubicBezTo>
                    <a:pt x="487" y="1278"/>
                    <a:pt x="518" y="639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6787378" y="2488192"/>
              <a:ext cx="439791" cy="188064"/>
            </a:xfrm>
            <a:custGeom>
              <a:avLst/>
              <a:gdLst/>
              <a:ahLst/>
              <a:cxnLst/>
              <a:rect l="l" t="t" r="r" b="b"/>
              <a:pathLst>
                <a:path w="22251" h="9515" extrusionOk="0">
                  <a:moveTo>
                    <a:pt x="2189" y="1"/>
                  </a:moveTo>
                  <a:cubicBezTo>
                    <a:pt x="2189" y="31"/>
                    <a:pt x="2159" y="62"/>
                    <a:pt x="2159" y="122"/>
                  </a:cubicBezTo>
                  <a:cubicBezTo>
                    <a:pt x="2128" y="214"/>
                    <a:pt x="2067" y="335"/>
                    <a:pt x="2037" y="487"/>
                  </a:cubicBezTo>
                  <a:cubicBezTo>
                    <a:pt x="1915" y="852"/>
                    <a:pt x="1763" y="1308"/>
                    <a:pt x="1581" y="1916"/>
                  </a:cubicBezTo>
                  <a:cubicBezTo>
                    <a:pt x="1186" y="3192"/>
                    <a:pt x="669" y="4955"/>
                    <a:pt x="31" y="7053"/>
                  </a:cubicBezTo>
                  <a:lnTo>
                    <a:pt x="0" y="7144"/>
                  </a:lnTo>
                  <a:lnTo>
                    <a:pt x="92" y="7144"/>
                  </a:lnTo>
                  <a:cubicBezTo>
                    <a:pt x="2219" y="7721"/>
                    <a:pt x="4833" y="8177"/>
                    <a:pt x="7569" y="8664"/>
                  </a:cubicBezTo>
                  <a:cubicBezTo>
                    <a:pt x="8967" y="8937"/>
                    <a:pt x="10274" y="9211"/>
                    <a:pt x="11490" y="9515"/>
                  </a:cubicBezTo>
                  <a:lnTo>
                    <a:pt x="11551" y="9515"/>
                  </a:lnTo>
                  <a:lnTo>
                    <a:pt x="19241" y="7691"/>
                  </a:lnTo>
                  <a:lnTo>
                    <a:pt x="21460" y="7144"/>
                  </a:lnTo>
                  <a:lnTo>
                    <a:pt x="22037" y="6992"/>
                  </a:lnTo>
                  <a:cubicBezTo>
                    <a:pt x="22129" y="6961"/>
                    <a:pt x="22189" y="6931"/>
                    <a:pt x="22250" y="6901"/>
                  </a:cubicBezTo>
                  <a:lnTo>
                    <a:pt x="22250" y="6901"/>
                  </a:lnTo>
                  <a:cubicBezTo>
                    <a:pt x="22189" y="6931"/>
                    <a:pt x="22098" y="6931"/>
                    <a:pt x="22037" y="6961"/>
                  </a:cubicBezTo>
                  <a:lnTo>
                    <a:pt x="21429" y="7083"/>
                  </a:lnTo>
                  <a:lnTo>
                    <a:pt x="19180" y="7569"/>
                  </a:lnTo>
                  <a:lnTo>
                    <a:pt x="11506" y="9298"/>
                  </a:lnTo>
                  <a:lnTo>
                    <a:pt x="11506" y="9298"/>
                  </a:lnTo>
                  <a:cubicBezTo>
                    <a:pt x="10294" y="8996"/>
                    <a:pt x="8962" y="8723"/>
                    <a:pt x="7599" y="8451"/>
                  </a:cubicBezTo>
                  <a:cubicBezTo>
                    <a:pt x="4869" y="7971"/>
                    <a:pt x="2316" y="7520"/>
                    <a:pt x="204" y="7012"/>
                  </a:cubicBezTo>
                  <a:lnTo>
                    <a:pt x="204" y="7012"/>
                  </a:lnTo>
                  <a:lnTo>
                    <a:pt x="1672" y="1946"/>
                  </a:lnTo>
                  <a:cubicBezTo>
                    <a:pt x="1855" y="1338"/>
                    <a:pt x="1976" y="852"/>
                    <a:pt x="2067" y="518"/>
                  </a:cubicBezTo>
                  <a:cubicBezTo>
                    <a:pt x="2128" y="335"/>
                    <a:pt x="2159" y="214"/>
                    <a:pt x="2189" y="122"/>
                  </a:cubicBezTo>
                  <a:cubicBezTo>
                    <a:pt x="2189" y="92"/>
                    <a:pt x="2189" y="3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4708535" y="4222757"/>
              <a:ext cx="174248" cy="437380"/>
            </a:xfrm>
            <a:custGeom>
              <a:avLst/>
              <a:gdLst/>
              <a:ahLst/>
              <a:cxnLst/>
              <a:rect l="l" t="t" r="r" b="b"/>
              <a:pathLst>
                <a:path w="8816" h="22129" extrusionOk="0">
                  <a:moveTo>
                    <a:pt x="1095" y="1"/>
                  </a:moveTo>
                  <a:lnTo>
                    <a:pt x="0" y="20336"/>
                  </a:lnTo>
                  <a:lnTo>
                    <a:pt x="7356" y="22129"/>
                  </a:lnTo>
                  <a:lnTo>
                    <a:pt x="8815" y="2250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679083" y="4621115"/>
              <a:ext cx="174861" cy="109360"/>
            </a:xfrm>
            <a:custGeom>
              <a:avLst/>
              <a:gdLst/>
              <a:ahLst/>
              <a:cxnLst/>
              <a:rect l="l" t="t" r="r" b="b"/>
              <a:pathLst>
                <a:path w="8847" h="5533" extrusionOk="0">
                  <a:moveTo>
                    <a:pt x="1278" y="0"/>
                  </a:moveTo>
                  <a:lnTo>
                    <a:pt x="1" y="5532"/>
                  </a:lnTo>
                  <a:lnTo>
                    <a:pt x="8481" y="5532"/>
                  </a:lnTo>
                  <a:lnTo>
                    <a:pt x="8846" y="194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4683906" y="4708819"/>
              <a:ext cx="166421" cy="7234"/>
            </a:xfrm>
            <a:custGeom>
              <a:avLst/>
              <a:gdLst/>
              <a:ahLst/>
              <a:cxnLst/>
              <a:rect l="l" t="t" r="r" b="b"/>
              <a:pathLst>
                <a:path w="8420" h="366" extrusionOk="0">
                  <a:moveTo>
                    <a:pt x="1216" y="1"/>
                  </a:moveTo>
                  <a:cubicBezTo>
                    <a:pt x="821" y="1"/>
                    <a:pt x="395" y="1"/>
                    <a:pt x="0" y="92"/>
                  </a:cubicBezTo>
                  <a:cubicBezTo>
                    <a:pt x="395" y="153"/>
                    <a:pt x="821" y="183"/>
                    <a:pt x="1216" y="183"/>
                  </a:cubicBezTo>
                  <a:lnTo>
                    <a:pt x="4195" y="305"/>
                  </a:lnTo>
                  <a:cubicBezTo>
                    <a:pt x="5350" y="366"/>
                    <a:pt x="6414" y="366"/>
                    <a:pt x="7173" y="366"/>
                  </a:cubicBezTo>
                  <a:cubicBezTo>
                    <a:pt x="7599" y="366"/>
                    <a:pt x="7994" y="366"/>
                    <a:pt x="8420" y="305"/>
                  </a:cubicBezTo>
                  <a:cubicBezTo>
                    <a:pt x="7994" y="214"/>
                    <a:pt x="7599" y="183"/>
                    <a:pt x="7173" y="183"/>
                  </a:cubicBezTo>
                  <a:lnTo>
                    <a:pt x="4195" y="62"/>
                  </a:lnTo>
                  <a:cubicBezTo>
                    <a:pt x="3040" y="1"/>
                    <a:pt x="1976" y="1"/>
                    <a:pt x="1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4773429" y="4642739"/>
              <a:ext cx="7214" cy="70304"/>
            </a:xfrm>
            <a:custGeom>
              <a:avLst/>
              <a:gdLst/>
              <a:ahLst/>
              <a:cxnLst/>
              <a:rect l="l" t="t" r="r" b="b"/>
              <a:pathLst>
                <a:path w="365" h="3557" extrusionOk="0">
                  <a:moveTo>
                    <a:pt x="304" y="0"/>
                  </a:moveTo>
                  <a:cubicBezTo>
                    <a:pt x="243" y="0"/>
                    <a:pt x="122" y="791"/>
                    <a:pt x="61" y="1763"/>
                  </a:cubicBezTo>
                  <a:cubicBezTo>
                    <a:pt x="0" y="2736"/>
                    <a:pt x="0" y="3557"/>
                    <a:pt x="61" y="3557"/>
                  </a:cubicBezTo>
                  <a:cubicBezTo>
                    <a:pt x="122" y="3557"/>
                    <a:pt x="243" y="2766"/>
                    <a:pt x="304" y="1794"/>
                  </a:cubicBezTo>
                  <a:cubicBezTo>
                    <a:pt x="365" y="791"/>
                    <a:pt x="365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4679083" y="4710638"/>
              <a:ext cx="169445" cy="19844"/>
            </a:xfrm>
            <a:custGeom>
              <a:avLst/>
              <a:gdLst/>
              <a:ahLst/>
              <a:cxnLst/>
              <a:rect l="l" t="t" r="r" b="b"/>
              <a:pathLst>
                <a:path w="8573" h="1004" extrusionOk="0">
                  <a:moveTo>
                    <a:pt x="153" y="0"/>
                  </a:moveTo>
                  <a:lnTo>
                    <a:pt x="1" y="912"/>
                  </a:lnTo>
                  <a:lnTo>
                    <a:pt x="1" y="1003"/>
                  </a:lnTo>
                  <a:lnTo>
                    <a:pt x="8481" y="1003"/>
                  </a:lnTo>
                  <a:lnTo>
                    <a:pt x="857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5282916" y="4418032"/>
              <a:ext cx="164030" cy="266768"/>
            </a:xfrm>
            <a:custGeom>
              <a:avLst/>
              <a:gdLst/>
              <a:ahLst/>
              <a:cxnLst/>
              <a:rect l="l" t="t" r="r" b="b"/>
              <a:pathLst>
                <a:path w="8299" h="13497" extrusionOk="0">
                  <a:moveTo>
                    <a:pt x="1" y="0"/>
                  </a:moveTo>
                  <a:lnTo>
                    <a:pt x="1794" y="13496"/>
                  </a:lnTo>
                  <a:lnTo>
                    <a:pt x="8299" y="13040"/>
                  </a:lnTo>
                  <a:lnTo>
                    <a:pt x="6931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5315966" y="4646950"/>
              <a:ext cx="279378" cy="82914"/>
            </a:xfrm>
            <a:custGeom>
              <a:avLst/>
              <a:gdLst/>
              <a:ahLst/>
              <a:cxnLst/>
              <a:rect l="l" t="t" r="r" b="b"/>
              <a:pathLst>
                <a:path w="14135" h="4195" extrusionOk="0">
                  <a:moveTo>
                    <a:pt x="6687" y="0"/>
                  </a:moveTo>
                  <a:cubicBezTo>
                    <a:pt x="5375" y="554"/>
                    <a:pt x="3980" y="845"/>
                    <a:pt x="2567" y="845"/>
                  </a:cubicBezTo>
                  <a:cubicBezTo>
                    <a:pt x="1885" y="845"/>
                    <a:pt x="1200" y="777"/>
                    <a:pt x="517" y="638"/>
                  </a:cubicBezTo>
                  <a:lnTo>
                    <a:pt x="0" y="547"/>
                  </a:lnTo>
                  <a:lnTo>
                    <a:pt x="152" y="4195"/>
                  </a:lnTo>
                  <a:lnTo>
                    <a:pt x="14134" y="3800"/>
                  </a:lnTo>
                  <a:cubicBezTo>
                    <a:pt x="14013" y="2462"/>
                    <a:pt x="6687" y="0"/>
                    <a:pt x="668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5340041" y="4670136"/>
              <a:ext cx="22809" cy="20951"/>
            </a:xfrm>
            <a:custGeom>
              <a:avLst/>
              <a:gdLst/>
              <a:ahLst/>
              <a:cxnLst/>
              <a:rect l="l" t="t" r="r" b="b"/>
              <a:pathLst>
                <a:path w="1154" h="1060" extrusionOk="0">
                  <a:moveTo>
                    <a:pt x="577" y="1"/>
                  </a:moveTo>
                  <a:cubicBezTo>
                    <a:pt x="530" y="1"/>
                    <a:pt x="481" y="7"/>
                    <a:pt x="432" y="20"/>
                  </a:cubicBezTo>
                  <a:lnTo>
                    <a:pt x="432" y="20"/>
                  </a:lnTo>
                  <a:lnTo>
                    <a:pt x="454" y="13"/>
                  </a:lnTo>
                  <a:lnTo>
                    <a:pt x="454" y="13"/>
                  </a:lnTo>
                  <a:cubicBezTo>
                    <a:pt x="445" y="15"/>
                    <a:pt x="436" y="18"/>
                    <a:pt x="427" y="21"/>
                  </a:cubicBezTo>
                  <a:lnTo>
                    <a:pt x="427" y="21"/>
                  </a:lnTo>
                  <a:cubicBezTo>
                    <a:pt x="406" y="27"/>
                    <a:pt x="384" y="34"/>
                    <a:pt x="363" y="43"/>
                  </a:cubicBezTo>
                  <a:lnTo>
                    <a:pt x="415" y="26"/>
                  </a:lnTo>
                  <a:lnTo>
                    <a:pt x="415" y="26"/>
                  </a:lnTo>
                  <a:cubicBezTo>
                    <a:pt x="137" y="128"/>
                    <a:pt x="1" y="391"/>
                    <a:pt x="59" y="681"/>
                  </a:cubicBezTo>
                  <a:cubicBezTo>
                    <a:pt x="137" y="914"/>
                    <a:pt x="347" y="1059"/>
                    <a:pt x="596" y="1059"/>
                  </a:cubicBezTo>
                  <a:cubicBezTo>
                    <a:pt x="639" y="1059"/>
                    <a:pt x="683" y="1055"/>
                    <a:pt x="728" y="1046"/>
                  </a:cubicBezTo>
                  <a:cubicBezTo>
                    <a:pt x="1001" y="955"/>
                    <a:pt x="1153" y="651"/>
                    <a:pt x="1092" y="347"/>
                  </a:cubicBezTo>
                  <a:cubicBezTo>
                    <a:pt x="1000" y="138"/>
                    <a:pt x="801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5318970" y="4707633"/>
              <a:ext cx="277580" cy="22236"/>
            </a:xfrm>
            <a:custGeom>
              <a:avLst/>
              <a:gdLst/>
              <a:ahLst/>
              <a:cxnLst/>
              <a:rect l="l" t="t" r="r" b="b"/>
              <a:pathLst>
                <a:path w="14044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13982" y="730"/>
                  </a:lnTo>
                  <a:cubicBezTo>
                    <a:pt x="14043" y="274"/>
                    <a:pt x="13405" y="31"/>
                    <a:pt x="13405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5427114" y="4644222"/>
              <a:ext cx="25853" cy="17808"/>
            </a:xfrm>
            <a:custGeom>
              <a:avLst/>
              <a:gdLst/>
              <a:ahLst/>
              <a:cxnLst/>
              <a:rect l="l" t="t" r="r" b="b"/>
              <a:pathLst>
                <a:path w="1308" h="901" extrusionOk="0">
                  <a:moveTo>
                    <a:pt x="1095" y="0"/>
                  </a:moveTo>
                  <a:cubicBezTo>
                    <a:pt x="940" y="0"/>
                    <a:pt x="718" y="50"/>
                    <a:pt x="487" y="199"/>
                  </a:cubicBezTo>
                  <a:cubicBezTo>
                    <a:pt x="92" y="473"/>
                    <a:pt x="1" y="868"/>
                    <a:pt x="61" y="898"/>
                  </a:cubicBezTo>
                  <a:cubicBezTo>
                    <a:pt x="64" y="899"/>
                    <a:pt x="67" y="900"/>
                    <a:pt x="71" y="900"/>
                  </a:cubicBezTo>
                  <a:cubicBezTo>
                    <a:pt x="140" y="900"/>
                    <a:pt x="320" y="615"/>
                    <a:pt x="639" y="412"/>
                  </a:cubicBezTo>
                  <a:cubicBezTo>
                    <a:pt x="973" y="169"/>
                    <a:pt x="1308" y="138"/>
                    <a:pt x="1308" y="77"/>
                  </a:cubicBezTo>
                  <a:cubicBezTo>
                    <a:pt x="1308" y="36"/>
                    <a:pt x="1225" y="0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5463168" y="4655686"/>
              <a:ext cx="19231" cy="21919"/>
            </a:xfrm>
            <a:custGeom>
              <a:avLst/>
              <a:gdLst/>
              <a:ahLst/>
              <a:cxnLst/>
              <a:rect l="l" t="t" r="r" b="b"/>
              <a:pathLst>
                <a:path w="973" h="1109" extrusionOk="0">
                  <a:moveTo>
                    <a:pt x="875" y="1"/>
                  </a:moveTo>
                  <a:cubicBezTo>
                    <a:pt x="733" y="1"/>
                    <a:pt x="466" y="92"/>
                    <a:pt x="274" y="348"/>
                  </a:cubicBezTo>
                  <a:cubicBezTo>
                    <a:pt x="0" y="744"/>
                    <a:pt x="31" y="1108"/>
                    <a:pt x="122" y="1108"/>
                  </a:cubicBezTo>
                  <a:cubicBezTo>
                    <a:pt x="183" y="1108"/>
                    <a:pt x="243" y="804"/>
                    <a:pt x="456" y="531"/>
                  </a:cubicBezTo>
                  <a:cubicBezTo>
                    <a:pt x="669" y="227"/>
                    <a:pt x="973" y="105"/>
                    <a:pt x="973" y="44"/>
                  </a:cubicBezTo>
                  <a:cubicBezTo>
                    <a:pt x="973" y="17"/>
                    <a:pt x="935" y="1"/>
                    <a:pt x="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5496218" y="4667112"/>
              <a:ext cx="14428" cy="23718"/>
            </a:xfrm>
            <a:custGeom>
              <a:avLst/>
              <a:gdLst/>
              <a:ahLst/>
              <a:cxnLst/>
              <a:rect l="l" t="t" r="r" b="b"/>
              <a:pathLst>
                <a:path w="730" h="1200" extrusionOk="0">
                  <a:moveTo>
                    <a:pt x="669" y="1"/>
                  </a:moveTo>
                  <a:cubicBezTo>
                    <a:pt x="577" y="1"/>
                    <a:pt x="313" y="157"/>
                    <a:pt x="182" y="470"/>
                  </a:cubicBezTo>
                  <a:cubicBezTo>
                    <a:pt x="0" y="865"/>
                    <a:pt x="122" y="1199"/>
                    <a:pt x="182" y="1199"/>
                  </a:cubicBezTo>
                  <a:cubicBezTo>
                    <a:pt x="243" y="1199"/>
                    <a:pt x="274" y="895"/>
                    <a:pt x="395" y="561"/>
                  </a:cubicBezTo>
                  <a:cubicBezTo>
                    <a:pt x="517" y="257"/>
                    <a:pt x="730" y="44"/>
                    <a:pt x="699" y="14"/>
                  </a:cubicBezTo>
                  <a:cubicBezTo>
                    <a:pt x="695" y="5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5406695" y="4622913"/>
              <a:ext cx="43266" cy="22848"/>
            </a:xfrm>
            <a:custGeom>
              <a:avLst/>
              <a:gdLst/>
              <a:ahLst/>
              <a:cxnLst/>
              <a:rect l="l" t="t" r="r" b="b"/>
              <a:pathLst>
                <a:path w="2189" h="1156" extrusionOk="0">
                  <a:moveTo>
                    <a:pt x="409" y="254"/>
                  </a:moveTo>
                  <a:cubicBezTo>
                    <a:pt x="457" y="254"/>
                    <a:pt x="515" y="261"/>
                    <a:pt x="578" y="274"/>
                  </a:cubicBezTo>
                  <a:cubicBezTo>
                    <a:pt x="730" y="304"/>
                    <a:pt x="851" y="335"/>
                    <a:pt x="1003" y="395"/>
                  </a:cubicBezTo>
                  <a:cubicBezTo>
                    <a:pt x="1216" y="456"/>
                    <a:pt x="1429" y="578"/>
                    <a:pt x="1611" y="730"/>
                  </a:cubicBezTo>
                  <a:cubicBezTo>
                    <a:pt x="1823" y="854"/>
                    <a:pt x="1964" y="977"/>
                    <a:pt x="2050" y="1059"/>
                  </a:cubicBezTo>
                  <a:lnTo>
                    <a:pt x="2050" y="1059"/>
                  </a:lnTo>
                  <a:cubicBezTo>
                    <a:pt x="1861" y="1011"/>
                    <a:pt x="1685" y="967"/>
                    <a:pt x="1490" y="943"/>
                  </a:cubicBezTo>
                  <a:cubicBezTo>
                    <a:pt x="1246" y="882"/>
                    <a:pt x="1034" y="791"/>
                    <a:pt x="821" y="699"/>
                  </a:cubicBezTo>
                  <a:cubicBezTo>
                    <a:pt x="669" y="639"/>
                    <a:pt x="547" y="578"/>
                    <a:pt x="426" y="487"/>
                  </a:cubicBezTo>
                  <a:cubicBezTo>
                    <a:pt x="365" y="456"/>
                    <a:pt x="304" y="426"/>
                    <a:pt x="274" y="395"/>
                  </a:cubicBezTo>
                  <a:cubicBezTo>
                    <a:pt x="274" y="335"/>
                    <a:pt x="243" y="365"/>
                    <a:pt x="274" y="304"/>
                  </a:cubicBezTo>
                  <a:cubicBezTo>
                    <a:pt x="292" y="269"/>
                    <a:pt x="341" y="254"/>
                    <a:pt x="409" y="254"/>
                  </a:cubicBezTo>
                  <a:close/>
                  <a:moveTo>
                    <a:pt x="365" y="0"/>
                  </a:moveTo>
                  <a:cubicBezTo>
                    <a:pt x="243" y="31"/>
                    <a:pt x="122" y="92"/>
                    <a:pt x="61" y="183"/>
                  </a:cubicBezTo>
                  <a:cubicBezTo>
                    <a:pt x="0" y="304"/>
                    <a:pt x="0" y="456"/>
                    <a:pt x="122" y="547"/>
                  </a:cubicBezTo>
                  <a:cubicBezTo>
                    <a:pt x="183" y="608"/>
                    <a:pt x="243" y="669"/>
                    <a:pt x="334" y="699"/>
                  </a:cubicBezTo>
                  <a:cubicBezTo>
                    <a:pt x="456" y="791"/>
                    <a:pt x="608" y="851"/>
                    <a:pt x="730" y="912"/>
                  </a:cubicBezTo>
                  <a:cubicBezTo>
                    <a:pt x="973" y="1003"/>
                    <a:pt x="1216" y="1064"/>
                    <a:pt x="1490" y="1095"/>
                  </a:cubicBezTo>
                  <a:cubicBezTo>
                    <a:pt x="1596" y="1125"/>
                    <a:pt x="1710" y="1140"/>
                    <a:pt x="1828" y="1140"/>
                  </a:cubicBezTo>
                  <a:cubicBezTo>
                    <a:pt x="1919" y="1140"/>
                    <a:pt x="2012" y="1131"/>
                    <a:pt x="2105" y="1113"/>
                  </a:cubicBezTo>
                  <a:lnTo>
                    <a:pt x="2105" y="1113"/>
                  </a:lnTo>
                  <a:cubicBezTo>
                    <a:pt x="2133" y="1140"/>
                    <a:pt x="2150" y="1155"/>
                    <a:pt x="2158" y="1155"/>
                  </a:cubicBezTo>
                  <a:cubicBezTo>
                    <a:pt x="2165" y="1148"/>
                    <a:pt x="2164" y="1130"/>
                    <a:pt x="2154" y="1103"/>
                  </a:cubicBezTo>
                  <a:lnTo>
                    <a:pt x="2154" y="1103"/>
                  </a:lnTo>
                  <a:cubicBezTo>
                    <a:pt x="2166" y="1100"/>
                    <a:pt x="2177" y="1097"/>
                    <a:pt x="2189" y="1095"/>
                  </a:cubicBezTo>
                  <a:cubicBezTo>
                    <a:pt x="2175" y="1091"/>
                    <a:pt x="2161" y="1088"/>
                    <a:pt x="2147" y="1084"/>
                  </a:cubicBezTo>
                  <a:lnTo>
                    <a:pt x="2147" y="1084"/>
                  </a:lnTo>
                  <a:cubicBezTo>
                    <a:pt x="2105" y="985"/>
                    <a:pt x="1974" y="797"/>
                    <a:pt x="1733" y="578"/>
                  </a:cubicBezTo>
                  <a:cubicBezTo>
                    <a:pt x="1520" y="426"/>
                    <a:pt x="1307" y="274"/>
                    <a:pt x="1064" y="183"/>
                  </a:cubicBezTo>
                  <a:cubicBezTo>
                    <a:pt x="912" y="122"/>
                    <a:pt x="790" y="61"/>
                    <a:pt x="638" y="31"/>
                  </a:cubicBezTo>
                  <a:cubicBezTo>
                    <a:pt x="547" y="31"/>
                    <a:pt x="456" y="0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5443935" y="4601882"/>
              <a:ext cx="21643" cy="44471"/>
            </a:xfrm>
            <a:custGeom>
              <a:avLst/>
              <a:gdLst/>
              <a:ahLst/>
              <a:cxnLst/>
              <a:rect l="l" t="t" r="r" b="b"/>
              <a:pathLst>
                <a:path w="1095" h="2250" extrusionOk="0">
                  <a:moveTo>
                    <a:pt x="669" y="0"/>
                  </a:moveTo>
                  <a:cubicBezTo>
                    <a:pt x="487" y="61"/>
                    <a:pt x="305" y="183"/>
                    <a:pt x="244" y="396"/>
                  </a:cubicBezTo>
                  <a:cubicBezTo>
                    <a:pt x="183" y="517"/>
                    <a:pt x="122" y="669"/>
                    <a:pt x="92" y="821"/>
                  </a:cubicBezTo>
                  <a:cubicBezTo>
                    <a:pt x="1" y="1064"/>
                    <a:pt x="1" y="1338"/>
                    <a:pt x="1" y="1581"/>
                  </a:cubicBezTo>
                  <a:cubicBezTo>
                    <a:pt x="1" y="1824"/>
                    <a:pt x="61" y="2067"/>
                    <a:pt x="213" y="2250"/>
                  </a:cubicBezTo>
                  <a:cubicBezTo>
                    <a:pt x="244" y="2250"/>
                    <a:pt x="153" y="1976"/>
                    <a:pt x="153" y="1581"/>
                  </a:cubicBezTo>
                  <a:cubicBezTo>
                    <a:pt x="153" y="1338"/>
                    <a:pt x="213" y="1095"/>
                    <a:pt x="274" y="882"/>
                  </a:cubicBezTo>
                  <a:cubicBezTo>
                    <a:pt x="305" y="730"/>
                    <a:pt x="365" y="608"/>
                    <a:pt x="426" y="487"/>
                  </a:cubicBezTo>
                  <a:cubicBezTo>
                    <a:pt x="487" y="365"/>
                    <a:pt x="609" y="274"/>
                    <a:pt x="669" y="244"/>
                  </a:cubicBezTo>
                  <a:cubicBezTo>
                    <a:pt x="730" y="244"/>
                    <a:pt x="791" y="365"/>
                    <a:pt x="821" y="487"/>
                  </a:cubicBezTo>
                  <a:cubicBezTo>
                    <a:pt x="852" y="639"/>
                    <a:pt x="852" y="760"/>
                    <a:pt x="821" y="912"/>
                  </a:cubicBezTo>
                  <a:cubicBezTo>
                    <a:pt x="821" y="1125"/>
                    <a:pt x="761" y="1368"/>
                    <a:pt x="639" y="1581"/>
                  </a:cubicBezTo>
                  <a:cubicBezTo>
                    <a:pt x="426" y="1915"/>
                    <a:pt x="213" y="2067"/>
                    <a:pt x="213" y="2098"/>
                  </a:cubicBezTo>
                  <a:cubicBezTo>
                    <a:pt x="217" y="2101"/>
                    <a:pt x="224" y="2103"/>
                    <a:pt x="234" y="2103"/>
                  </a:cubicBezTo>
                  <a:cubicBezTo>
                    <a:pt x="308" y="2103"/>
                    <a:pt x="549" y="1995"/>
                    <a:pt x="791" y="1672"/>
                  </a:cubicBezTo>
                  <a:cubicBezTo>
                    <a:pt x="943" y="1429"/>
                    <a:pt x="1034" y="1186"/>
                    <a:pt x="1065" y="943"/>
                  </a:cubicBezTo>
                  <a:cubicBezTo>
                    <a:pt x="1095" y="760"/>
                    <a:pt x="1095" y="608"/>
                    <a:pt x="1065" y="456"/>
                  </a:cubicBezTo>
                  <a:cubicBezTo>
                    <a:pt x="1034" y="365"/>
                    <a:pt x="1004" y="274"/>
                    <a:pt x="973" y="213"/>
                  </a:cubicBezTo>
                  <a:cubicBezTo>
                    <a:pt x="913" y="92"/>
                    <a:pt x="821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4710334" y="3070400"/>
              <a:ext cx="749173" cy="1557798"/>
            </a:xfrm>
            <a:custGeom>
              <a:avLst/>
              <a:gdLst/>
              <a:ahLst/>
              <a:cxnLst/>
              <a:rect l="l" t="t" r="r" b="b"/>
              <a:pathLst>
                <a:path w="37904" h="78816" extrusionOk="0">
                  <a:moveTo>
                    <a:pt x="6475" y="0"/>
                  </a:moveTo>
                  <a:cubicBezTo>
                    <a:pt x="6475" y="0"/>
                    <a:pt x="1277" y="8633"/>
                    <a:pt x="1277" y="13800"/>
                  </a:cubicBezTo>
                  <a:lnTo>
                    <a:pt x="1" y="76719"/>
                  </a:lnTo>
                  <a:lnTo>
                    <a:pt x="8177" y="78664"/>
                  </a:lnTo>
                  <a:lnTo>
                    <a:pt x="14408" y="17174"/>
                  </a:lnTo>
                  <a:cubicBezTo>
                    <a:pt x="14408" y="17174"/>
                    <a:pt x="29484" y="78816"/>
                    <a:pt x="29971" y="78816"/>
                  </a:cubicBezTo>
                  <a:cubicBezTo>
                    <a:pt x="30457" y="78816"/>
                    <a:pt x="37904" y="77478"/>
                    <a:pt x="37904" y="77478"/>
                  </a:cubicBezTo>
                  <a:lnTo>
                    <a:pt x="26627" y="274"/>
                  </a:lnTo>
                  <a:lnTo>
                    <a:pt x="6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4777620" y="3376210"/>
              <a:ext cx="123788" cy="1211160"/>
            </a:xfrm>
            <a:custGeom>
              <a:avLst/>
              <a:gdLst/>
              <a:ahLst/>
              <a:cxnLst/>
              <a:rect l="l" t="t" r="r" b="b"/>
              <a:pathLst>
                <a:path w="6263" h="61278" extrusionOk="0">
                  <a:moveTo>
                    <a:pt x="6262" y="1"/>
                  </a:moveTo>
                  <a:cubicBezTo>
                    <a:pt x="6232" y="61"/>
                    <a:pt x="6232" y="92"/>
                    <a:pt x="6232" y="153"/>
                  </a:cubicBezTo>
                  <a:cubicBezTo>
                    <a:pt x="6202" y="274"/>
                    <a:pt x="6171" y="426"/>
                    <a:pt x="6141" y="608"/>
                  </a:cubicBezTo>
                  <a:cubicBezTo>
                    <a:pt x="6080" y="1034"/>
                    <a:pt x="5958" y="1611"/>
                    <a:pt x="5837" y="2371"/>
                  </a:cubicBezTo>
                  <a:cubicBezTo>
                    <a:pt x="5533" y="3922"/>
                    <a:pt x="5168" y="6140"/>
                    <a:pt x="4743" y="8906"/>
                  </a:cubicBezTo>
                  <a:cubicBezTo>
                    <a:pt x="3861" y="14408"/>
                    <a:pt x="2797" y="22037"/>
                    <a:pt x="1916" y="30518"/>
                  </a:cubicBezTo>
                  <a:cubicBezTo>
                    <a:pt x="1065" y="38998"/>
                    <a:pt x="548" y="46688"/>
                    <a:pt x="305" y="52251"/>
                  </a:cubicBezTo>
                  <a:cubicBezTo>
                    <a:pt x="153" y="55047"/>
                    <a:pt x="92" y="57296"/>
                    <a:pt x="31" y="58846"/>
                  </a:cubicBezTo>
                  <a:cubicBezTo>
                    <a:pt x="31" y="59637"/>
                    <a:pt x="1" y="60214"/>
                    <a:pt x="1" y="60640"/>
                  </a:cubicBezTo>
                  <a:lnTo>
                    <a:pt x="1" y="61126"/>
                  </a:lnTo>
                  <a:cubicBezTo>
                    <a:pt x="1" y="61156"/>
                    <a:pt x="1" y="61217"/>
                    <a:pt x="1" y="61278"/>
                  </a:cubicBezTo>
                  <a:cubicBezTo>
                    <a:pt x="1" y="61217"/>
                    <a:pt x="1" y="61187"/>
                    <a:pt x="31" y="61126"/>
                  </a:cubicBezTo>
                  <a:cubicBezTo>
                    <a:pt x="31" y="61004"/>
                    <a:pt x="31" y="60852"/>
                    <a:pt x="31" y="60640"/>
                  </a:cubicBezTo>
                  <a:cubicBezTo>
                    <a:pt x="62" y="60245"/>
                    <a:pt x="92" y="59606"/>
                    <a:pt x="122" y="58846"/>
                  </a:cubicBezTo>
                  <a:cubicBezTo>
                    <a:pt x="183" y="57296"/>
                    <a:pt x="305" y="55047"/>
                    <a:pt x="457" y="52251"/>
                  </a:cubicBezTo>
                  <a:cubicBezTo>
                    <a:pt x="761" y="46688"/>
                    <a:pt x="1277" y="39028"/>
                    <a:pt x="2159" y="30548"/>
                  </a:cubicBezTo>
                  <a:cubicBezTo>
                    <a:pt x="3010" y="22068"/>
                    <a:pt x="4074" y="14438"/>
                    <a:pt x="4895" y="8937"/>
                  </a:cubicBezTo>
                  <a:cubicBezTo>
                    <a:pt x="5320" y="6171"/>
                    <a:pt x="5654" y="3952"/>
                    <a:pt x="5898" y="2402"/>
                  </a:cubicBezTo>
                  <a:cubicBezTo>
                    <a:pt x="6019" y="1642"/>
                    <a:pt x="6110" y="1034"/>
                    <a:pt x="6202" y="639"/>
                  </a:cubicBezTo>
                  <a:cubicBezTo>
                    <a:pt x="6232" y="426"/>
                    <a:pt x="6262" y="274"/>
                    <a:pt x="6262" y="153"/>
                  </a:cubicBezTo>
                  <a:cubicBezTo>
                    <a:pt x="6262" y="122"/>
                    <a:pt x="6262" y="61"/>
                    <a:pt x="6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5155539" y="3397242"/>
              <a:ext cx="218107" cy="1219580"/>
            </a:xfrm>
            <a:custGeom>
              <a:avLst/>
              <a:gdLst/>
              <a:ahLst/>
              <a:cxnLst/>
              <a:rect l="l" t="t" r="r" b="b"/>
              <a:pathLst>
                <a:path w="11035" h="617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0"/>
                    <a:pt x="2402" y="13830"/>
                    <a:pt x="5411" y="30882"/>
                  </a:cubicBezTo>
                  <a:cubicBezTo>
                    <a:pt x="8417" y="47885"/>
                    <a:pt x="10907" y="61703"/>
                    <a:pt x="10973" y="61703"/>
                  </a:cubicBezTo>
                  <a:cubicBezTo>
                    <a:pt x="10973" y="61703"/>
                    <a:pt x="10974" y="61703"/>
                    <a:pt x="10974" y="61703"/>
                  </a:cubicBezTo>
                  <a:cubicBezTo>
                    <a:pt x="11034" y="61703"/>
                    <a:pt x="8633" y="47873"/>
                    <a:pt x="5624" y="30821"/>
                  </a:cubicBezTo>
                  <a:cubicBezTo>
                    <a:pt x="2615" y="13800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4956667" y="3072792"/>
              <a:ext cx="49294" cy="335254"/>
            </a:xfrm>
            <a:custGeom>
              <a:avLst/>
              <a:gdLst/>
              <a:ahLst/>
              <a:cxnLst/>
              <a:rect l="l" t="t" r="r" b="b"/>
              <a:pathLst>
                <a:path w="2494" h="16962" extrusionOk="0">
                  <a:moveTo>
                    <a:pt x="2493" y="1"/>
                  </a:moveTo>
                  <a:lnTo>
                    <a:pt x="2493" y="1"/>
                  </a:lnTo>
                  <a:cubicBezTo>
                    <a:pt x="2493" y="62"/>
                    <a:pt x="2463" y="92"/>
                    <a:pt x="2432" y="153"/>
                  </a:cubicBezTo>
                  <a:lnTo>
                    <a:pt x="2250" y="639"/>
                  </a:lnTo>
                  <a:cubicBezTo>
                    <a:pt x="2068" y="1034"/>
                    <a:pt x="1855" y="1642"/>
                    <a:pt x="1612" y="2402"/>
                  </a:cubicBezTo>
                  <a:cubicBezTo>
                    <a:pt x="1338" y="3162"/>
                    <a:pt x="1034" y="4043"/>
                    <a:pt x="761" y="5046"/>
                  </a:cubicBezTo>
                  <a:cubicBezTo>
                    <a:pt x="639" y="5563"/>
                    <a:pt x="457" y="6080"/>
                    <a:pt x="396" y="6657"/>
                  </a:cubicBezTo>
                  <a:cubicBezTo>
                    <a:pt x="305" y="7205"/>
                    <a:pt x="214" y="7812"/>
                    <a:pt x="153" y="8420"/>
                  </a:cubicBezTo>
                  <a:cubicBezTo>
                    <a:pt x="1" y="10487"/>
                    <a:pt x="214" y="12554"/>
                    <a:pt x="761" y="14560"/>
                  </a:cubicBezTo>
                  <a:cubicBezTo>
                    <a:pt x="913" y="15138"/>
                    <a:pt x="1125" y="15746"/>
                    <a:pt x="1369" y="16323"/>
                  </a:cubicBezTo>
                  <a:cubicBezTo>
                    <a:pt x="1429" y="16536"/>
                    <a:pt x="1521" y="16688"/>
                    <a:pt x="1551" y="16779"/>
                  </a:cubicBezTo>
                  <a:cubicBezTo>
                    <a:pt x="1612" y="16901"/>
                    <a:pt x="1642" y="16961"/>
                    <a:pt x="1642" y="16961"/>
                  </a:cubicBezTo>
                  <a:cubicBezTo>
                    <a:pt x="1581" y="16718"/>
                    <a:pt x="1490" y="16506"/>
                    <a:pt x="1399" y="16262"/>
                  </a:cubicBezTo>
                  <a:cubicBezTo>
                    <a:pt x="1277" y="15867"/>
                    <a:pt x="1065" y="15259"/>
                    <a:pt x="852" y="14499"/>
                  </a:cubicBezTo>
                  <a:cubicBezTo>
                    <a:pt x="366" y="12493"/>
                    <a:pt x="183" y="10457"/>
                    <a:pt x="335" y="8420"/>
                  </a:cubicBezTo>
                  <a:cubicBezTo>
                    <a:pt x="396" y="7812"/>
                    <a:pt x="457" y="7235"/>
                    <a:pt x="548" y="6688"/>
                  </a:cubicBezTo>
                  <a:cubicBezTo>
                    <a:pt x="669" y="6110"/>
                    <a:pt x="791" y="5594"/>
                    <a:pt x="943" y="5077"/>
                  </a:cubicBezTo>
                  <a:cubicBezTo>
                    <a:pt x="1217" y="4074"/>
                    <a:pt x="1490" y="3162"/>
                    <a:pt x="1733" y="2432"/>
                  </a:cubicBezTo>
                  <a:cubicBezTo>
                    <a:pt x="1976" y="1703"/>
                    <a:pt x="2159" y="1095"/>
                    <a:pt x="2311" y="669"/>
                  </a:cubicBezTo>
                  <a:lnTo>
                    <a:pt x="2463" y="183"/>
                  </a:lnTo>
                  <a:cubicBezTo>
                    <a:pt x="2493" y="122"/>
                    <a:pt x="2493" y="62"/>
                    <a:pt x="24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5034784" y="3197776"/>
              <a:ext cx="130983" cy="149008"/>
            </a:xfrm>
            <a:custGeom>
              <a:avLst/>
              <a:gdLst/>
              <a:ahLst/>
              <a:cxnLst/>
              <a:rect l="l" t="t" r="r" b="b"/>
              <a:pathLst>
                <a:path w="6627" h="7539" extrusionOk="0">
                  <a:moveTo>
                    <a:pt x="6535" y="0"/>
                  </a:moveTo>
                  <a:lnTo>
                    <a:pt x="1763" y="30"/>
                  </a:lnTo>
                  <a:lnTo>
                    <a:pt x="456" y="61"/>
                  </a:lnTo>
                  <a:cubicBezTo>
                    <a:pt x="304" y="61"/>
                    <a:pt x="152" y="61"/>
                    <a:pt x="0" y="91"/>
                  </a:cubicBezTo>
                  <a:lnTo>
                    <a:pt x="1824" y="91"/>
                  </a:lnTo>
                  <a:lnTo>
                    <a:pt x="6436" y="151"/>
                  </a:lnTo>
                  <a:lnTo>
                    <a:pt x="6436" y="151"/>
                  </a:lnTo>
                  <a:cubicBezTo>
                    <a:pt x="6287" y="1790"/>
                    <a:pt x="6109" y="3687"/>
                    <a:pt x="5931" y="5700"/>
                  </a:cubicBezTo>
                  <a:lnTo>
                    <a:pt x="5931" y="5700"/>
                  </a:lnTo>
                  <a:lnTo>
                    <a:pt x="5806" y="5775"/>
                  </a:lnTo>
                  <a:lnTo>
                    <a:pt x="3289" y="7303"/>
                  </a:lnTo>
                  <a:lnTo>
                    <a:pt x="3289" y="7303"/>
                  </a:lnTo>
                  <a:lnTo>
                    <a:pt x="241" y="6072"/>
                  </a:lnTo>
                  <a:lnTo>
                    <a:pt x="241" y="6072"/>
                  </a:lnTo>
                  <a:cubicBezTo>
                    <a:pt x="181" y="4308"/>
                    <a:pt x="121" y="2813"/>
                    <a:pt x="91" y="1763"/>
                  </a:cubicBezTo>
                  <a:cubicBezTo>
                    <a:pt x="61" y="1246"/>
                    <a:pt x="31" y="821"/>
                    <a:pt x="31" y="517"/>
                  </a:cubicBezTo>
                  <a:cubicBezTo>
                    <a:pt x="0" y="365"/>
                    <a:pt x="0" y="274"/>
                    <a:pt x="0" y="182"/>
                  </a:cubicBezTo>
                  <a:cubicBezTo>
                    <a:pt x="0" y="277"/>
                    <a:pt x="0" y="382"/>
                    <a:pt x="0" y="486"/>
                  </a:cubicBezTo>
                  <a:lnTo>
                    <a:pt x="0" y="1702"/>
                  </a:lnTo>
                  <a:cubicBezTo>
                    <a:pt x="31" y="2796"/>
                    <a:pt x="61" y="4316"/>
                    <a:pt x="61" y="6140"/>
                  </a:cubicBezTo>
                  <a:lnTo>
                    <a:pt x="61" y="6201"/>
                  </a:lnTo>
                  <a:lnTo>
                    <a:pt x="122" y="6201"/>
                  </a:lnTo>
                  <a:lnTo>
                    <a:pt x="3253" y="7508"/>
                  </a:lnTo>
                  <a:lnTo>
                    <a:pt x="3313" y="7538"/>
                  </a:lnTo>
                  <a:lnTo>
                    <a:pt x="3344" y="7508"/>
                  </a:lnTo>
                  <a:lnTo>
                    <a:pt x="5897" y="5958"/>
                  </a:lnTo>
                  <a:lnTo>
                    <a:pt x="6079" y="5866"/>
                  </a:lnTo>
                  <a:lnTo>
                    <a:pt x="6110" y="5836"/>
                  </a:lnTo>
                  <a:lnTo>
                    <a:pt x="6110" y="5775"/>
                  </a:lnTo>
                  <a:cubicBezTo>
                    <a:pt x="6292" y="3708"/>
                    <a:pt x="6474" y="1763"/>
                    <a:pt x="6626" y="91"/>
                  </a:cubicBezTo>
                  <a:lnTo>
                    <a:pt x="662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780031" y="3165932"/>
              <a:ext cx="140608" cy="147190"/>
            </a:xfrm>
            <a:custGeom>
              <a:avLst/>
              <a:gdLst/>
              <a:ahLst/>
              <a:cxnLst/>
              <a:rect l="l" t="t" r="r" b="b"/>
              <a:pathLst>
                <a:path w="7114" h="7447" extrusionOk="0">
                  <a:moveTo>
                    <a:pt x="1064" y="0"/>
                  </a:moveTo>
                  <a:cubicBezTo>
                    <a:pt x="1064" y="0"/>
                    <a:pt x="1247" y="61"/>
                    <a:pt x="1520" y="122"/>
                  </a:cubicBezTo>
                  <a:lnTo>
                    <a:pt x="2736" y="426"/>
                  </a:lnTo>
                  <a:lnTo>
                    <a:pt x="6909" y="1409"/>
                  </a:lnTo>
                  <a:lnTo>
                    <a:pt x="6909" y="1409"/>
                  </a:lnTo>
                  <a:cubicBezTo>
                    <a:pt x="6462" y="2899"/>
                    <a:pt x="5958" y="4619"/>
                    <a:pt x="5425" y="6456"/>
                  </a:cubicBezTo>
                  <a:lnTo>
                    <a:pt x="5425" y="6456"/>
                  </a:lnTo>
                  <a:lnTo>
                    <a:pt x="5350" y="6474"/>
                  </a:lnTo>
                  <a:lnTo>
                    <a:pt x="2506" y="7283"/>
                  </a:lnTo>
                  <a:lnTo>
                    <a:pt x="2506" y="7283"/>
                  </a:lnTo>
                  <a:lnTo>
                    <a:pt x="193" y="5562"/>
                  </a:lnTo>
                  <a:lnTo>
                    <a:pt x="193" y="5562"/>
                  </a:lnTo>
                  <a:cubicBezTo>
                    <a:pt x="462" y="3917"/>
                    <a:pt x="671" y="2541"/>
                    <a:pt x="851" y="1581"/>
                  </a:cubicBezTo>
                  <a:cubicBezTo>
                    <a:pt x="912" y="1094"/>
                    <a:pt x="973" y="699"/>
                    <a:pt x="1034" y="426"/>
                  </a:cubicBezTo>
                  <a:cubicBezTo>
                    <a:pt x="1064" y="152"/>
                    <a:pt x="1064" y="0"/>
                    <a:pt x="1064" y="0"/>
                  </a:cubicBezTo>
                  <a:lnTo>
                    <a:pt x="1064" y="0"/>
                  </a:lnTo>
                  <a:cubicBezTo>
                    <a:pt x="1034" y="122"/>
                    <a:pt x="1003" y="274"/>
                    <a:pt x="973" y="395"/>
                  </a:cubicBezTo>
                  <a:cubicBezTo>
                    <a:pt x="943" y="699"/>
                    <a:pt x="851" y="1064"/>
                    <a:pt x="760" y="1520"/>
                  </a:cubicBezTo>
                  <a:cubicBezTo>
                    <a:pt x="578" y="2553"/>
                    <a:pt x="304" y="3951"/>
                    <a:pt x="0" y="5623"/>
                  </a:cubicBezTo>
                  <a:lnTo>
                    <a:pt x="0" y="5654"/>
                  </a:lnTo>
                  <a:lnTo>
                    <a:pt x="61" y="5714"/>
                  </a:lnTo>
                  <a:lnTo>
                    <a:pt x="2432" y="7447"/>
                  </a:lnTo>
                  <a:lnTo>
                    <a:pt x="2493" y="7447"/>
                  </a:lnTo>
                  <a:lnTo>
                    <a:pt x="5380" y="6657"/>
                  </a:lnTo>
                  <a:lnTo>
                    <a:pt x="5532" y="6626"/>
                  </a:lnTo>
                  <a:lnTo>
                    <a:pt x="5593" y="6626"/>
                  </a:lnTo>
                  <a:lnTo>
                    <a:pt x="5593" y="6566"/>
                  </a:lnTo>
                  <a:lnTo>
                    <a:pt x="7113" y="1398"/>
                  </a:lnTo>
                  <a:lnTo>
                    <a:pt x="7113" y="1307"/>
                  </a:lnTo>
                  <a:lnTo>
                    <a:pt x="7052" y="1277"/>
                  </a:lnTo>
                  <a:lnTo>
                    <a:pt x="2706" y="334"/>
                  </a:lnTo>
                  <a:lnTo>
                    <a:pt x="1490" y="91"/>
                  </a:lnTo>
                  <a:cubicBezTo>
                    <a:pt x="1368" y="61"/>
                    <a:pt x="1216" y="30"/>
                    <a:pt x="10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4989123" y="3384018"/>
              <a:ext cx="138197" cy="29470"/>
            </a:xfrm>
            <a:custGeom>
              <a:avLst/>
              <a:gdLst/>
              <a:ahLst/>
              <a:cxnLst/>
              <a:rect l="l" t="t" r="r" b="b"/>
              <a:pathLst>
                <a:path w="6992" h="1491" extrusionOk="0">
                  <a:moveTo>
                    <a:pt x="6991" y="1"/>
                  </a:moveTo>
                  <a:lnTo>
                    <a:pt x="6991" y="1"/>
                  </a:lnTo>
                  <a:cubicBezTo>
                    <a:pt x="5806" y="153"/>
                    <a:pt x="4651" y="365"/>
                    <a:pt x="3496" y="639"/>
                  </a:cubicBezTo>
                  <a:cubicBezTo>
                    <a:pt x="2310" y="852"/>
                    <a:pt x="1155" y="1156"/>
                    <a:pt x="0" y="1490"/>
                  </a:cubicBezTo>
                  <a:cubicBezTo>
                    <a:pt x="1186" y="1338"/>
                    <a:pt x="2371" y="1125"/>
                    <a:pt x="3526" y="852"/>
                  </a:cubicBezTo>
                  <a:cubicBezTo>
                    <a:pt x="4681" y="609"/>
                    <a:pt x="5866" y="335"/>
                    <a:pt x="69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4810670" y="3362393"/>
              <a:ext cx="115961" cy="27355"/>
            </a:xfrm>
            <a:custGeom>
              <a:avLst/>
              <a:gdLst/>
              <a:ahLst/>
              <a:cxnLst/>
              <a:rect l="l" t="t" r="r" b="b"/>
              <a:pathLst>
                <a:path w="5867" h="138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183"/>
                    <a:pt x="517" y="304"/>
                    <a:pt x="791" y="396"/>
                  </a:cubicBezTo>
                  <a:cubicBezTo>
                    <a:pt x="1460" y="639"/>
                    <a:pt x="2159" y="852"/>
                    <a:pt x="2858" y="1003"/>
                  </a:cubicBezTo>
                  <a:cubicBezTo>
                    <a:pt x="3557" y="1186"/>
                    <a:pt x="4256" y="1277"/>
                    <a:pt x="4985" y="1338"/>
                  </a:cubicBezTo>
                  <a:cubicBezTo>
                    <a:pt x="5122" y="1368"/>
                    <a:pt x="5267" y="1383"/>
                    <a:pt x="5415" y="1383"/>
                  </a:cubicBezTo>
                  <a:cubicBezTo>
                    <a:pt x="5563" y="1383"/>
                    <a:pt x="5715" y="1368"/>
                    <a:pt x="5867" y="1338"/>
                  </a:cubicBezTo>
                  <a:cubicBezTo>
                    <a:pt x="5593" y="1277"/>
                    <a:pt x="5289" y="1247"/>
                    <a:pt x="4985" y="1216"/>
                  </a:cubicBezTo>
                  <a:cubicBezTo>
                    <a:pt x="4438" y="1155"/>
                    <a:pt x="3709" y="1003"/>
                    <a:pt x="2888" y="821"/>
                  </a:cubicBezTo>
                  <a:cubicBezTo>
                    <a:pt x="2098" y="639"/>
                    <a:pt x="1368" y="426"/>
                    <a:pt x="852" y="274"/>
                  </a:cubicBezTo>
                  <a:cubicBezTo>
                    <a:pt x="578" y="152"/>
                    <a:pt x="274" y="6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4703732" y="2093452"/>
              <a:ext cx="357470" cy="491338"/>
            </a:xfrm>
            <a:custGeom>
              <a:avLst/>
              <a:gdLst/>
              <a:ahLst/>
              <a:cxnLst/>
              <a:rect l="l" t="t" r="r" b="b"/>
              <a:pathLst>
                <a:path w="18086" h="24859" extrusionOk="0">
                  <a:moveTo>
                    <a:pt x="10365" y="1"/>
                  </a:moveTo>
                  <a:cubicBezTo>
                    <a:pt x="10669" y="822"/>
                    <a:pt x="9696" y="1521"/>
                    <a:pt x="8845" y="1703"/>
                  </a:cubicBezTo>
                  <a:cubicBezTo>
                    <a:pt x="8025" y="1885"/>
                    <a:pt x="6991" y="2007"/>
                    <a:pt x="6626" y="2767"/>
                  </a:cubicBezTo>
                  <a:cubicBezTo>
                    <a:pt x="6292" y="3436"/>
                    <a:pt x="6626" y="4287"/>
                    <a:pt x="6322" y="4986"/>
                  </a:cubicBezTo>
                  <a:cubicBezTo>
                    <a:pt x="5745" y="6262"/>
                    <a:pt x="3404" y="5989"/>
                    <a:pt x="2949" y="7357"/>
                  </a:cubicBezTo>
                  <a:cubicBezTo>
                    <a:pt x="2614" y="8299"/>
                    <a:pt x="3496" y="9211"/>
                    <a:pt x="3374" y="10183"/>
                  </a:cubicBezTo>
                  <a:cubicBezTo>
                    <a:pt x="3283" y="11004"/>
                    <a:pt x="2523" y="11582"/>
                    <a:pt x="1854" y="12098"/>
                  </a:cubicBezTo>
                  <a:cubicBezTo>
                    <a:pt x="1186" y="12585"/>
                    <a:pt x="486" y="13284"/>
                    <a:pt x="578" y="14135"/>
                  </a:cubicBezTo>
                  <a:cubicBezTo>
                    <a:pt x="699" y="15077"/>
                    <a:pt x="1885" y="15746"/>
                    <a:pt x="1763" y="16719"/>
                  </a:cubicBezTo>
                  <a:cubicBezTo>
                    <a:pt x="1672" y="17691"/>
                    <a:pt x="395" y="18117"/>
                    <a:pt x="213" y="19029"/>
                  </a:cubicBezTo>
                  <a:cubicBezTo>
                    <a:pt x="0" y="20153"/>
                    <a:pt x="1368" y="20852"/>
                    <a:pt x="1824" y="21916"/>
                  </a:cubicBezTo>
                  <a:cubicBezTo>
                    <a:pt x="2158" y="22706"/>
                    <a:pt x="1945" y="23740"/>
                    <a:pt x="2523" y="24378"/>
                  </a:cubicBezTo>
                  <a:cubicBezTo>
                    <a:pt x="2852" y="24741"/>
                    <a:pt x="3337" y="24859"/>
                    <a:pt x="3858" y="24859"/>
                  </a:cubicBezTo>
                  <a:cubicBezTo>
                    <a:pt x="4252" y="24859"/>
                    <a:pt x="4666" y="24791"/>
                    <a:pt x="5046" y="24713"/>
                  </a:cubicBezTo>
                  <a:lnTo>
                    <a:pt x="13678" y="22889"/>
                  </a:lnTo>
                  <a:cubicBezTo>
                    <a:pt x="13101" y="21521"/>
                    <a:pt x="13648" y="19910"/>
                    <a:pt x="14499" y="18694"/>
                  </a:cubicBezTo>
                  <a:cubicBezTo>
                    <a:pt x="15320" y="17448"/>
                    <a:pt x="16444" y="16415"/>
                    <a:pt x="17143" y="15108"/>
                  </a:cubicBezTo>
                  <a:cubicBezTo>
                    <a:pt x="17873" y="13831"/>
                    <a:pt x="18086" y="12068"/>
                    <a:pt x="17143" y="10913"/>
                  </a:cubicBezTo>
                  <a:lnTo>
                    <a:pt x="103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5171175" y="2186593"/>
              <a:ext cx="39056" cy="87006"/>
            </a:xfrm>
            <a:custGeom>
              <a:avLst/>
              <a:gdLst/>
              <a:ahLst/>
              <a:cxnLst/>
              <a:rect l="l" t="t" r="r" b="b"/>
              <a:pathLst>
                <a:path w="1976" h="4402" extrusionOk="0">
                  <a:moveTo>
                    <a:pt x="1131" y="0"/>
                  </a:moveTo>
                  <a:cubicBezTo>
                    <a:pt x="1077" y="0"/>
                    <a:pt x="1023" y="10"/>
                    <a:pt x="973" y="31"/>
                  </a:cubicBezTo>
                  <a:cubicBezTo>
                    <a:pt x="790" y="91"/>
                    <a:pt x="669" y="183"/>
                    <a:pt x="578" y="335"/>
                  </a:cubicBezTo>
                  <a:cubicBezTo>
                    <a:pt x="0" y="1520"/>
                    <a:pt x="0" y="2888"/>
                    <a:pt x="578" y="4073"/>
                  </a:cubicBezTo>
                  <a:cubicBezTo>
                    <a:pt x="669" y="4225"/>
                    <a:pt x="790" y="4316"/>
                    <a:pt x="973" y="4377"/>
                  </a:cubicBezTo>
                  <a:cubicBezTo>
                    <a:pt x="1013" y="4394"/>
                    <a:pt x="1056" y="4401"/>
                    <a:pt x="1100" y="4401"/>
                  </a:cubicBezTo>
                  <a:cubicBezTo>
                    <a:pt x="1218" y="4401"/>
                    <a:pt x="1340" y="4345"/>
                    <a:pt x="1429" y="4256"/>
                  </a:cubicBezTo>
                  <a:cubicBezTo>
                    <a:pt x="1611" y="4104"/>
                    <a:pt x="1733" y="3861"/>
                    <a:pt x="1793" y="3617"/>
                  </a:cubicBezTo>
                  <a:cubicBezTo>
                    <a:pt x="1915" y="3283"/>
                    <a:pt x="1945" y="2918"/>
                    <a:pt x="1976" y="2584"/>
                  </a:cubicBezTo>
                  <a:cubicBezTo>
                    <a:pt x="1976" y="2462"/>
                    <a:pt x="1976" y="2310"/>
                    <a:pt x="1945" y="2189"/>
                  </a:cubicBezTo>
                  <a:cubicBezTo>
                    <a:pt x="1885" y="2675"/>
                    <a:pt x="1793" y="3131"/>
                    <a:pt x="1641" y="3557"/>
                  </a:cubicBezTo>
                  <a:cubicBezTo>
                    <a:pt x="1581" y="3769"/>
                    <a:pt x="1459" y="3982"/>
                    <a:pt x="1307" y="4134"/>
                  </a:cubicBezTo>
                  <a:cubicBezTo>
                    <a:pt x="1256" y="4185"/>
                    <a:pt x="1196" y="4208"/>
                    <a:pt x="1131" y="4208"/>
                  </a:cubicBezTo>
                  <a:cubicBezTo>
                    <a:pt x="1003" y="4208"/>
                    <a:pt x="861" y="4114"/>
                    <a:pt x="760" y="3952"/>
                  </a:cubicBezTo>
                  <a:cubicBezTo>
                    <a:pt x="243" y="2827"/>
                    <a:pt x="243" y="1550"/>
                    <a:pt x="760" y="456"/>
                  </a:cubicBezTo>
                  <a:cubicBezTo>
                    <a:pt x="861" y="294"/>
                    <a:pt x="990" y="200"/>
                    <a:pt x="1118" y="200"/>
                  </a:cubicBezTo>
                  <a:cubicBezTo>
                    <a:pt x="1182" y="200"/>
                    <a:pt x="1246" y="223"/>
                    <a:pt x="1307" y="274"/>
                  </a:cubicBezTo>
                  <a:cubicBezTo>
                    <a:pt x="1459" y="426"/>
                    <a:pt x="1581" y="608"/>
                    <a:pt x="1641" y="821"/>
                  </a:cubicBezTo>
                  <a:cubicBezTo>
                    <a:pt x="1793" y="1277"/>
                    <a:pt x="1885" y="1733"/>
                    <a:pt x="1945" y="2189"/>
                  </a:cubicBezTo>
                  <a:cubicBezTo>
                    <a:pt x="1976" y="2067"/>
                    <a:pt x="1976" y="1946"/>
                    <a:pt x="1976" y="1824"/>
                  </a:cubicBezTo>
                  <a:cubicBezTo>
                    <a:pt x="1945" y="1459"/>
                    <a:pt x="1915" y="1125"/>
                    <a:pt x="1793" y="791"/>
                  </a:cubicBezTo>
                  <a:cubicBezTo>
                    <a:pt x="1733" y="547"/>
                    <a:pt x="1611" y="304"/>
                    <a:pt x="1429" y="122"/>
                  </a:cubicBezTo>
                  <a:cubicBezTo>
                    <a:pt x="1348" y="41"/>
                    <a:pt x="1239" y="0"/>
                    <a:pt x="1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4872559" y="2044569"/>
              <a:ext cx="149008" cy="342686"/>
            </a:xfrm>
            <a:custGeom>
              <a:avLst/>
              <a:gdLst/>
              <a:ahLst/>
              <a:cxnLst/>
              <a:rect l="l" t="t" r="r" b="b"/>
              <a:pathLst>
                <a:path w="7539" h="17338" extrusionOk="0">
                  <a:moveTo>
                    <a:pt x="5541" y="0"/>
                  </a:moveTo>
                  <a:cubicBezTo>
                    <a:pt x="4809" y="0"/>
                    <a:pt x="4064" y="206"/>
                    <a:pt x="3435" y="589"/>
                  </a:cubicBezTo>
                  <a:cubicBezTo>
                    <a:pt x="2189" y="1319"/>
                    <a:pt x="2098" y="2808"/>
                    <a:pt x="1003" y="3781"/>
                  </a:cubicBezTo>
                  <a:cubicBezTo>
                    <a:pt x="0" y="4662"/>
                    <a:pt x="335" y="6699"/>
                    <a:pt x="517" y="8128"/>
                  </a:cubicBezTo>
                  <a:cubicBezTo>
                    <a:pt x="912" y="11197"/>
                    <a:pt x="1368" y="14693"/>
                    <a:pt x="2918" y="17337"/>
                  </a:cubicBezTo>
                  <a:lnTo>
                    <a:pt x="7538" y="620"/>
                  </a:lnTo>
                  <a:cubicBezTo>
                    <a:pt x="6966" y="198"/>
                    <a:pt x="6260" y="0"/>
                    <a:pt x="5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4946467" y="2073231"/>
              <a:ext cx="243327" cy="499916"/>
            </a:xfrm>
            <a:custGeom>
              <a:avLst/>
              <a:gdLst/>
              <a:ahLst/>
              <a:cxnLst/>
              <a:rect l="l" t="t" r="r" b="b"/>
              <a:pathLst>
                <a:path w="12311" h="25293" extrusionOk="0">
                  <a:moveTo>
                    <a:pt x="6755" y="1"/>
                  </a:moveTo>
                  <a:cubicBezTo>
                    <a:pt x="4387" y="1"/>
                    <a:pt x="2026" y="695"/>
                    <a:pt x="0" y="2057"/>
                  </a:cubicBezTo>
                  <a:lnTo>
                    <a:pt x="182" y="14246"/>
                  </a:lnTo>
                  <a:lnTo>
                    <a:pt x="152" y="20811"/>
                  </a:lnTo>
                  <a:cubicBezTo>
                    <a:pt x="213" y="23030"/>
                    <a:pt x="1368" y="25097"/>
                    <a:pt x="3526" y="25280"/>
                  </a:cubicBezTo>
                  <a:cubicBezTo>
                    <a:pt x="3635" y="25288"/>
                    <a:pt x="3744" y="25292"/>
                    <a:pt x="3852" y="25292"/>
                  </a:cubicBezTo>
                  <a:cubicBezTo>
                    <a:pt x="6111" y="25292"/>
                    <a:pt x="7998" y="23499"/>
                    <a:pt x="8085" y="21207"/>
                  </a:cubicBezTo>
                  <a:cubicBezTo>
                    <a:pt x="8176" y="18897"/>
                    <a:pt x="8268" y="16556"/>
                    <a:pt x="8268" y="16556"/>
                  </a:cubicBezTo>
                  <a:cubicBezTo>
                    <a:pt x="8268" y="16556"/>
                    <a:pt x="11763" y="16252"/>
                    <a:pt x="12037" y="12757"/>
                  </a:cubicBezTo>
                  <a:cubicBezTo>
                    <a:pt x="12310" y="9292"/>
                    <a:pt x="12189" y="1298"/>
                    <a:pt x="12189" y="1298"/>
                  </a:cubicBezTo>
                  <a:cubicBezTo>
                    <a:pt x="10478" y="429"/>
                    <a:pt x="8614" y="1"/>
                    <a:pt x="67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4910412" y="2016026"/>
              <a:ext cx="336440" cy="393383"/>
            </a:xfrm>
            <a:custGeom>
              <a:avLst/>
              <a:gdLst/>
              <a:ahLst/>
              <a:cxnLst/>
              <a:rect l="l" t="t" r="r" b="b"/>
              <a:pathLst>
                <a:path w="17022" h="19903" extrusionOk="0">
                  <a:moveTo>
                    <a:pt x="10213" y="0"/>
                  </a:moveTo>
                  <a:cubicBezTo>
                    <a:pt x="9428" y="0"/>
                    <a:pt x="8617" y="269"/>
                    <a:pt x="7903" y="635"/>
                  </a:cubicBezTo>
                  <a:cubicBezTo>
                    <a:pt x="6779" y="1213"/>
                    <a:pt x="5745" y="2003"/>
                    <a:pt x="4560" y="2368"/>
                  </a:cubicBezTo>
                  <a:cubicBezTo>
                    <a:pt x="3587" y="2702"/>
                    <a:pt x="2523" y="2733"/>
                    <a:pt x="1672" y="3280"/>
                  </a:cubicBezTo>
                  <a:cubicBezTo>
                    <a:pt x="912" y="3827"/>
                    <a:pt x="395" y="4647"/>
                    <a:pt x="243" y="5559"/>
                  </a:cubicBezTo>
                  <a:cubicBezTo>
                    <a:pt x="61" y="6471"/>
                    <a:pt x="0" y="7383"/>
                    <a:pt x="61" y="8325"/>
                  </a:cubicBezTo>
                  <a:cubicBezTo>
                    <a:pt x="91" y="10848"/>
                    <a:pt x="122" y="13432"/>
                    <a:pt x="183" y="15985"/>
                  </a:cubicBezTo>
                  <a:cubicBezTo>
                    <a:pt x="152" y="16988"/>
                    <a:pt x="426" y="17961"/>
                    <a:pt x="1003" y="18781"/>
                  </a:cubicBezTo>
                  <a:cubicBezTo>
                    <a:pt x="1639" y="19658"/>
                    <a:pt x="1706" y="19902"/>
                    <a:pt x="2251" y="19902"/>
                  </a:cubicBezTo>
                  <a:cubicBezTo>
                    <a:pt x="2463" y="19902"/>
                    <a:pt x="2746" y="19866"/>
                    <a:pt x="3161" y="19815"/>
                  </a:cubicBezTo>
                  <a:cubicBezTo>
                    <a:pt x="4681" y="19632"/>
                    <a:pt x="6900" y="19177"/>
                    <a:pt x="7903" y="18052"/>
                  </a:cubicBezTo>
                  <a:cubicBezTo>
                    <a:pt x="8572" y="17353"/>
                    <a:pt x="10031" y="17018"/>
                    <a:pt x="10122" y="16167"/>
                  </a:cubicBezTo>
                  <a:cubicBezTo>
                    <a:pt x="10183" y="15499"/>
                    <a:pt x="9757" y="14860"/>
                    <a:pt x="9089" y="14708"/>
                  </a:cubicBezTo>
                  <a:cubicBezTo>
                    <a:pt x="8359" y="14556"/>
                    <a:pt x="7751" y="14070"/>
                    <a:pt x="7386" y="13432"/>
                  </a:cubicBezTo>
                  <a:cubicBezTo>
                    <a:pt x="6961" y="12550"/>
                    <a:pt x="7265" y="11486"/>
                    <a:pt x="8055" y="10909"/>
                  </a:cubicBezTo>
                  <a:cubicBezTo>
                    <a:pt x="8335" y="10733"/>
                    <a:pt x="8632" y="10652"/>
                    <a:pt x="8925" y="10652"/>
                  </a:cubicBezTo>
                  <a:cubicBezTo>
                    <a:pt x="9493" y="10652"/>
                    <a:pt x="10045" y="10955"/>
                    <a:pt x="10426" y="11456"/>
                  </a:cubicBezTo>
                  <a:lnTo>
                    <a:pt x="10456" y="11426"/>
                  </a:lnTo>
                  <a:cubicBezTo>
                    <a:pt x="11034" y="11426"/>
                    <a:pt x="11064" y="10818"/>
                    <a:pt x="11216" y="10453"/>
                  </a:cubicBezTo>
                  <a:cubicBezTo>
                    <a:pt x="11611" y="9237"/>
                    <a:pt x="11247" y="8417"/>
                    <a:pt x="11277" y="8021"/>
                  </a:cubicBezTo>
                  <a:lnTo>
                    <a:pt x="11277" y="8021"/>
                  </a:lnTo>
                  <a:cubicBezTo>
                    <a:pt x="11823" y="8286"/>
                    <a:pt x="12425" y="8413"/>
                    <a:pt x="13027" y="8413"/>
                  </a:cubicBezTo>
                  <a:cubicBezTo>
                    <a:pt x="14639" y="8413"/>
                    <a:pt x="16256" y="7501"/>
                    <a:pt x="16809" y="5863"/>
                  </a:cubicBezTo>
                  <a:cubicBezTo>
                    <a:pt x="17022" y="5286"/>
                    <a:pt x="17022" y="4678"/>
                    <a:pt x="16840" y="4100"/>
                  </a:cubicBezTo>
                  <a:cubicBezTo>
                    <a:pt x="16323" y="2459"/>
                    <a:pt x="14773" y="2611"/>
                    <a:pt x="13648" y="1973"/>
                  </a:cubicBezTo>
                  <a:cubicBezTo>
                    <a:pt x="12888" y="1517"/>
                    <a:pt x="12341" y="696"/>
                    <a:pt x="11520" y="301"/>
                  </a:cubicBezTo>
                  <a:cubicBezTo>
                    <a:pt x="11109" y="90"/>
                    <a:pt x="10665" y="0"/>
                    <a:pt x="10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5078034" y="2251743"/>
              <a:ext cx="26940" cy="40004"/>
            </a:xfrm>
            <a:custGeom>
              <a:avLst/>
              <a:gdLst/>
              <a:ahLst/>
              <a:cxnLst/>
              <a:rect l="l" t="t" r="r" b="b"/>
              <a:pathLst>
                <a:path w="1363" h="2024" extrusionOk="0">
                  <a:moveTo>
                    <a:pt x="987" y="1"/>
                  </a:moveTo>
                  <a:cubicBezTo>
                    <a:pt x="928" y="1"/>
                    <a:pt x="862" y="6"/>
                    <a:pt x="791" y="17"/>
                  </a:cubicBezTo>
                  <a:cubicBezTo>
                    <a:pt x="578" y="48"/>
                    <a:pt x="396" y="169"/>
                    <a:pt x="274" y="321"/>
                  </a:cubicBezTo>
                  <a:cubicBezTo>
                    <a:pt x="92" y="534"/>
                    <a:pt x="1" y="808"/>
                    <a:pt x="1" y="1051"/>
                  </a:cubicBezTo>
                  <a:cubicBezTo>
                    <a:pt x="1" y="1568"/>
                    <a:pt x="396" y="1993"/>
                    <a:pt x="913" y="2024"/>
                  </a:cubicBezTo>
                  <a:cubicBezTo>
                    <a:pt x="1034" y="2024"/>
                    <a:pt x="1186" y="1932"/>
                    <a:pt x="1277" y="1811"/>
                  </a:cubicBezTo>
                  <a:cubicBezTo>
                    <a:pt x="1338" y="1750"/>
                    <a:pt x="1338" y="1689"/>
                    <a:pt x="1338" y="1689"/>
                  </a:cubicBezTo>
                  <a:cubicBezTo>
                    <a:pt x="1336" y="1687"/>
                    <a:pt x="1334" y="1686"/>
                    <a:pt x="1331" y="1686"/>
                  </a:cubicBezTo>
                  <a:cubicBezTo>
                    <a:pt x="1293" y="1686"/>
                    <a:pt x="1183" y="1844"/>
                    <a:pt x="941" y="1844"/>
                  </a:cubicBezTo>
                  <a:cubicBezTo>
                    <a:pt x="922" y="1844"/>
                    <a:pt x="903" y="1843"/>
                    <a:pt x="882" y="1841"/>
                  </a:cubicBezTo>
                  <a:cubicBezTo>
                    <a:pt x="517" y="1750"/>
                    <a:pt x="244" y="1416"/>
                    <a:pt x="244" y="1051"/>
                  </a:cubicBezTo>
                  <a:cubicBezTo>
                    <a:pt x="244" y="656"/>
                    <a:pt x="487" y="291"/>
                    <a:pt x="852" y="169"/>
                  </a:cubicBezTo>
                  <a:cubicBezTo>
                    <a:pt x="1125" y="109"/>
                    <a:pt x="1338" y="109"/>
                    <a:pt x="1338" y="109"/>
                  </a:cubicBezTo>
                  <a:cubicBezTo>
                    <a:pt x="1363" y="84"/>
                    <a:pt x="1230" y="1"/>
                    <a:pt x="987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5116500" y="2227450"/>
              <a:ext cx="93133" cy="15041"/>
            </a:xfrm>
            <a:custGeom>
              <a:avLst/>
              <a:gdLst/>
              <a:ahLst/>
              <a:cxnLst/>
              <a:rect l="l" t="t" r="r" b="b"/>
              <a:pathLst>
                <a:path w="4712" h="761" extrusionOk="0">
                  <a:moveTo>
                    <a:pt x="4711" y="0"/>
                  </a:moveTo>
                  <a:cubicBezTo>
                    <a:pt x="3921" y="0"/>
                    <a:pt x="3131" y="91"/>
                    <a:pt x="2340" y="274"/>
                  </a:cubicBezTo>
                  <a:cubicBezTo>
                    <a:pt x="1033" y="487"/>
                    <a:pt x="0" y="699"/>
                    <a:pt x="0" y="760"/>
                  </a:cubicBezTo>
                  <a:cubicBezTo>
                    <a:pt x="821" y="730"/>
                    <a:pt x="1611" y="638"/>
                    <a:pt x="2371" y="487"/>
                  </a:cubicBezTo>
                  <a:cubicBezTo>
                    <a:pt x="3161" y="395"/>
                    <a:pt x="3951" y="213"/>
                    <a:pt x="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4918813" y="2303157"/>
              <a:ext cx="206683" cy="161974"/>
            </a:xfrm>
            <a:custGeom>
              <a:avLst/>
              <a:gdLst/>
              <a:ahLst/>
              <a:cxnLst/>
              <a:rect l="l" t="t" r="r" b="b"/>
              <a:pathLst>
                <a:path w="10457" h="8195" extrusionOk="0">
                  <a:moveTo>
                    <a:pt x="7448" y="0"/>
                  </a:moveTo>
                  <a:lnTo>
                    <a:pt x="1" y="3161"/>
                  </a:lnTo>
                  <a:lnTo>
                    <a:pt x="852" y="7660"/>
                  </a:lnTo>
                  <a:cubicBezTo>
                    <a:pt x="1042" y="7992"/>
                    <a:pt x="1381" y="8195"/>
                    <a:pt x="1752" y="8195"/>
                  </a:cubicBezTo>
                  <a:cubicBezTo>
                    <a:pt x="1855" y="8195"/>
                    <a:pt x="1962" y="8179"/>
                    <a:pt x="2068" y="8146"/>
                  </a:cubicBezTo>
                  <a:cubicBezTo>
                    <a:pt x="2493" y="7964"/>
                    <a:pt x="2888" y="7690"/>
                    <a:pt x="3223" y="7356"/>
                  </a:cubicBezTo>
                  <a:cubicBezTo>
                    <a:pt x="3527" y="6991"/>
                    <a:pt x="3922" y="6717"/>
                    <a:pt x="4347" y="6535"/>
                  </a:cubicBezTo>
                  <a:cubicBezTo>
                    <a:pt x="4540" y="6479"/>
                    <a:pt x="4739" y="6460"/>
                    <a:pt x="4942" y="6460"/>
                  </a:cubicBezTo>
                  <a:cubicBezTo>
                    <a:pt x="5384" y="6460"/>
                    <a:pt x="5841" y="6551"/>
                    <a:pt x="6263" y="6551"/>
                  </a:cubicBezTo>
                  <a:cubicBezTo>
                    <a:pt x="6596" y="6551"/>
                    <a:pt x="6907" y="6495"/>
                    <a:pt x="7174" y="6292"/>
                  </a:cubicBezTo>
                  <a:cubicBezTo>
                    <a:pt x="7904" y="5775"/>
                    <a:pt x="7813" y="4590"/>
                    <a:pt x="8512" y="4043"/>
                  </a:cubicBezTo>
                  <a:cubicBezTo>
                    <a:pt x="8876" y="3769"/>
                    <a:pt x="9393" y="3739"/>
                    <a:pt x="9758" y="3465"/>
                  </a:cubicBezTo>
                  <a:cubicBezTo>
                    <a:pt x="10457" y="2948"/>
                    <a:pt x="10335" y="1763"/>
                    <a:pt x="9758" y="1125"/>
                  </a:cubicBezTo>
                  <a:cubicBezTo>
                    <a:pt x="9180" y="486"/>
                    <a:pt x="8268" y="213"/>
                    <a:pt x="7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4766215" y="2188391"/>
              <a:ext cx="344267" cy="377294"/>
            </a:xfrm>
            <a:custGeom>
              <a:avLst/>
              <a:gdLst/>
              <a:ahLst/>
              <a:cxnLst/>
              <a:rect l="l" t="t" r="r" b="b"/>
              <a:pathLst>
                <a:path w="17418" h="19089" extrusionOk="0">
                  <a:moveTo>
                    <a:pt x="17417" y="0"/>
                  </a:moveTo>
                  <a:lnTo>
                    <a:pt x="17417" y="0"/>
                  </a:lnTo>
                  <a:cubicBezTo>
                    <a:pt x="17083" y="152"/>
                    <a:pt x="16718" y="274"/>
                    <a:pt x="16323" y="365"/>
                  </a:cubicBezTo>
                  <a:cubicBezTo>
                    <a:pt x="15897" y="456"/>
                    <a:pt x="15441" y="517"/>
                    <a:pt x="14985" y="548"/>
                  </a:cubicBezTo>
                  <a:cubicBezTo>
                    <a:pt x="14377" y="578"/>
                    <a:pt x="13800" y="639"/>
                    <a:pt x="13192" y="760"/>
                  </a:cubicBezTo>
                  <a:cubicBezTo>
                    <a:pt x="12463" y="882"/>
                    <a:pt x="11763" y="1247"/>
                    <a:pt x="11247" y="1794"/>
                  </a:cubicBezTo>
                  <a:cubicBezTo>
                    <a:pt x="10700" y="2432"/>
                    <a:pt x="10517" y="3283"/>
                    <a:pt x="10122" y="4043"/>
                  </a:cubicBezTo>
                  <a:cubicBezTo>
                    <a:pt x="9940" y="4469"/>
                    <a:pt x="9666" y="4803"/>
                    <a:pt x="9301" y="5077"/>
                  </a:cubicBezTo>
                  <a:cubicBezTo>
                    <a:pt x="8937" y="5320"/>
                    <a:pt x="8511" y="5532"/>
                    <a:pt x="8086" y="5654"/>
                  </a:cubicBezTo>
                  <a:cubicBezTo>
                    <a:pt x="7174" y="5958"/>
                    <a:pt x="6140" y="6140"/>
                    <a:pt x="5320" y="6839"/>
                  </a:cubicBezTo>
                  <a:cubicBezTo>
                    <a:pt x="4894" y="7174"/>
                    <a:pt x="4620" y="7660"/>
                    <a:pt x="4560" y="8207"/>
                  </a:cubicBezTo>
                  <a:cubicBezTo>
                    <a:pt x="4529" y="8694"/>
                    <a:pt x="4529" y="9180"/>
                    <a:pt x="4560" y="9666"/>
                  </a:cubicBezTo>
                  <a:cubicBezTo>
                    <a:pt x="4681" y="10578"/>
                    <a:pt x="4195" y="11490"/>
                    <a:pt x="3374" y="11885"/>
                  </a:cubicBezTo>
                  <a:cubicBezTo>
                    <a:pt x="2645" y="12341"/>
                    <a:pt x="1824" y="12584"/>
                    <a:pt x="1155" y="13040"/>
                  </a:cubicBezTo>
                  <a:cubicBezTo>
                    <a:pt x="821" y="13253"/>
                    <a:pt x="517" y="13526"/>
                    <a:pt x="304" y="13830"/>
                  </a:cubicBezTo>
                  <a:cubicBezTo>
                    <a:pt x="122" y="14134"/>
                    <a:pt x="0" y="14499"/>
                    <a:pt x="0" y="14864"/>
                  </a:cubicBezTo>
                  <a:cubicBezTo>
                    <a:pt x="0" y="15472"/>
                    <a:pt x="92" y="16080"/>
                    <a:pt x="274" y="16657"/>
                  </a:cubicBezTo>
                  <a:cubicBezTo>
                    <a:pt x="395" y="17113"/>
                    <a:pt x="426" y="17539"/>
                    <a:pt x="426" y="17995"/>
                  </a:cubicBezTo>
                  <a:cubicBezTo>
                    <a:pt x="426" y="18390"/>
                    <a:pt x="304" y="18755"/>
                    <a:pt x="61" y="19089"/>
                  </a:cubicBezTo>
                  <a:cubicBezTo>
                    <a:pt x="152" y="18998"/>
                    <a:pt x="213" y="18937"/>
                    <a:pt x="274" y="18846"/>
                  </a:cubicBezTo>
                  <a:cubicBezTo>
                    <a:pt x="426" y="18572"/>
                    <a:pt x="487" y="18299"/>
                    <a:pt x="517" y="17995"/>
                  </a:cubicBezTo>
                  <a:cubicBezTo>
                    <a:pt x="547" y="17539"/>
                    <a:pt x="487" y="17083"/>
                    <a:pt x="395" y="16627"/>
                  </a:cubicBezTo>
                  <a:cubicBezTo>
                    <a:pt x="213" y="16080"/>
                    <a:pt x="152" y="15472"/>
                    <a:pt x="152" y="14894"/>
                  </a:cubicBezTo>
                  <a:cubicBezTo>
                    <a:pt x="152" y="14530"/>
                    <a:pt x="274" y="14226"/>
                    <a:pt x="456" y="13922"/>
                  </a:cubicBezTo>
                  <a:cubicBezTo>
                    <a:pt x="669" y="13618"/>
                    <a:pt x="943" y="13375"/>
                    <a:pt x="1247" y="13192"/>
                  </a:cubicBezTo>
                  <a:cubicBezTo>
                    <a:pt x="1915" y="12767"/>
                    <a:pt x="2736" y="12523"/>
                    <a:pt x="3496" y="12068"/>
                  </a:cubicBezTo>
                  <a:cubicBezTo>
                    <a:pt x="3921" y="11855"/>
                    <a:pt x="4256" y="11520"/>
                    <a:pt x="4499" y="11095"/>
                  </a:cubicBezTo>
                  <a:cubicBezTo>
                    <a:pt x="4712" y="10669"/>
                    <a:pt x="4833" y="10183"/>
                    <a:pt x="4772" y="9697"/>
                  </a:cubicBezTo>
                  <a:cubicBezTo>
                    <a:pt x="4742" y="9210"/>
                    <a:pt x="4742" y="8724"/>
                    <a:pt x="4772" y="8238"/>
                  </a:cubicBezTo>
                  <a:cubicBezTo>
                    <a:pt x="4833" y="7751"/>
                    <a:pt x="5107" y="7326"/>
                    <a:pt x="5472" y="7022"/>
                  </a:cubicBezTo>
                  <a:cubicBezTo>
                    <a:pt x="6231" y="6384"/>
                    <a:pt x="7234" y="6171"/>
                    <a:pt x="8146" y="5867"/>
                  </a:cubicBezTo>
                  <a:cubicBezTo>
                    <a:pt x="8602" y="5745"/>
                    <a:pt x="9058" y="5532"/>
                    <a:pt x="9453" y="5229"/>
                  </a:cubicBezTo>
                  <a:cubicBezTo>
                    <a:pt x="9818" y="4955"/>
                    <a:pt x="10122" y="4590"/>
                    <a:pt x="10304" y="4165"/>
                  </a:cubicBezTo>
                  <a:cubicBezTo>
                    <a:pt x="10700" y="3344"/>
                    <a:pt x="10882" y="2493"/>
                    <a:pt x="11399" y="1915"/>
                  </a:cubicBezTo>
                  <a:cubicBezTo>
                    <a:pt x="11885" y="1399"/>
                    <a:pt x="12523" y="1034"/>
                    <a:pt x="13222" y="912"/>
                  </a:cubicBezTo>
                  <a:cubicBezTo>
                    <a:pt x="13800" y="791"/>
                    <a:pt x="14408" y="700"/>
                    <a:pt x="15016" y="669"/>
                  </a:cubicBezTo>
                  <a:cubicBezTo>
                    <a:pt x="15472" y="639"/>
                    <a:pt x="15897" y="548"/>
                    <a:pt x="16353" y="456"/>
                  </a:cubicBezTo>
                  <a:cubicBezTo>
                    <a:pt x="16627" y="396"/>
                    <a:pt x="16900" y="274"/>
                    <a:pt x="17174" y="152"/>
                  </a:cubicBezTo>
                  <a:cubicBezTo>
                    <a:pt x="17235" y="122"/>
                    <a:pt x="17295" y="92"/>
                    <a:pt x="17356" y="61"/>
                  </a:cubicBezTo>
                  <a:cubicBezTo>
                    <a:pt x="17417" y="31"/>
                    <a:pt x="17417" y="0"/>
                    <a:pt x="1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4874951" y="2213021"/>
              <a:ext cx="195871" cy="274575"/>
            </a:xfrm>
            <a:custGeom>
              <a:avLst/>
              <a:gdLst/>
              <a:ahLst/>
              <a:cxnLst/>
              <a:rect l="l" t="t" r="r" b="b"/>
              <a:pathLst>
                <a:path w="9910" h="13892" extrusionOk="0">
                  <a:moveTo>
                    <a:pt x="9728" y="1"/>
                  </a:moveTo>
                  <a:cubicBezTo>
                    <a:pt x="9545" y="1"/>
                    <a:pt x="9332" y="1"/>
                    <a:pt x="9150" y="31"/>
                  </a:cubicBezTo>
                  <a:cubicBezTo>
                    <a:pt x="8481" y="183"/>
                    <a:pt x="7873" y="517"/>
                    <a:pt x="7387" y="1004"/>
                  </a:cubicBezTo>
                  <a:cubicBezTo>
                    <a:pt x="7053" y="1368"/>
                    <a:pt x="6810" y="1764"/>
                    <a:pt x="6658" y="2220"/>
                  </a:cubicBezTo>
                  <a:cubicBezTo>
                    <a:pt x="6536" y="2767"/>
                    <a:pt x="6475" y="3314"/>
                    <a:pt x="6506" y="3831"/>
                  </a:cubicBezTo>
                  <a:cubicBezTo>
                    <a:pt x="6536" y="4408"/>
                    <a:pt x="6475" y="4986"/>
                    <a:pt x="6262" y="5533"/>
                  </a:cubicBezTo>
                  <a:cubicBezTo>
                    <a:pt x="6019" y="6049"/>
                    <a:pt x="5442" y="6323"/>
                    <a:pt x="4834" y="6597"/>
                  </a:cubicBezTo>
                  <a:cubicBezTo>
                    <a:pt x="4530" y="6749"/>
                    <a:pt x="4256" y="6931"/>
                    <a:pt x="4044" y="7174"/>
                  </a:cubicBezTo>
                  <a:cubicBezTo>
                    <a:pt x="3831" y="7448"/>
                    <a:pt x="3709" y="7782"/>
                    <a:pt x="3709" y="8116"/>
                  </a:cubicBezTo>
                  <a:cubicBezTo>
                    <a:pt x="3648" y="8755"/>
                    <a:pt x="3770" y="9332"/>
                    <a:pt x="3527" y="9818"/>
                  </a:cubicBezTo>
                  <a:cubicBezTo>
                    <a:pt x="3284" y="10274"/>
                    <a:pt x="2919" y="10639"/>
                    <a:pt x="2463" y="10882"/>
                  </a:cubicBezTo>
                  <a:cubicBezTo>
                    <a:pt x="2037" y="11156"/>
                    <a:pt x="1642" y="11338"/>
                    <a:pt x="1247" y="11581"/>
                  </a:cubicBezTo>
                  <a:cubicBezTo>
                    <a:pt x="913" y="11794"/>
                    <a:pt x="609" y="12037"/>
                    <a:pt x="396" y="12341"/>
                  </a:cubicBezTo>
                  <a:cubicBezTo>
                    <a:pt x="214" y="12584"/>
                    <a:pt x="92" y="12858"/>
                    <a:pt x="31" y="13162"/>
                  </a:cubicBezTo>
                  <a:cubicBezTo>
                    <a:pt x="1" y="13344"/>
                    <a:pt x="1" y="13527"/>
                    <a:pt x="62" y="13709"/>
                  </a:cubicBezTo>
                  <a:cubicBezTo>
                    <a:pt x="62" y="13770"/>
                    <a:pt x="92" y="13831"/>
                    <a:pt x="123" y="13891"/>
                  </a:cubicBezTo>
                  <a:cubicBezTo>
                    <a:pt x="62" y="13648"/>
                    <a:pt x="62" y="13405"/>
                    <a:pt x="123" y="13162"/>
                  </a:cubicBezTo>
                  <a:cubicBezTo>
                    <a:pt x="183" y="12888"/>
                    <a:pt x="335" y="12645"/>
                    <a:pt x="518" y="12402"/>
                  </a:cubicBezTo>
                  <a:cubicBezTo>
                    <a:pt x="730" y="12129"/>
                    <a:pt x="1034" y="11885"/>
                    <a:pt x="1369" y="11703"/>
                  </a:cubicBezTo>
                  <a:cubicBezTo>
                    <a:pt x="1733" y="11490"/>
                    <a:pt x="2159" y="11277"/>
                    <a:pt x="2585" y="11034"/>
                  </a:cubicBezTo>
                  <a:cubicBezTo>
                    <a:pt x="3071" y="10761"/>
                    <a:pt x="3466" y="10366"/>
                    <a:pt x="3740" y="9879"/>
                  </a:cubicBezTo>
                  <a:cubicBezTo>
                    <a:pt x="4013" y="9332"/>
                    <a:pt x="3892" y="8694"/>
                    <a:pt x="3952" y="8116"/>
                  </a:cubicBezTo>
                  <a:cubicBezTo>
                    <a:pt x="3952" y="7812"/>
                    <a:pt x="4044" y="7539"/>
                    <a:pt x="4226" y="7326"/>
                  </a:cubicBezTo>
                  <a:cubicBezTo>
                    <a:pt x="4439" y="7083"/>
                    <a:pt x="4682" y="6931"/>
                    <a:pt x="4986" y="6809"/>
                  </a:cubicBezTo>
                  <a:cubicBezTo>
                    <a:pt x="5259" y="6657"/>
                    <a:pt x="5533" y="6505"/>
                    <a:pt x="5807" y="6323"/>
                  </a:cubicBezTo>
                  <a:cubicBezTo>
                    <a:pt x="6080" y="6141"/>
                    <a:pt x="6323" y="5897"/>
                    <a:pt x="6445" y="5593"/>
                  </a:cubicBezTo>
                  <a:cubicBezTo>
                    <a:pt x="6688" y="5046"/>
                    <a:pt x="6749" y="4438"/>
                    <a:pt x="6718" y="3831"/>
                  </a:cubicBezTo>
                  <a:cubicBezTo>
                    <a:pt x="6688" y="3283"/>
                    <a:pt x="6718" y="2767"/>
                    <a:pt x="6840" y="2280"/>
                  </a:cubicBezTo>
                  <a:cubicBezTo>
                    <a:pt x="6992" y="1824"/>
                    <a:pt x="7205" y="1429"/>
                    <a:pt x="7509" y="1095"/>
                  </a:cubicBezTo>
                  <a:cubicBezTo>
                    <a:pt x="7965" y="609"/>
                    <a:pt x="8542" y="274"/>
                    <a:pt x="9180" y="92"/>
                  </a:cubicBezTo>
                  <a:cubicBezTo>
                    <a:pt x="9636" y="1"/>
                    <a:pt x="9910" y="31"/>
                    <a:pt x="9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4930238" y="2422112"/>
              <a:ext cx="196464" cy="47476"/>
            </a:xfrm>
            <a:custGeom>
              <a:avLst/>
              <a:gdLst/>
              <a:ahLst/>
              <a:cxnLst/>
              <a:rect l="l" t="t" r="r" b="b"/>
              <a:pathLst>
                <a:path w="9940" h="2402" extrusionOk="0">
                  <a:moveTo>
                    <a:pt x="1216" y="0"/>
                  </a:moveTo>
                  <a:lnTo>
                    <a:pt x="0" y="2402"/>
                  </a:lnTo>
                  <a:lnTo>
                    <a:pt x="9818" y="2402"/>
                  </a:lnTo>
                  <a:lnTo>
                    <a:pt x="9940" y="2158"/>
                  </a:lnTo>
                  <a:lnTo>
                    <a:pt x="9058" y="304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5156745" y="2496613"/>
              <a:ext cx="555733" cy="299203"/>
            </a:xfrm>
            <a:custGeom>
              <a:avLst/>
              <a:gdLst/>
              <a:ahLst/>
              <a:cxnLst/>
              <a:rect l="l" t="t" r="r" b="b"/>
              <a:pathLst>
                <a:path w="28117" h="15138" extrusionOk="0">
                  <a:moveTo>
                    <a:pt x="11733" y="0"/>
                  </a:moveTo>
                  <a:cubicBezTo>
                    <a:pt x="11460" y="0"/>
                    <a:pt x="11186" y="213"/>
                    <a:pt x="11125" y="487"/>
                  </a:cubicBezTo>
                  <a:lnTo>
                    <a:pt x="7903" y="14013"/>
                  </a:lnTo>
                  <a:lnTo>
                    <a:pt x="1" y="14590"/>
                  </a:lnTo>
                  <a:lnTo>
                    <a:pt x="274" y="15137"/>
                  </a:lnTo>
                  <a:lnTo>
                    <a:pt x="25381" y="15107"/>
                  </a:lnTo>
                  <a:cubicBezTo>
                    <a:pt x="25320" y="14833"/>
                    <a:pt x="27448" y="3800"/>
                    <a:pt x="28056" y="760"/>
                  </a:cubicBezTo>
                  <a:cubicBezTo>
                    <a:pt x="28117" y="365"/>
                    <a:pt x="27813" y="0"/>
                    <a:pt x="2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5323773" y="2511636"/>
              <a:ext cx="371305" cy="264950"/>
            </a:xfrm>
            <a:custGeom>
              <a:avLst/>
              <a:gdLst/>
              <a:ahLst/>
              <a:cxnLst/>
              <a:rect l="l" t="t" r="r" b="b"/>
              <a:pathLst>
                <a:path w="18786" h="13405" extrusionOk="0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16262" y="13374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5323773" y="2511636"/>
              <a:ext cx="371305" cy="264950"/>
            </a:xfrm>
            <a:custGeom>
              <a:avLst/>
              <a:gdLst/>
              <a:ahLst/>
              <a:cxnLst/>
              <a:rect l="l" t="t" r="r" b="b"/>
              <a:pathLst>
                <a:path w="18786" h="13405" extrusionOk="0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3405" y="122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5246861" y="2775995"/>
              <a:ext cx="397731" cy="3617"/>
            </a:xfrm>
            <a:custGeom>
              <a:avLst/>
              <a:gdLst/>
              <a:ahLst/>
              <a:cxnLst/>
              <a:rect l="l" t="t" r="r" b="b"/>
              <a:pathLst>
                <a:path w="20123" h="183" extrusionOk="0">
                  <a:moveTo>
                    <a:pt x="10062" y="0"/>
                  </a:moveTo>
                  <a:cubicBezTo>
                    <a:pt x="4499" y="0"/>
                    <a:pt x="1" y="31"/>
                    <a:pt x="1" y="92"/>
                  </a:cubicBezTo>
                  <a:cubicBezTo>
                    <a:pt x="1" y="152"/>
                    <a:pt x="4499" y="183"/>
                    <a:pt x="10062" y="183"/>
                  </a:cubicBezTo>
                  <a:cubicBezTo>
                    <a:pt x="15624" y="183"/>
                    <a:pt x="20123" y="152"/>
                    <a:pt x="20123" y="92"/>
                  </a:cubicBezTo>
                  <a:cubicBezTo>
                    <a:pt x="20123" y="31"/>
                    <a:pt x="15624" y="0"/>
                    <a:pt x="10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5380860" y="2563899"/>
              <a:ext cx="242714" cy="149008"/>
            </a:xfrm>
            <a:custGeom>
              <a:avLst/>
              <a:gdLst/>
              <a:ahLst/>
              <a:cxnLst/>
              <a:rect l="l" t="t" r="r" b="b"/>
              <a:pathLst>
                <a:path w="12280" h="7539" extrusionOk="0">
                  <a:moveTo>
                    <a:pt x="2006" y="1"/>
                  </a:moveTo>
                  <a:lnTo>
                    <a:pt x="2006" y="1"/>
                  </a:lnTo>
                  <a:cubicBezTo>
                    <a:pt x="1945" y="153"/>
                    <a:pt x="1885" y="335"/>
                    <a:pt x="1824" y="548"/>
                  </a:cubicBezTo>
                  <a:cubicBezTo>
                    <a:pt x="1733" y="943"/>
                    <a:pt x="1581" y="1460"/>
                    <a:pt x="1398" y="2098"/>
                  </a:cubicBezTo>
                  <a:cubicBezTo>
                    <a:pt x="1064" y="3466"/>
                    <a:pt x="578" y="5290"/>
                    <a:pt x="31" y="7417"/>
                  </a:cubicBezTo>
                  <a:lnTo>
                    <a:pt x="0" y="7539"/>
                  </a:lnTo>
                  <a:lnTo>
                    <a:pt x="2371" y="7539"/>
                  </a:lnTo>
                  <a:cubicBezTo>
                    <a:pt x="5107" y="7539"/>
                    <a:pt x="7599" y="7508"/>
                    <a:pt x="9392" y="7508"/>
                  </a:cubicBezTo>
                  <a:lnTo>
                    <a:pt x="11520" y="7478"/>
                  </a:lnTo>
                  <a:lnTo>
                    <a:pt x="12098" y="7448"/>
                  </a:lnTo>
                  <a:lnTo>
                    <a:pt x="12280" y="7448"/>
                  </a:lnTo>
                  <a:cubicBezTo>
                    <a:pt x="12219" y="7417"/>
                    <a:pt x="12128" y="7387"/>
                    <a:pt x="12067" y="7387"/>
                  </a:cubicBezTo>
                  <a:lnTo>
                    <a:pt x="11490" y="7387"/>
                  </a:lnTo>
                  <a:lnTo>
                    <a:pt x="9362" y="7356"/>
                  </a:lnTo>
                  <a:cubicBezTo>
                    <a:pt x="7569" y="7326"/>
                    <a:pt x="5107" y="7326"/>
                    <a:pt x="2371" y="7326"/>
                  </a:cubicBezTo>
                  <a:lnTo>
                    <a:pt x="242" y="7326"/>
                  </a:lnTo>
                  <a:cubicBezTo>
                    <a:pt x="747" y="5249"/>
                    <a:pt x="1192" y="3440"/>
                    <a:pt x="1520" y="2128"/>
                  </a:cubicBezTo>
                  <a:cubicBezTo>
                    <a:pt x="1672" y="1460"/>
                    <a:pt x="1793" y="943"/>
                    <a:pt x="1885" y="548"/>
                  </a:cubicBezTo>
                  <a:cubicBezTo>
                    <a:pt x="1945" y="365"/>
                    <a:pt x="1976" y="183"/>
                    <a:pt x="20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5403077" y="2675659"/>
              <a:ext cx="45084" cy="25240"/>
            </a:xfrm>
            <a:custGeom>
              <a:avLst/>
              <a:gdLst/>
              <a:ahLst/>
              <a:cxnLst/>
              <a:rect l="l" t="t" r="r" b="b"/>
              <a:pathLst>
                <a:path w="2281" h="1277" extrusionOk="0">
                  <a:moveTo>
                    <a:pt x="305" y="0"/>
                  </a:moveTo>
                  <a:lnTo>
                    <a:pt x="1" y="1277"/>
                  </a:lnTo>
                  <a:lnTo>
                    <a:pt x="200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5456546" y="2651030"/>
              <a:ext cx="51093" cy="49867"/>
            </a:xfrm>
            <a:custGeom>
              <a:avLst/>
              <a:gdLst/>
              <a:ahLst/>
              <a:cxnLst/>
              <a:rect l="l" t="t" r="r" b="b"/>
              <a:pathLst>
                <a:path w="2585" h="2523" extrusionOk="0">
                  <a:moveTo>
                    <a:pt x="578" y="0"/>
                  </a:moveTo>
                  <a:lnTo>
                    <a:pt x="1" y="2523"/>
                  </a:lnTo>
                  <a:lnTo>
                    <a:pt x="2007" y="2523"/>
                  </a:lnTo>
                  <a:lnTo>
                    <a:pt x="258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5509422" y="2675659"/>
              <a:ext cx="45084" cy="25240"/>
            </a:xfrm>
            <a:custGeom>
              <a:avLst/>
              <a:gdLst/>
              <a:ahLst/>
              <a:cxnLst/>
              <a:rect l="l" t="t" r="r" b="b"/>
              <a:pathLst>
                <a:path w="2281" h="1277" extrusionOk="0">
                  <a:moveTo>
                    <a:pt x="305" y="0"/>
                  </a:moveTo>
                  <a:lnTo>
                    <a:pt x="1" y="1277"/>
                  </a:lnTo>
                  <a:lnTo>
                    <a:pt x="203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5562911" y="2603551"/>
              <a:ext cx="61884" cy="97343"/>
            </a:xfrm>
            <a:custGeom>
              <a:avLst/>
              <a:gdLst/>
              <a:ahLst/>
              <a:cxnLst/>
              <a:rect l="l" t="t" r="r" b="b"/>
              <a:pathLst>
                <a:path w="3131" h="4925" extrusionOk="0">
                  <a:moveTo>
                    <a:pt x="1125" y="1"/>
                  </a:moveTo>
                  <a:lnTo>
                    <a:pt x="0" y="4925"/>
                  </a:lnTo>
                  <a:lnTo>
                    <a:pt x="2006" y="4925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5402484" y="2727329"/>
              <a:ext cx="31248" cy="4447"/>
            </a:xfrm>
            <a:custGeom>
              <a:avLst/>
              <a:gdLst/>
              <a:ahLst/>
              <a:cxnLst/>
              <a:rect l="l" t="t" r="r" b="b"/>
              <a:pathLst>
                <a:path w="1581" h="225" extrusionOk="0">
                  <a:moveTo>
                    <a:pt x="791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0" y="152"/>
                    <a:pt x="335" y="213"/>
                    <a:pt x="791" y="213"/>
                  </a:cubicBezTo>
                  <a:cubicBezTo>
                    <a:pt x="859" y="221"/>
                    <a:pt x="927" y="224"/>
                    <a:pt x="995" y="224"/>
                  </a:cubicBezTo>
                  <a:cubicBezTo>
                    <a:pt x="1199" y="224"/>
                    <a:pt x="1399" y="190"/>
                    <a:pt x="1581" y="122"/>
                  </a:cubicBezTo>
                  <a:lnTo>
                    <a:pt x="1581" y="91"/>
                  </a:lnTo>
                  <a:cubicBezTo>
                    <a:pt x="1323" y="31"/>
                    <a:pt x="1057" y="0"/>
                    <a:pt x="7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5453561" y="2727092"/>
              <a:ext cx="31841" cy="4684"/>
            </a:xfrm>
            <a:custGeom>
              <a:avLst/>
              <a:gdLst/>
              <a:ahLst/>
              <a:cxnLst/>
              <a:rect l="l" t="t" r="r" b="b"/>
              <a:pathLst>
                <a:path w="1611" h="237" extrusionOk="0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74" y="195"/>
                    <a:pt x="547" y="225"/>
                    <a:pt x="821" y="225"/>
                  </a:cubicBezTo>
                  <a:cubicBezTo>
                    <a:pt x="889" y="233"/>
                    <a:pt x="957" y="236"/>
                    <a:pt x="1025" y="236"/>
                  </a:cubicBezTo>
                  <a:cubicBezTo>
                    <a:pt x="1229" y="236"/>
                    <a:pt x="1429" y="202"/>
                    <a:pt x="1611" y="134"/>
                  </a:cubicBezTo>
                  <a:cubicBezTo>
                    <a:pt x="1425" y="41"/>
                    <a:pt x="1222" y="1"/>
                    <a:pt x="1014" y="1"/>
                  </a:cubicBezTo>
                  <a:cubicBezTo>
                    <a:pt x="950" y="1"/>
                    <a:pt x="885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5505232" y="2727092"/>
              <a:ext cx="31841" cy="4091"/>
            </a:xfrm>
            <a:custGeom>
              <a:avLst/>
              <a:gdLst/>
              <a:ahLst/>
              <a:cxnLst/>
              <a:rect l="l" t="t" r="r" b="b"/>
              <a:pathLst>
                <a:path w="1611" h="207" extrusionOk="0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05" y="172"/>
                    <a:pt x="410" y="206"/>
                    <a:pt x="616" y="206"/>
                  </a:cubicBezTo>
                  <a:cubicBezTo>
                    <a:pt x="684" y="206"/>
                    <a:pt x="752" y="202"/>
                    <a:pt x="821" y="195"/>
                  </a:cubicBezTo>
                  <a:cubicBezTo>
                    <a:pt x="889" y="202"/>
                    <a:pt x="957" y="206"/>
                    <a:pt x="1025" y="206"/>
                  </a:cubicBezTo>
                  <a:cubicBezTo>
                    <a:pt x="1229" y="206"/>
                    <a:pt x="1429" y="172"/>
                    <a:pt x="1611" y="103"/>
                  </a:cubicBezTo>
                  <a:cubicBezTo>
                    <a:pt x="1429" y="35"/>
                    <a:pt x="1229" y="1"/>
                    <a:pt x="1025" y="1"/>
                  </a:cubicBezTo>
                  <a:cubicBezTo>
                    <a:pt x="957" y="1"/>
                    <a:pt x="889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5557495" y="2727329"/>
              <a:ext cx="31861" cy="4072"/>
            </a:xfrm>
            <a:custGeom>
              <a:avLst/>
              <a:gdLst/>
              <a:ahLst/>
              <a:cxnLst/>
              <a:rect l="l" t="t" r="r" b="b"/>
              <a:pathLst>
                <a:path w="1612" h="206" extrusionOk="0">
                  <a:moveTo>
                    <a:pt x="795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259" y="167"/>
                    <a:pt x="525" y="205"/>
                    <a:pt x="795" y="205"/>
                  </a:cubicBezTo>
                  <a:cubicBezTo>
                    <a:pt x="1064" y="205"/>
                    <a:pt x="1338" y="167"/>
                    <a:pt x="1611" y="91"/>
                  </a:cubicBezTo>
                  <a:cubicBezTo>
                    <a:pt x="1338" y="31"/>
                    <a:pt x="1064" y="0"/>
                    <a:pt x="7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5425315" y="2550477"/>
              <a:ext cx="87737" cy="4665"/>
            </a:xfrm>
            <a:custGeom>
              <a:avLst/>
              <a:gdLst/>
              <a:ahLst/>
              <a:cxnLst/>
              <a:rect l="l" t="t" r="r" b="b"/>
              <a:pathLst>
                <a:path w="4439" h="236" extrusionOk="0">
                  <a:moveTo>
                    <a:pt x="1686" y="0"/>
                  </a:moveTo>
                  <a:cubicBezTo>
                    <a:pt x="1115" y="0"/>
                    <a:pt x="558" y="40"/>
                    <a:pt x="0" y="133"/>
                  </a:cubicBezTo>
                  <a:cubicBezTo>
                    <a:pt x="548" y="201"/>
                    <a:pt x="1095" y="235"/>
                    <a:pt x="1655" y="235"/>
                  </a:cubicBezTo>
                  <a:cubicBezTo>
                    <a:pt x="1841" y="235"/>
                    <a:pt x="2029" y="231"/>
                    <a:pt x="2219" y="224"/>
                  </a:cubicBezTo>
                  <a:cubicBezTo>
                    <a:pt x="2402" y="231"/>
                    <a:pt x="2584" y="235"/>
                    <a:pt x="2767" y="235"/>
                  </a:cubicBezTo>
                  <a:cubicBezTo>
                    <a:pt x="3315" y="235"/>
                    <a:pt x="3868" y="201"/>
                    <a:pt x="4438" y="133"/>
                  </a:cubicBezTo>
                  <a:cubicBezTo>
                    <a:pt x="3858" y="40"/>
                    <a:pt x="3295" y="0"/>
                    <a:pt x="2736" y="0"/>
                  </a:cubicBezTo>
                  <a:cubicBezTo>
                    <a:pt x="2564" y="0"/>
                    <a:pt x="2391" y="4"/>
                    <a:pt x="2219" y="11"/>
                  </a:cubicBezTo>
                  <a:cubicBezTo>
                    <a:pt x="2040" y="4"/>
                    <a:pt x="1862" y="0"/>
                    <a:pt x="1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5427707" y="2539862"/>
              <a:ext cx="39075" cy="4091"/>
            </a:xfrm>
            <a:custGeom>
              <a:avLst/>
              <a:gdLst/>
              <a:ahLst/>
              <a:cxnLst/>
              <a:rect l="l" t="t" r="r" b="b"/>
              <a:pathLst>
                <a:path w="1977" h="207" extrusionOk="0">
                  <a:moveTo>
                    <a:pt x="1000" y="1"/>
                  </a:moveTo>
                  <a:cubicBezTo>
                    <a:pt x="670" y="1"/>
                    <a:pt x="335" y="31"/>
                    <a:pt x="1" y="92"/>
                  </a:cubicBezTo>
                  <a:cubicBezTo>
                    <a:pt x="335" y="168"/>
                    <a:pt x="670" y="206"/>
                    <a:pt x="1000" y="206"/>
                  </a:cubicBezTo>
                  <a:cubicBezTo>
                    <a:pt x="1331" y="206"/>
                    <a:pt x="1658" y="168"/>
                    <a:pt x="1977" y="92"/>
                  </a:cubicBezTo>
                  <a:cubicBezTo>
                    <a:pt x="1658" y="31"/>
                    <a:pt x="1331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5319563" y="2780798"/>
              <a:ext cx="242141" cy="175454"/>
            </a:xfrm>
            <a:custGeom>
              <a:avLst/>
              <a:gdLst/>
              <a:ahLst/>
              <a:cxnLst/>
              <a:rect l="l" t="t" r="r" b="b"/>
              <a:pathLst>
                <a:path w="12251" h="8877" extrusionOk="0">
                  <a:moveTo>
                    <a:pt x="9819" y="1"/>
                  </a:moveTo>
                  <a:lnTo>
                    <a:pt x="8390" y="244"/>
                  </a:lnTo>
                  <a:lnTo>
                    <a:pt x="1" y="1520"/>
                  </a:lnTo>
                  <a:lnTo>
                    <a:pt x="3192" y="8876"/>
                  </a:lnTo>
                  <a:lnTo>
                    <a:pt x="12250" y="2311"/>
                  </a:lnTo>
                  <a:lnTo>
                    <a:pt x="11916" y="1763"/>
                  </a:lnTo>
                  <a:cubicBezTo>
                    <a:pt x="11430" y="973"/>
                    <a:pt x="10700" y="335"/>
                    <a:pt x="981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4740379" y="2744151"/>
              <a:ext cx="154404" cy="182648"/>
            </a:xfrm>
            <a:custGeom>
              <a:avLst/>
              <a:gdLst/>
              <a:ahLst/>
              <a:cxnLst/>
              <a:rect l="l" t="t" r="r" b="b"/>
              <a:pathLst>
                <a:path w="7812" h="9241" extrusionOk="0">
                  <a:moveTo>
                    <a:pt x="6110" y="0"/>
                  </a:moveTo>
                  <a:lnTo>
                    <a:pt x="0" y="2098"/>
                  </a:lnTo>
                  <a:lnTo>
                    <a:pt x="274" y="9241"/>
                  </a:lnTo>
                  <a:lnTo>
                    <a:pt x="7812" y="6231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4625614" y="2461171"/>
              <a:ext cx="797854" cy="614593"/>
            </a:xfrm>
            <a:custGeom>
              <a:avLst/>
              <a:gdLst/>
              <a:ahLst/>
              <a:cxnLst/>
              <a:rect l="l" t="t" r="r" b="b"/>
              <a:pathLst>
                <a:path w="40367" h="31095" extrusionOk="0">
                  <a:moveTo>
                    <a:pt x="16262" y="0"/>
                  </a:moveTo>
                  <a:cubicBezTo>
                    <a:pt x="16262" y="0"/>
                    <a:pt x="9879" y="0"/>
                    <a:pt x="7478" y="5046"/>
                  </a:cubicBezTo>
                  <a:cubicBezTo>
                    <a:pt x="7296" y="5410"/>
                    <a:pt x="3587" y="12766"/>
                    <a:pt x="1125" y="17629"/>
                  </a:cubicBezTo>
                  <a:cubicBezTo>
                    <a:pt x="1" y="19879"/>
                    <a:pt x="1065" y="22614"/>
                    <a:pt x="3435" y="23465"/>
                  </a:cubicBezTo>
                  <a:cubicBezTo>
                    <a:pt x="3911" y="23640"/>
                    <a:pt x="4399" y="23723"/>
                    <a:pt x="4880" y="23723"/>
                  </a:cubicBezTo>
                  <a:cubicBezTo>
                    <a:pt x="6491" y="23723"/>
                    <a:pt x="8022" y="22791"/>
                    <a:pt x="8724" y="21247"/>
                  </a:cubicBezTo>
                  <a:lnTo>
                    <a:pt x="11369" y="15319"/>
                  </a:lnTo>
                  <a:lnTo>
                    <a:pt x="13040" y="23800"/>
                  </a:lnTo>
                  <a:lnTo>
                    <a:pt x="10609" y="30821"/>
                  </a:lnTo>
                  <a:lnTo>
                    <a:pt x="30792" y="31095"/>
                  </a:lnTo>
                  <a:lnTo>
                    <a:pt x="29241" y="21733"/>
                  </a:lnTo>
                  <a:lnTo>
                    <a:pt x="28755" y="15046"/>
                  </a:lnTo>
                  <a:lnTo>
                    <a:pt x="32858" y="23496"/>
                  </a:lnTo>
                  <a:cubicBezTo>
                    <a:pt x="33509" y="24862"/>
                    <a:pt x="34872" y="25656"/>
                    <a:pt x="36295" y="25656"/>
                  </a:cubicBezTo>
                  <a:cubicBezTo>
                    <a:pt x="36866" y="25656"/>
                    <a:pt x="37447" y="25529"/>
                    <a:pt x="37995" y="25259"/>
                  </a:cubicBezTo>
                  <a:lnTo>
                    <a:pt x="37995" y="25228"/>
                  </a:lnTo>
                  <a:cubicBezTo>
                    <a:pt x="39880" y="24286"/>
                    <a:pt x="40366" y="22067"/>
                    <a:pt x="39424" y="20183"/>
                  </a:cubicBezTo>
                  <a:lnTo>
                    <a:pt x="31643" y="3496"/>
                  </a:lnTo>
                  <a:cubicBezTo>
                    <a:pt x="31460" y="3070"/>
                    <a:pt x="31187" y="2705"/>
                    <a:pt x="30852" y="2432"/>
                  </a:cubicBezTo>
                  <a:cubicBezTo>
                    <a:pt x="29233" y="979"/>
                    <a:pt x="27125" y="194"/>
                    <a:pt x="24978" y="194"/>
                  </a:cubicBezTo>
                  <a:cubicBezTo>
                    <a:pt x="24788" y="194"/>
                    <a:pt x="24598" y="200"/>
                    <a:pt x="24408" y="213"/>
                  </a:cubicBezTo>
                  <a:lnTo>
                    <a:pt x="16262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4891792" y="2807602"/>
              <a:ext cx="233108" cy="136122"/>
            </a:xfrm>
            <a:custGeom>
              <a:avLst/>
              <a:gdLst/>
              <a:ahLst/>
              <a:cxnLst/>
              <a:rect l="l" t="t" r="r" b="b"/>
              <a:pathLst>
                <a:path w="11794" h="6887" extrusionOk="0">
                  <a:moveTo>
                    <a:pt x="10255" y="1"/>
                  </a:moveTo>
                  <a:cubicBezTo>
                    <a:pt x="10201" y="1"/>
                    <a:pt x="10146" y="4"/>
                    <a:pt x="10091" y="12"/>
                  </a:cubicBezTo>
                  <a:cubicBezTo>
                    <a:pt x="9119" y="134"/>
                    <a:pt x="8632" y="1228"/>
                    <a:pt x="8176" y="2079"/>
                  </a:cubicBezTo>
                  <a:cubicBezTo>
                    <a:pt x="6814" y="4464"/>
                    <a:pt x="4299" y="5900"/>
                    <a:pt x="1606" y="5900"/>
                  </a:cubicBezTo>
                  <a:cubicBezTo>
                    <a:pt x="1175" y="5900"/>
                    <a:pt x="740" y="5863"/>
                    <a:pt x="304" y="5787"/>
                  </a:cubicBezTo>
                  <a:cubicBezTo>
                    <a:pt x="304" y="5787"/>
                    <a:pt x="0" y="5909"/>
                    <a:pt x="243" y="6122"/>
                  </a:cubicBezTo>
                  <a:cubicBezTo>
                    <a:pt x="1028" y="6702"/>
                    <a:pt x="2015" y="6886"/>
                    <a:pt x="3046" y="6886"/>
                  </a:cubicBezTo>
                  <a:cubicBezTo>
                    <a:pt x="4011" y="6886"/>
                    <a:pt x="5016" y="6725"/>
                    <a:pt x="5927" y="6578"/>
                  </a:cubicBezTo>
                  <a:cubicBezTo>
                    <a:pt x="7812" y="6304"/>
                    <a:pt x="9575" y="5362"/>
                    <a:pt x="10851" y="3903"/>
                  </a:cubicBezTo>
                  <a:cubicBezTo>
                    <a:pt x="11459" y="3295"/>
                    <a:pt x="11794" y="2444"/>
                    <a:pt x="11763" y="1593"/>
                  </a:cubicBezTo>
                  <a:cubicBezTo>
                    <a:pt x="11706" y="797"/>
                    <a:pt x="11038" y="1"/>
                    <a:pt x="10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5142928" y="2669038"/>
              <a:ext cx="63703" cy="247537"/>
            </a:xfrm>
            <a:custGeom>
              <a:avLst/>
              <a:gdLst/>
              <a:ahLst/>
              <a:cxnLst/>
              <a:rect l="l" t="t" r="r" b="b"/>
              <a:pathLst>
                <a:path w="3223" h="12524" extrusionOk="0">
                  <a:moveTo>
                    <a:pt x="0" y="1"/>
                  </a:moveTo>
                  <a:cubicBezTo>
                    <a:pt x="487" y="3831"/>
                    <a:pt x="274" y="3557"/>
                    <a:pt x="1064" y="7326"/>
                  </a:cubicBezTo>
                  <a:cubicBezTo>
                    <a:pt x="1459" y="9180"/>
                    <a:pt x="1946" y="11126"/>
                    <a:pt x="3222" y="12524"/>
                  </a:cubicBezTo>
                  <a:lnTo>
                    <a:pt x="2584" y="45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4824487" y="2986886"/>
              <a:ext cx="421172" cy="88923"/>
            </a:xfrm>
            <a:custGeom>
              <a:avLst/>
              <a:gdLst/>
              <a:ahLst/>
              <a:cxnLst/>
              <a:rect l="l" t="t" r="r" b="b"/>
              <a:pathLst>
                <a:path w="21309" h="4499" extrusionOk="0">
                  <a:moveTo>
                    <a:pt x="20001" y="0"/>
                  </a:moveTo>
                  <a:lnTo>
                    <a:pt x="1490" y="1520"/>
                  </a:lnTo>
                  <a:lnTo>
                    <a:pt x="1" y="2523"/>
                  </a:lnTo>
                  <a:lnTo>
                    <a:pt x="578" y="4225"/>
                  </a:lnTo>
                  <a:lnTo>
                    <a:pt x="20761" y="4499"/>
                  </a:lnTo>
                  <a:lnTo>
                    <a:pt x="21308" y="2462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4859948" y="2399875"/>
              <a:ext cx="121357" cy="225914"/>
            </a:xfrm>
            <a:custGeom>
              <a:avLst/>
              <a:gdLst/>
              <a:ahLst/>
              <a:cxnLst/>
              <a:rect l="l" t="t" r="r" b="b"/>
              <a:pathLst>
                <a:path w="6140" h="11430" extrusionOk="0">
                  <a:moveTo>
                    <a:pt x="4924" y="1"/>
                  </a:moveTo>
                  <a:lnTo>
                    <a:pt x="2584" y="2159"/>
                  </a:lnTo>
                  <a:cubicBezTo>
                    <a:pt x="942" y="2797"/>
                    <a:pt x="304" y="4803"/>
                    <a:pt x="1307" y="6262"/>
                  </a:cubicBezTo>
                  <a:cubicBezTo>
                    <a:pt x="1489" y="6475"/>
                    <a:pt x="1641" y="6749"/>
                    <a:pt x="1672" y="7022"/>
                  </a:cubicBezTo>
                  <a:cubicBezTo>
                    <a:pt x="1641" y="7721"/>
                    <a:pt x="517" y="7752"/>
                    <a:pt x="182" y="8329"/>
                  </a:cubicBezTo>
                  <a:cubicBezTo>
                    <a:pt x="0" y="8755"/>
                    <a:pt x="122" y="9271"/>
                    <a:pt x="486" y="9575"/>
                  </a:cubicBezTo>
                  <a:cubicBezTo>
                    <a:pt x="821" y="9849"/>
                    <a:pt x="1216" y="10092"/>
                    <a:pt x="1611" y="10335"/>
                  </a:cubicBezTo>
                  <a:cubicBezTo>
                    <a:pt x="2006" y="10548"/>
                    <a:pt x="2280" y="10974"/>
                    <a:pt x="2310" y="11429"/>
                  </a:cubicBezTo>
                  <a:cubicBezTo>
                    <a:pt x="2705" y="11429"/>
                    <a:pt x="2918" y="10943"/>
                    <a:pt x="2857" y="10578"/>
                  </a:cubicBezTo>
                  <a:cubicBezTo>
                    <a:pt x="2766" y="10214"/>
                    <a:pt x="2614" y="9849"/>
                    <a:pt x="2401" y="9515"/>
                  </a:cubicBezTo>
                  <a:cubicBezTo>
                    <a:pt x="2189" y="9180"/>
                    <a:pt x="2158" y="8785"/>
                    <a:pt x="2341" y="8420"/>
                  </a:cubicBezTo>
                  <a:cubicBezTo>
                    <a:pt x="2584" y="8056"/>
                    <a:pt x="3100" y="8056"/>
                    <a:pt x="3526" y="7904"/>
                  </a:cubicBezTo>
                  <a:cubicBezTo>
                    <a:pt x="4347" y="7539"/>
                    <a:pt x="4711" y="6597"/>
                    <a:pt x="4407" y="5776"/>
                  </a:cubicBezTo>
                  <a:cubicBezTo>
                    <a:pt x="4134" y="5229"/>
                    <a:pt x="3556" y="4651"/>
                    <a:pt x="3860" y="4135"/>
                  </a:cubicBezTo>
                  <a:cubicBezTo>
                    <a:pt x="4012" y="3831"/>
                    <a:pt x="4377" y="3709"/>
                    <a:pt x="4651" y="3527"/>
                  </a:cubicBezTo>
                  <a:cubicBezTo>
                    <a:pt x="5988" y="2797"/>
                    <a:pt x="6140" y="943"/>
                    <a:pt x="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4778826" y="2779593"/>
              <a:ext cx="70304" cy="119578"/>
            </a:xfrm>
            <a:custGeom>
              <a:avLst/>
              <a:gdLst/>
              <a:ahLst/>
              <a:cxnLst/>
              <a:rect l="l" t="t" r="r" b="b"/>
              <a:pathLst>
                <a:path w="3557" h="6050" extrusionOk="0">
                  <a:moveTo>
                    <a:pt x="3557" y="1"/>
                  </a:moveTo>
                  <a:cubicBezTo>
                    <a:pt x="3344" y="274"/>
                    <a:pt x="3192" y="578"/>
                    <a:pt x="3040" y="882"/>
                  </a:cubicBezTo>
                  <a:cubicBezTo>
                    <a:pt x="2706" y="1460"/>
                    <a:pt x="2280" y="2220"/>
                    <a:pt x="1794" y="3040"/>
                  </a:cubicBezTo>
                  <a:cubicBezTo>
                    <a:pt x="1308" y="3891"/>
                    <a:pt x="852" y="4621"/>
                    <a:pt x="517" y="5168"/>
                  </a:cubicBezTo>
                  <a:cubicBezTo>
                    <a:pt x="305" y="5442"/>
                    <a:pt x="122" y="5745"/>
                    <a:pt x="1" y="6049"/>
                  </a:cubicBezTo>
                  <a:cubicBezTo>
                    <a:pt x="213" y="5806"/>
                    <a:pt x="426" y="5533"/>
                    <a:pt x="609" y="5259"/>
                  </a:cubicBezTo>
                  <a:cubicBezTo>
                    <a:pt x="973" y="4712"/>
                    <a:pt x="1460" y="3983"/>
                    <a:pt x="1976" y="3162"/>
                  </a:cubicBezTo>
                  <a:cubicBezTo>
                    <a:pt x="2463" y="2311"/>
                    <a:pt x="2858" y="1520"/>
                    <a:pt x="3162" y="973"/>
                  </a:cubicBezTo>
                  <a:cubicBezTo>
                    <a:pt x="3314" y="669"/>
                    <a:pt x="3466" y="335"/>
                    <a:pt x="3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4796853" y="2843281"/>
              <a:ext cx="19844" cy="51093"/>
            </a:xfrm>
            <a:custGeom>
              <a:avLst/>
              <a:gdLst/>
              <a:ahLst/>
              <a:cxnLst/>
              <a:rect l="l" t="t" r="r" b="b"/>
              <a:pathLst>
                <a:path w="1004" h="2585" extrusionOk="0">
                  <a:moveTo>
                    <a:pt x="882" y="1"/>
                  </a:moveTo>
                  <a:cubicBezTo>
                    <a:pt x="821" y="1"/>
                    <a:pt x="791" y="609"/>
                    <a:pt x="548" y="1308"/>
                  </a:cubicBezTo>
                  <a:cubicBezTo>
                    <a:pt x="335" y="2037"/>
                    <a:pt x="0" y="2554"/>
                    <a:pt x="31" y="2584"/>
                  </a:cubicBezTo>
                  <a:cubicBezTo>
                    <a:pt x="700" y="1885"/>
                    <a:pt x="1004" y="943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5261884" y="2554885"/>
              <a:ext cx="137604" cy="293214"/>
            </a:xfrm>
            <a:custGeom>
              <a:avLst/>
              <a:gdLst/>
              <a:ahLst/>
              <a:cxnLst/>
              <a:rect l="l" t="t" r="r" b="b"/>
              <a:pathLst>
                <a:path w="6962" h="14835" extrusionOk="0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1" y="31"/>
                    <a:pt x="1490" y="3344"/>
                    <a:pt x="3405" y="7448"/>
                  </a:cubicBezTo>
                  <a:cubicBezTo>
                    <a:pt x="5281" y="11532"/>
                    <a:pt x="6856" y="14834"/>
                    <a:pt x="6930" y="14834"/>
                  </a:cubicBezTo>
                  <a:cubicBezTo>
                    <a:pt x="6930" y="14834"/>
                    <a:pt x="6931" y="14834"/>
                    <a:pt x="6931" y="14834"/>
                  </a:cubicBezTo>
                  <a:cubicBezTo>
                    <a:pt x="6961" y="14803"/>
                    <a:pt x="5472" y="11460"/>
                    <a:pt x="3557" y="7387"/>
                  </a:cubicBezTo>
                  <a:cubicBezTo>
                    <a:pt x="1681" y="3302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5139923" y="2511636"/>
              <a:ext cx="68505" cy="101553"/>
            </a:xfrm>
            <a:custGeom>
              <a:avLst/>
              <a:gdLst/>
              <a:ahLst/>
              <a:cxnLst/>
              <a:rect l="l" t="t" r="r" b="b"/>
              <a:pathLst>
                <a:path w="3466" h="5138" extrusionOk="0">
                  <a:moveTo>
                    <a:pt x="3466" y="0"/>
                  </a:moveTo>
                  <a:lnTo>
                    <a:pt x="3466" y="0"/>
                  </a:lnTo>
                  <a:cubicBezTo>
                    <a:pt x="3162" y="31"/>
                    <a:pt x="2827" y="152"/>
                    <a:pt x="2554" y="335"/>
                  </a:cubicBezTo>
                  <a:cubicBezTo>
                    <a:pt x="1125" y="1125"/>
                    <a:pt x="183" y="2554"/>
                    <a:pt x="31" y="4164"/>
                  </a:cubicBezTo>
                  <a:cubicBezTo>
                    <a:pt x="0" y="4499"/>
                    <a:pt x="0" y="4833"/>
                    <a:pt x="92" y="5137"/>
                  </a:cubicBezTo>
                  <a:cubicBezTo>
                    <a:pt x="122" y="5137"/>
                    <a:pt x="92" y="4772"/>
                    <a:pt x="183" y="4195"/>
                  </a:cubicBezTo>
                  <a:cubicBezTo>
                    <a:pt x="396" y="2645"/>
                    <a:pt x="1307" y="1277"/>
                    <a:pt x="2645" y="456"/>
                  </a:cubicBezTo>
                  <a:cubicBezTo>
                    <a:pt x="3131" y="152"/>
                    <a:pt x="3466" y="31"/>
                    <a:pt x="3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4805273" y="2590939"/>
              <a:ext cx="78704" cy="342448"/>
            </a:xfrm>
            <a:custGeom>
              <a:avLst/>
              <a:gdLst/>
              <a:ahLst/>
              <a:cxnLst/>
              <a:rect l="l" t="t" r="r" b="b"/>
              <a:pathLst>
                <a:path w="3982" h="17326" extrusionOk="0">
                  <a:moveTo>
                    <a:pt x="61" y="1"/>
                  </a:moveTo>
                  <a:cubicBezTo>
                    <a:pt x="0" y="1"/>
                    <a:pt x="851" y="3891"/>
                    <a:pt x="1915" y="8663"/>
                  </a:cubicBezTo>
                  <a:cubicBezTo>
                    <a:pt x="2979" y="13466"/>
                    <a:pt x="3891" y="17326"/>
                    <a:pt x="3951" y="17326"/>
                  </a:cubicBezTo>
                  <a:cubicBezTo>
                    <a:pt x="3982" y="17326"/>
                    <a:pt x="3161" y="13405"/>
                    <a:pt x="2097" y="8633"/>
                  </a:cubicBezTo>
                  <a:cubicBezTo>
                    <a:pt x="1033" y="38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5537669" y="2795208"/>
              <a:ext cx="97343" cy="31268"/>
            </a:xfrm>
            <a:custGeom>
              <a:avLst/>
              <a:gdLst/>
              <a:ahLst/>
              <a:cxnLst/>
              <a:rect l="l" t="t" r="r" b="b"/>
              <a:pathLst>
                <a:path w="4925" h="1582" extrusionOk="0">
                  <a:moveTo>
                    <a:pt x="0" y="1"/>
                  </a:moveTo>
                  <a:lnTo>
                    <a:pt x="1095" y="1399"/>
                  </a:lnTo>
                  <a:lnTo>
                    <a:pt x="1216" y="158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5377855" y="2801217"/>
              <a:ext cx="34865" cy="33680"/>
            </a:xfrm>
            <a:custGeom>
              <a:avLst/>
              <a:gdLst/>
              <a:ahLst/>
              <a:cxnLst/>
              <a:rect l="l" t="t" r="r" b="b"/>
              <a:pathLst>
                <a:path w="1764" h="1704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305"/>
                    <a:pt x="547" y="609"/>
                    <a:pt x="851" y="852"/>
                  </a:cubicBezTo>
                  <a:cubicBezTo>
                    <a:pt x="1125" y="1156"/>
                    <a:pt x="1429" y="1460"/>
                    <a:pt x="1763" y="1703"/>
                  </a:cubicBezTo>
                  <a:cubicBezTo>
                    <a:pt x="1581" y="1308"/>
                    <a:pt x="1307" y="974"/>
                    <a:pt x="1003" y="730"/>
                  </a:cubicBezTo>
                  <a:cubicBezTo>
                    <a:pt x="730" y="396"/>
                    <a:pt x="395" y="15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5141722" y="2664234"/>
              <a:ext cx="136991" cy="267361"/>
            </a:xfrm>
            <a:custGeom>
              <a:avLst/>
              <a:gdLst/>
              <a:ahLst/>
              <a:cxnLst/>
              <a:rect l="l" t="t" r="r" b="b"/>
              <a:pathLst>
                <a:path w="6931" h="13527" extrusionOk="0">
                  <a:moveTo>
                    <a:pt x="1" y="1"/>
                  </a:moveTo>
                  <a:cubicBezTo>
                    <a:pt x="61" y="183"/>
                    <a:pt x="153" y="366"/>
                    <a:pt x="244" y="548"/>
                  </a:cubicBezTo>
                  <a:cubicBezTo>
                    <a:pt x="457" y="913"/>
                    <a:pt x="730" y="1399"/>
                    <a:pt x="1004" y="1976"/>
                  </a:cubicBezTo>
                  <a:cubicBezTo>
                    <a:pt x="1642" y="3192"/>
                    <a:pt x="2493" y="4894"/>
                    <a:pt x="3435" y="6779"/>
                  </a:cubicBezTo>
                  <a:cubicBezTo>
                    <a:pt x="4347" y="8664"/>
                    <a:pt x="5198" y="10366"/>
                    <a:pt x="5837" y="11581"/>
                  </a:cubicBezTo>
                  <a:cubicBezTo>
                    <a:pt x="6171" y="12189"/>
                    <a:pt x="6414" y="12676"/>
                    <a:pt x="6596" y="13010"/>
                  </a:cubicBezTo>
                  <a:cubicBezTo>
                    <a:pt x="6688" y="13192"/>
                    <a:pt x="6809" y="13344"/>
                    <a:pt x="6931" y="13527"/>
                  </a:cubicBezTo>
                  <a:cubicBezTo>
                    <a:pt x="6840" y="13314"/>
                    <a:pt x="6779" y="13132"/>
                    <a:pt x="6688" y="12980"/>
                  </a:cubicBezTo>
                  <a:lnTo>
                    <a:pt x="5958" y="11521"/>
                  </a:lnTo>
                  <a:cubicBezTo>
                    <a:pt x="5350" y="10244"/>
                    <a:pt x="4530" y="8572"/>
                    <a:pt x="3587" y="6688"/>
                  </a:cubicBezTo>
                  <a:cubicBezTo>
                    <a:pt x="2675" y="4803"/>
                    <a:pt x="1794" y="3132"/>
                    <a:pt x="1125" y="1916"/>
                  </a:cubicBezTo>
                  <a:cubicBezTo>
                    <a:pt x="791" y="1308"/>
                    <a:pt x="517" y="821"/>
                    <a:pt x="335" y="487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4930238" y="2829464"/>
              <a:ext cx="204271" cy="120784"/>
            </a:xfrm>
            <a:custGeom>
              <a:avLst/>
              <a:gdLst/>
              <a:ahLst/>
              <a:cxnLst/>
              <a:rect l="l" t="t" r="r" b="b"/>
              <a:pathLst>
                <a:path w="10335" h="6111" extrusionOk="0">
                  <a:moveTo>
                    <a:pt x="10335" y="1"/>
                  </a:moveTo>
                  <a:cubicBezTo>
                    <a:pt x="10183" y="608"/>
                    <a:pt x="9940" y="1216"/>
                    <a:pt x="9636" y="1763"/>
                  </a:cubicBezTo>
                  <a:cubicBezTo>
                    <a:pt x="8845" y="3070"/>
                    <a:pt x="7660" y="4074"/>
                    <a:pt x="6262" y="4681"/>
                  </a:cubicBezTo>
                  <a:cubicBezTo>
                    <a:pt x="4864" y="5259"/>
                    <a:pt x="3405" y="5654"/>
                    <a:pt x="1885" y="5836"/>
                  </a:cubicBezTo>
                  <a:lnTo>
                    <a:pt x="517" y="6019"/>
                  </a:lnTo>
                  <a:cubicBezTo>
                    <a:pt x="335" y="6019"/>
                    <a:pt x="183" y="6049"/>
                    <a:pt x="0" y="6110"/>
                  </a:cubicBezTo>
                  <a:lnTo>
                    <a:pt x="517" y="6110"/>
                  </a:lnTo>
                  <a:cubicBezTo>
                    <a:pt x="851" y="6080"/>
                    <a:pt x="1338" y="6049"/>
                    <a:pt x="1915" y="5988"/>
                  </a:cubicBezTo>
                  <a:cubicBezTo>
                    <a:pt x="3435" y="5836"/>
                    <a:pt x="4924" y="5472"/>
                    <a:pt x="6353" y="4864"/>
                  </a:cubicBezTo>
                  <a:cubicBezTo>
                    <a:pt x="7782" y="4226"/>
                    <a:pt x="8967" y="3162"/>
                    <a:pt x="9788" y="1824"/>
                  </a:cubicBezTo>
                  <a:cubicBezTo>
                    <a:pt x="10001" y="1399"/>
                    <a:pt x="10183" y="973"/>
                    <a:pt x="10274" y="517"/>
                  </a:cubicBezTo>
                  <a:cubicBezTo>
                    <a:pt x="10304" y="396"/>
                    <a:pt x="10335" y="244"/>
                    <a:pt x="10335" y="122"/>
                  </a:cubicBezTo>
                  <a:lnTo>
                    <a:pt x="103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4832907" y="3022999"/>
              <a:ext cx="221704" cy="15871"/>
            </a:xfrm>
            <a:custGeom>
              <a:avLst/>
              <a:gdLst/>
              <a:ahLst/>
              <a:cxnLst/>
              <a:rect l="l" t="t" r="r" b="b"/>
              <a:pathLst>
                <a:path w="11217" h="803" extrusionOk="0">
                  <a:moveTo>
                    <a:pt x="10921" y="0"/>
                  </a:moveTo>
                  <a:cubicBezTo>
                    <a:pt x="10168" y="0"/>
                    <a:pt x="8064" y="131"/>
                    <a:pt x="5593" y="301"/>
                  </a:cubicBezTo>
                  <a:cubicBezTo>
                    <a:pt x="2523" y="514"/>
                    <a:pt x="0" y="726"/>
                    <a:pt x="0" y="787"/>
                  </a:cubicBezTo>
                  <a:cubicBezTo>
                    <a:pt x="6" y="798"/>
                    <a:pt x="86" y="803"/>
                    <a:pt x="231" y="803"/>
                  </a:cubicBezTo>
                  <a:cubicBezTo>
                    <a:pt x="918" y="803"/>
                    <a:pt x="3063" y="689"/>
                    <a:pt x="5623" y="514"/>
                  </a:cubicBezTo>
                  <a:cubicBezTo>
                    <a:pt x="8693" y="301"/>
                    <a:pt x="11216" y="58"/>
                    <a:pt x="11216" y="27"/>
                  </a:cubicBezTo>
                  <a:cubicBezTo>
                    <a:pt x="11216" y="9"/>
                    <a:pt x="11112" y="0"/>
                    <a:pt x="109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5117093" y="2993488"/>
              <a:ext cx="12037" cy="75720"/>
            </a:xfrm>
            <a:custGeom>
              <a:avLst/>
              <a:gdLst/>
              <a:ahLst/>
              <a:cxnLst/>
              <a:rect l="l" t="t" r="r" b="b"/>
              <a:pathLst>
                <a:path w="609" h="3831" extrusionOk="0">
                  <a:moveTo>
                    <a:pt x="61" y="1"/>
                  </a:moveTo>
                  <a:cubicBezTo>
                    <a:pt x="0" y="1"/>
                    <a:pt x="152" y="882"/>
                    <a:pt x="274" y="1915"/>
                  </a:cubicBezTo>
                  <a:cubicBezTo>
                    <a:pt x="396" y="2949"/>
                    <a:pt x="396" y="3830"/>
                    <a:pt x="456" y="3830"/>
                  </a:cubicBezTo>
                  <a:cubicBezTo>
                    <a:pt x="608" y="2523"/>
                    <a:pt x="456" y="121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5135713" y="2969451"/>
              <a:ext cx="14448" cy="103351"/>
            </a:xfrm>
            <a:custGeom>
              <a:avLst/>
              <a:gdLst/>
              <a:ahLst/>
              <a:cxnLst/>
              <a:rect l="l" t="t" r="r" b="b"/>
              <a:pathLst>
                <a:path w="731" h="5229" extrusionOk="0">
                  <a:moveTo>
                    <a:pt x="426" y="1"/>
                  </a:moveTo>
                  <a:cubicBezTo>
                    <a:pt x="365" y="1"/>
                    <a:pt x="517" y="1156"/>
                    <a:pt x="426" y="2615"/>
                  </a:cubicBezTo>
                  <a:cubicBezTo>
                    <a:pt x="335" y="4104"/>
                    <a:pt x="1" y="5229"/>
                    <a:pt x="61" y="5229"/>
                  </a:cubicBezTo>
                  <a:cubicBezTo>
                    <a:pt x="183" y="5016"/>
                    <a:pt x="274" y="4773"/>
                    <a:pt x="335" y="4499"/>
                  </a:cubicBezTo>
                  <a:cubicBezTo>
                    <a:pt x="639" y="3283"/>
                    <a:pt x="730" y="2007"/>
                    <a:pt x="578" y="761"/>
                  </a:cubicBezTo>
                  <a:cubicBezTo>
                    <a:pt x="578" y="487"/>
                    <a:pt x="517" y="244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4968092" y="2458285"/>
              <a:ext cx="159227" cy="9507"/>
            </a:xfrm>
            <a:custGeom>
              <a:avLst/>
              <a:gdLst/>
              <a:ahLst/>
              <a:cxnLst/>
              <a:rect l="l" t="t" r="r" b="b"/>
              <a:pathLst>
                <a:path w="8056" h="481" extrusionOk="0">
                  <a:moveTo>
                    <a:pt x="361" y="1"/>
                  </a:moveTo>
                  <a:cubicBezTo>
                    <a:pt x="129" y="1"/>
                    <a:pt x="0" y="8"/>
                    <a:pt x="0" y="24"/>
                  </a:cubicBezTo>
                  <a:cubicBezTo>
                    <a:pt x="0" y="55"/>
                    <a:pt x="1794" y="207"/>
                    <a:pt x="4013" y="328"/>
                  </a:cubicBezTo>
                  <a:cubicBezTo>
                    <a:pt x="5350" y="450"/>
                    <a:pt x="6718" y="480"/>
                    <a:pt x="8055" y="480"/>
                  </a:cubicBezTo>
                  <a:cubicBezTo>
                    <a:pt x="8055" y="389"/>
                    <a:pt x="6262" y="268"/>
                    <a:pt x="4043" y="146"/>
                  </a:cubicBezTo>
                  <a:cubicBezTo>
                    <a:pt x="2396" y="57"/>
                    <a:pt x="99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3451849" y="3184851"/>
              <a:ext cx="648394" cy="648357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418" y="4690"/>
                  </a:moveTo>
                  <a:cubicBezTo>
                    <a:pt x="8715" y="4690"/>
                    <a:pt x="9863" y="5645"/>
                    <a:pt x="10031" y="6961"/>
                  </a:cubicBezTo>
                  <a:cubicBezTo>
                    <a:pt x="10254" y="8658"/>
                    <a:pt x="8902" y="9929"/>
                    <a:pt x="7434" y="9929"/>
                  </a:cubicBezTo>
                  <a:cubicBezTo>
                    <a:pt x="6904" y="9929"/>
                    <a:pt x="6358" y="9764"/>
                    <a:pt x="5867" y="9393"/>
                  </a:cubicBezTo>
                  <a:cubicBezTo>
                    <a:pt x="4012" y="7994"/>
                    <a:pt x="4772" y="5046"/>
                    <a:pt x="7082" y="4712"/>
                  </a:cubicBezTo>
                  <a:cubicBezTo>
                    <a:pt x="7195" y="4697"/>
                    <a:pt x="7307" y="4690"/>
                    <a:pt x="7418" y="4690"/>
                  </a:cubicBezTo>
                  <a:close/>
                  <a:moveTo>
                    <a:pt x="7569" y="0"/>
                  </a:moveTo>
                  <a:lnTo>
                    <a:pt x="5168" y="335"/>
                  </a:lnTo>
                  <a:lnTo>
                    <a:pt x="5046" y="1794"/>
                  </a:lnTo>
                  <a:cubicBezTo>
                    <a:pt x="4529" y="2007"/>
                    <a:pt x="4073" y="2250"/>
                    <a:pt x="3648" y="2584"/>
                  </a:cubicBezTo>
                  <a:lnTo>
                    <a:pt x="2310" y="1976"/>
                  </a:lnTo>
                  <a:lnTo>
                    <a:pt x="851" y="3921"/>
                  </a:lnTo>
                  <a:lnTo>
                    <a:pt x="1794" y="5046"/>
                  </a:lnTo>
                  <a:cubicBezTo>
                    <a:pt x="1581" y="5532"/>
                    <a:pt x="1459" y="6049"/>
                    <a:pt x="1398" y="6596"/>
                  </a:cubicBezTo>
                  <a:lnTo>
                    <a:pt x="0" y="7113"/>
                  </a:lnTo>
                  <a:lnTo>
                    <a:pt x="335" y="9514"/>
                  </a:lnTo>
                  <a:lnTo>
                    <a:pt x="1794" y="9666"/>
                  </a:lnTo>
                  <a:cubicBezTo>
                    <a:pt x="2006" y="10153"/>
                    <a:pt x="2280" y="10608"/>
                    <a:pt x="2584" y="11034"/>
                  </a:cubicBezTo>
                  <a:lnTo>
                    <a:pt x="1976" y="12371"/>
                  </a:lnTo>
                  <a:lnTo>
                    <a:pt x="3921" y="13830"/>
                  </a:lnTo>
                  <a:lnTo>
                    <a:pt x="5076" y="12888"/>
                  </a:lnTo>
                  <a:cubicBezTo>
                    <a:pt x="5563" y="13101"/>
                    <a:pt x="6049" y="13223"/>
                    <a:pt x="6596" y="13314"/>
                  </a:cubicBezTo>
                  <a:lnTo>
                    <a:pt x="7113" y="14681"/>
                  </a:lnTo>
                  <a:lnTo>
                    <a:pt x="9514" y="14347"/>
                  </a:lnTo>
                  <a:lnTo>
                    <a:pt x="9636" y="12888"/>
                  </a:lnTo>
                  <a:cubicBezTo>
                    <a:pt x="10122" y="12675"/>
                    <a:pt x="10608" y="12402"/>
                    <a:pt x="11034" y="12098"/>
                  </a:cubicBezTo>
                  <a:lnTo>
                    <a:pt x="12341" y="12675"/>
                  </a:lnTo>
                  <a:lnTo>
                    <a:pt x="13830" y="10730"/>
                  </a:lnTo>
                  <a:lnTo>
                    <a:pt x="12888" y="9605"/>
                  </a:lnTo>
                  <a:cubicBezTo>
                    <a:pt x="13070" y="9119"/>
                    <a:pt x="13222" y="8602"/>
                    <a:pt x="13283" y="8086"/>
                  </a:cubicBezTo>
                  <a:lnTo>
                    <a:pt x="14681" y="7569"/>
                  </a:lnTo>
                  <a:lnTo>
                    <a:pt x="14347" y="5137"/>
                  </a:lnTo>
                  <a:lnTo>
                    <a:pt x="12888" y="5016"/>
                  </a:lnTo>
                  <a:cubicBezTo>
                    <a:pt x="12675" y="4529"/>
                    <a:pt x="12402" y="4073"/>
                    <a:pt x="12067" y="3648"/>
                  </a:cubicBezTo>
                  <a:lnTo>
                    <a:pt x="12675" y="2310"/>
                  </a:lnTo>
                  <a:lnTo>
                    <a:pt x="10760" y="821"/>
                  </a:lnTo>
                  <a:lnTo>
                    <a:pt x="9605" y="1794"/>
                  </a:lnTo>
                  <a:cubicBezTo>
                    <a:pt x="9119" y="1581"/>
                    <a:pt x="8602" y="1429"/>
                    <a:pt x="8086" y="1368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3638913" y="3391570"/>
              <a:ext cx="273366" cy="237051"/>
            </a:xfrm>
            <a:custGeom>
              <a:avLst/>
              <a:gdLst/>
              <a:ahLst/>
              <a:cxnLst/>
              <a:rect l="l" t="t" r="r" b="b"/>
              <a:pathLst>
                <a:path w="6190" h="5368" extrusionOk="0">
                  <a:moveTo>
                    <a:pt x="3029" y="0"/>
                  </a:moveTo>
                  <a:cubicBezTo>
                    <a:pt x="2968" y="0"/>
                    <a:pt x="2907" y="31"/>
                    <a:pt x="2846" y="31"/>
                  </a:cubicBezTo>
                  <a:cubicBezTo>
                    <a:pt x="2846" y="61"/>
                    <a:pt x="3090" y="31"/>
                    <a:pt x="3485" y="92"/>
                  </a:cubicBezTo>
                  <a:cubicBezTo>
                    <a:pt x="4062" y="152"/>
                    <a:pt x="4609" y="426"/>
                    <a:pt x="5005" y="851"/>
                  </a:cubicBezTo>
                  <a:cubicBezTo>
                    <a:pt x="5612" y="1459"/>
                    <a:pt x="5856" y="2341"/>
                    <a:pt x="5673" y="3192"/>
                  </a:cubicBezTo>
                  <a:cubicBezTo>
                    <a:pt x="5582" y="3648"/>
                    <a:pt x="5339" y="4104"/>
                    <a:pt x="4974" y="4438"/>
                  </a:cubicBezTo>
                  <a:cubicBezTo>
                    <a:pt x="4444" y="4938"/>
                    <a:pt x="3842" y="5152"/>
                    <a:pt x="3260" y="5152"/>
                  </a:cubicBezTo>
                  <a:cubicBezTo>
                    <a:pt x="1541" y="5152"/>
                    <a:pt x="1" y="3284"/>
                    <a:pt x="1023" y="1399"/>
                  </a:cubicBezTo>
                  <a:cubicBezTo>
                    <a:pt x="1296" y="912"/>
                    <a:pt x="1722" y="517"/>
                    <a:pt x="2269" y="274"/>
                  </a:cubicBezTo>
                  <a:cubicBezTo>
                    <a:pt x="2634" y="122"/>
                    <a:pt x="2877" y="92"/>
                    <a:pt x="2877" y="61"/>
                  </a:cubicBezTo>
                  <a:lnTo>
                    <a:pt x="2694" y="61"/>
                  </a:lnTo>
                  <a:cubicBezTo>
                    <a:pt x="2542" y="92"/>
                    <a:pt x="2391" y="122"/>
                    <a:pt x="2239" y="183"/>
                  </a:cubicBezTo>
                  <a:cubicBezTo>
                    <a:pt x="1661" y="395"/>
                    <a:pt x="1205" y="791"/>
                    <a:pt x="901" y="1338"/>
                  </a:cubicBezTo>
                  <a:cubicBezTo>
                    <a:pt x="141" y="2645"/>
                    <a:pt x="597" y="4317"/>
                    <a:pt x="1935" y="5046"/>
                  </a:cubicBezTo>
                  <a:cubicBezTo>
                    <a:pt x="2339" y="5260"/>
                    <a:pt x="2781" y="5367"/>
                    <a:pt x="3219" y="5367"/>
                  </a:cubicBezTo>
                  <a:cubicBezTo>
                    <a:pt x="3902" y="5367"/>
                    <a:pt x="4578" y="5108"/>
                    <a:pt x="5096" y="4590"/>
                  </a:cubicBezTo>
                  <a:cubicBezTo>
                    <a:pt x="6190" y="3526"/>
                    <a:pt x="6190" y="1794"/>
                    <a:pt x="5096" y="760"/>
                  </a:cubicBezTo>
                  <a:cubicBezTo>
                    <a:pt x="4670" y="335"/>
                    <a:pt x="4093" y="61"/>
                    <a:pt x="35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3450480" y="3180833"/>
              <a:ext cx="655107" cy="653700"/>
            </a:xfrm>
            <a:custGeom>
              <a:avLst/>
              <a:gdLst/>
              <a:ahLst/>
              <a:cxnLst/>
              <a:rect l="l" t="t" r="r" b="b"/>
              <a:pathLst>
                <a:path w="14834" h="14803" extrusionOk="0">
                  <a:moveTo>
                    <a:pt x="6639" y="13433"/>
                  </a:moveTo>
                  <a:lnTo>
                    <a:pt x="6639" y="13433"/>
                  </a:lnTo>
                  <a:cubicBezTo>
                    <a:pt x="6645" y="13434"/>
                    <a:pt x="6651" y="13434"/>
                    <a:pt x="6657" y="13435"/>
                  </a:cubicBezTo>
                  <a:lnTo>
                    <a:pt x="6657" y="13435"/>
                  </a:lnTo>
                  <a:cubicBezTo>
                    <a:pt x="6663" y="13442"/>
                    <a:pt x="6672" y="13453"/>
                    <a:pt x="6669" y="13453"/>
                  </a:cubicBezTo>
                  <a:cubicBezTo>
                    <a:pt x="6666" y="13453"/>
                    <a:pt x="6658" y="13448"/>
                    <a:pt x="6639" y="13433"/>
                  </a:cubicBezTo>
                  <a:close/>
                  <a:moveTo>
                    <a:pt x="7630" y="0"/>
                  </a:moveTo>
                  <a:lnTo>
                    <a:pt x="5229" y="335"/>
                  </a:lnTo>
                  <a:lnTo>
                    <a:pt x="5199" y="335"/>
                  </a:lnTo>
                  <a:lnTo>
                    <a:pt x="5199" y="365"/>
                  </a:lnTo>
                  <a:cubicBezTo>
                    <a:pt x="5140" y="806"/>
                    <a:pt x="5109" y="1276"/>
                    <a:pt x="5052" y="1774"/>
                  </a:cubicBezTo>
                  <a:lnTo>
                    <a:pt x="5052" y="1774"/>
                  </a:lnTo>
                  <a:cubicBezTo>
                    <a:pt x="4587" y="1980"/>
                    <a:pt x="4123" y="2241"/>
                    <a:pt x="3712" y="2558"/>
                  </a:cubicBezTo>
                  <a:lnTo>
                    <a:pt x="3712" y="2558"/>
                  </a:lnTo>
                  <a:lnTo>
                    <a:pt x="2433" y="1976"/>
                  </a:lnTo>
                  <a:lnTo>
                    <a:pt x="2372" y="1946"/>
                  </a:lnTo>
                  <a:lnTo>
                    <a:pt x="2341" y="1976"/>
                  </a:lnTo>
                  <a:lnTo>
                    <a:pt x="852" y="3921"/>
                  </a:lnTo>
                  <a:lnTo>
                    <a:pt x="822" y="3982"/>
                  </a:lnTo>
                  <a:lnTo>
                    <a:pt x="852" y="4012"/>
                  </a:lnTo>
                  <a:cubicBezTo>
                    <a:pt x="1148" y="4368"/>
                    <a:pt x="1444" y="4752"/>
                    <a:pt x="1768" y="5137"/>
                  </a:cubicBezTo>
                  <a:lnTo>
                    <a:pt x="1768" y="5137"/>
                  </a:lnTo>
                  <a:cubicBezTo>
                    <a:pt x="1578" y="5591"/>
                    <a:pt x="1465" y="6095"/>
                    <a:pt x="1405" y="6575"/>
                  </a:cubicBezTo>
                  <a:lnTo>
                    <a:pt x="1405" y="6575"/>
                  </a:lnTo>
                  <a:lnTo>
                    <a:pt x="62" y="7082"/>
                  </a:lnTo>
                  <a:lnTo>
                    <a:pt x="1" y="7082"/>
                  </a:lnTo>
                  <a:lnTo>
                    <a:pt x="1" y="7174"/>
                  </a:lnTo>
                  <a:cubicBezTo>
                    <a:pt x="92" y="7933"/>
                    <a:pt x="214" y="8754"/>
                    <a:pt x="305" y="9575"/>
                  </a:cubicBezTo>
                  <a:lnTo>
                    <a:pt x="305" y="9666"/>
                  </a:lnTo>
                  <a:lnTo>
                    <a:pt x="396" y="9666"/>
                  </a:lnTo>
                  <a:lnTo>
                    <a:pt x="1787" y="9782"/>
                  </a:lnTo>
                  <a:lnTo>
                    <a:pt x="1787" y="9782"/>
                  </a:lnTo>
                  <a:cubicBezTo>
                    <a:pt x="1990" y="10263"/>
                    <a:pt x="2248" y="10691"/>
                    <a:pt x="2558" y="11091"/>
                  </a:cubicBezTo>
                  <a:lnTo>
                    <a:pt x="2558" y="11091"/>
                  </a:lnTo>
                  <a:cubicBezTo>
                    <a:pt x="2382" y="11475"/>
                    <a:pt x="2179" y="11937"/>
                    <a:pt x="1977" y="12371"/>
                  </a:cubicBezTo>
                  <a:lnTo>
                    <a:pt x="1946" y="12432"/>
                  </a:lnTo>
                  <a:lnTo>
                    <a:pt x="2007" y="12493"/>
                  </a:lnTo>
                  <a:lnTo>
                    <a:pt x="3952" y="13952"/>
                  </a:lnTo>
                  <a:lnTo>
                    <a:pt x="4013" y="14013"/>
                  </a:lnTo>
                  <a:lnTo>
                    <a:pt x="4074" y="13952"/>
                  </a:lnTo>
                  <a:lnTo>
                    <a:pt x="5163" y="13064"/>
                  </a:lnTo>
                  <a:lnTo>
                    <a:pt x="5163" y="13064"/>
                  </a:lnTo>
                  <a:cubicBezTo>
                    <a:pt x="5613" y="13253"/>
                    <a:pt x="6112" y="13366"/>
                    <a:pt x="6588" y="13427"/>
                  </a:cubicBezTo>
                  <a:lnTo>
                    <a:pt x="6588" y="13427"/>
                  </a:lnTo>
                  <a:lnTo>
                    <a:pt x="6597" y="13435"/>
                  </a:lnTo>
                  <a:lnTo>
                    <a:pt x="6627" y="13526"/>
                  </a:lnTo>
                  <a:lnTo>
                    <a:pt x="6688" y="13709"/>
                  </a:lnTo>
                  <a:lnTo>
                    <a:pt x="6809" y="14043"/>
                  </a:lnTo>
                  <a:cubicBezTo>
                    <a:pt x="6901" y="14286"/>
                    <a:pt x="6992" y="14499"/>
                    <a:pt x="7083" y="14742"/>
                  </a:cubicBezTo>
                  <a:lnTo>
                    <a:pt x="7113" y="14803"/>
                  </a:lnTo>
                  <a:lnTo>
                    <a:pt x="7205" y="14803"/>
                  </a:lnTo>
                  <a:lnTo>
                    <a:pt x="9606" y="14499"/>
                  </a:lnTo>
                  <a:lnTo>
                    <a:pt x="9697" y="14499"/>
                  </a:lnTo>
                  <a:lnTo>
                    <a:pt x="9697" y="14408"/>
                  </a:lnTo>
                  <a:cubicBezTo>
                    <a:pt x="9726" y="13943"/>
                    <a:pt x="9783" y="13479"/>
                    <a:pt x="9814" y="13015"/>
                  </a:cubicBezTo>
                  <a:lnTo>
                    <a:pt x="9814" y="13015"/>
                  </a:lnTo>
                  <a:cubicBezTo>
                    <a:pt x="10265" y="12814"/>
                    <a:pt x="10713" y="12560"/>
                    <a:pt x="11111" y="12254"/>
                  </a:cubicBezTo>
                  <a:lnTo>
                    <a:pt x="11111" y="12254"/>
                  </a:lnTo>
                  <a:lnTo>
                    <a:pt x="12372" y="12827"/>
                  </a:lnTo>
                  <a:lnTo>
                    <a:pt x="12463" y="12858"/>
                  </a:lnTo>
                  <a:lnTo>
                    <a:pt x="12493" y="12797"/>
                  </a:lnTo>
                  <a:lnTo>
                    <a:pt x="13983" y="10851"/>
                  </a:lnTo>
                  <a:lnTo>
                    <a:pt x="14013" y="10791"/>
                  </a:lnTo>
                  <a:lnTo>
                    <a:pt x="13983" y="10730"/>
                  </a:lnTo>
                  <a:cubicBezTo>
                    <a:pt x="13659" y="10347"/>
                    <a:pt x="13364" y="9993"/>
                    <a:pt x="13070" y="9613"/>
                  </a:cubicBezTo>
                  <a:lnTo>
                    <a:pt x="13070" y="9613"/>
                  </a:lnTo>
                  <a:cubicBezTo>
                    <a:pt x="13231" y="9146"/>
                    <a:pt x="13365" y="8679"/>
                    <a:pt x="13427" y="8187"/>
                  </a:cubicBezTo>
                  <a:lnTo>
                    <a:pt x="13427" y="8187"/>
                  </a:lnTo>
                  <a:lnTo>
                    <a:pt x="14743" y="7690"/>
                  </a:lnTo>
                  <a:lnTo>
                    <a:pt x="14834" y="7660"/>
                  </a:lnTo>
                  <a:lnTo>
                    <a:pt x="14834" y="7569"/>
                  </a:lnTo>
                  <a:cubicBezTo>
                    <a:pt x="14712" y="6748"/>
                    <a:pt x="14591" y="5927"/>
                    <a:pt x="14500" y="5167"/>
                  </a:cubicBezTo>
                  <a:lnTo>
                    <a:pt x="14500" y="5107"/>
                  </a:lnTo>
                  <a:lnTo>
                    <a:pt x="14439" y="5107"/>
                  </a:lnTo>
                  <a:lnTo>
                    <a:pt x="12999" y="4989"/>
                  </a:lnTo>
                  <a:lnTo>
                    <a:pt x="12999" y="4989"/>
                  </a:lnTo>
                  <a:cubicBezTo>
                    <a:pt x="12791" y="4521"/>
                    <a:pt x="12528" y="4082"/>
                    <a:pt x="12236" y="3671"/>
                  </a:cubicBezTo>
                  <a:lnTo>
                    <a:pt x="12236" y="3671"/>
                  </a:lnTo>
                  <a:lnTo>
                    <a:pt x="12797" y="2371"/>
                  </a:lnTo>
                  <a:lnTo>
                    <a:pt x="12828" y="2310"/>
                  </a:lnTo>
                  <a:lnTo>
                    <a:pt x="12797" y="2280"/>
                  </a:lnTo>
                  <a:lnTo>
                    <a:pt x="10852" y="821"/>
                  </a:lnTo>
                  <a:lnTo>
                    <a:pt x="10791" y="821"/>
                  </a:lnTo>
                  <a:lnTo>
                    <a:pt x="9646" y="1785"/>
                  </a:lnTo>
                  <a:lnTo>
                    <a:pt x="9646" y="1785"/>
                  </a:lnTo>
                  <a:cubicBezTo>
                    <a:pt x="9288" y="1637"/>
                    <a:pt x="8930" y="1519"/>
                    <a:pt x="8542" y="1459"/>
                  </a:cubicBezTo>
                  <a:cubicBezTo>
                    <a:pt x="8420" y="1429"/>
                    <a:pt x="8299" y="1429"/>
                    <a:pt x="8238" y="1429"/>
                  </a:cubicBezTo>
                  <a:lnTo>
                    <a:pt x="8542" y="1490"/>
                  </a:lnTo>
                  <a:cubicBezTo>
                    <a:pt x="8907" y="1581"/>
                    <a:pt x="9302" y="1702"/>
                    <a:pt x="9667" y="1854"/>
                  </a:cubicBezTo>
                  <a:lnTo>
                    <a:pt x="10792" y="936"/>
                  </a:lnTo>
                  <a:lnTo>
                    <a:pt x="10792" y="936"/>
                  </a:lnTo>
                  <a:lnTo>
                    <a:pt x="12655" y="2385"/>
                  </a:lnTo>
                  <a:lnTo>
                    <a:pt x="12655" y="2385"/>
                  </a:lnTo>
                  <a:lnTo>
                    <a:pt x="12038" y="3678"/>
                  </a:lnTo>
                  <a:lnTo>
                    <a:pt x="12038" y="3709"/>
                  </a:lnTo>
                  <a:lnTo>
                    <a:pt x="12068" y="3739"/>
                  </a:lnTo>
                  <a:cubicBezTo>
                    <a:pt x="12402" y="4164"/>
                    <a:pt x="12645" y="4620"/>
                    <a:pt x="12858" y="5107"/>
                  </a:cubicBezTo>
                  <a:lnTo>
                    <a:pt x="12858" y="5137"/>
                  </a:lnTo>
                  <a:lnTo>
                    <a:pt x="12919" y="5137"/>
                  </a:lnTo>
                  <a:lnTo>
                    <a:pt x="14295" y="5252"/>
                  </a:lnTo>
                  <a:lnTo>
                    <a:pt x="14295" y="5252"/>
                  </a:lnTo>
                  <a:cubicBezTo>
                    <a:pt x="14410" y="5977"/>
                    <a:pt x="14498" y="6756"/>
                    <a:pt x="14612" y="7563"/>
                  </a:cubicBezTo>
                  <a:lnTo>
                    <a:pt x="14612" y="7563"/>
                  </a:lnTo>
                  <a:lnTo>
                    <a:pt x="13284" y="8025"/>
                  </a:lnTo>
                  <a:lnTo>
                    <a:pt x="13253" y="8025"/>
                  </a:lnTo>
                  <a:lnTo>
                    <a:pt x="13253" y="8085"/>
                  </a:lnTo>
                  <a:cubicBezTo>
                    <a:pt x="13162" y="8602"/>
                    <a:pt x="13041" y="9119"/>
                    <a:pt x="12828" y="9605"/>
                  </a:cubicBezTo>
                  <a:lnTo>
                    <a:pt x="12828" y="9666"/>
                  </a:lnTo>
                  <a:lnTo>
                    <a:pt x="12858" y="9696"/>
                  </a:lnTo>
                  <a:lnTo>
                    <a:pt x="13752" y="10793"/>
                  </a:lnTo>
                  <a:lnTo>
                    <a:pt x="13752" y="10793"/>
                  </a:lnTo>
                  <a:lnTo>
                    <a:pt x="12361" y="12610"/>
                  </a:lnTo>
                  <a:lnTo>
                    <a:pt x="12361" y="12610"/>
                  </a:lnTo>
                  <a:lnTo>
                    <a:pt x="11095" y="12006"/>
                  </a:lnTo>
                  <a:lnTo>
                    <a:pt x="11035" y="12006"/>
                  </a:lnTo>
                  <a:lnTo>
                    <a:pt x="11004" y="12037"/>
                  </a:lnTo>
                  <a:cubicBezTo>
                    <a:pt x="10579" y="12341"/>
                    <a:pt x="10123" y="12614"/>
                    <a:pt x="9636" y="12827"/>
                  </a:cubicBezTo>
                  <a:lnTo>
                    <a:pt x="9606" y="12827"/>
                  </a:lnTo>
                  <a:lnTo>
                    <a:pt x="9606" y="12888"/>
                  </a:lnTo>
                  <a:cubicBezTo>
                    <a:pt x="9548" y="13349"/>
                    <a:pt x="9518" y="13810"/>
                    <a:pt x="9463" y="14297"/>
                  </a:cubicBezTo>
                  <a:lnTo>
                    <a:pt x="9463" y="14297"/>
                  </a:lnTo>
                  <a:lnTo>
                    <a:pt x="7227" y="14580"/>
                  </a:lnTo>
                  <a:lnTo>
                    <a:pt x="7227" y="14580"/>
                  </a:lnTo>
                  <a:cubicBezTo>
                    <a:pt x="7148" y="14377"/>
                    <a:pt x="7070" y="14191"/>
                    <a:pt x="6992" y="13982"/>
                  </a:cubicBezTo>
                  <a:lnTo>
                    <a:pt x="6870" y="13648"/>
                  </a:lnTo>
                  <a:lnTo>
                    <a:pt x="6809" y="13465"/>
                  </a:lnTo>
                  <a:lnTo>
                    <a:pt x="6779" y="13374"/>
                  </a:lnTo>
                  <a:lnTo>
                    <a:pt x="6779" y="13344"/>
                  </a:lnTo>
                  <a:lnTo>
                    <a:pt x="6779" y="13314"/>
                  </a:lnTo>
                  <a:cubicBezTo>
                    <a:pt x="6733" y="13283"/>
                    <a:pt x="6706" y="13266"/>
                    <a:pt x="6692" y="13257"/>
                  </a:cubicBezTo>
                  <a:lnTo>
                    <a:pt x="6692" y="13257"/>
                  </a:lnTo>
                  <a:cubicBezTo>
                    <a:pt x="6691" y="13256"/>
                    <a:pt x="6690" y="13254"/>
                    <a:pt x="6688" y="13253"/>
                  </a:cubicBezTo>
                  <a:cubicBezTo>
                    <a:pt x="6687" y="13253"/>
                    <a:pt x="6686" y="13252"/>
                    <a:pt x="6684" y="13252"/>
                  </a:cubicBezTo>
                  <a:lnTo>
                    <a:pt x="6684" y="13252"/>
                  </a:lnTo>
                  <a:cubicBezTo>
                    <a:pt x="6679" y="13249"/>
                    <a:pt x="6677" y="13248"/>
                    <a:pt x="6676" y="13248"/>
                  </a:cubicBezTo>
                  <a:cubicBezTo>
                    <a:pt x="6675" y="13248"/>
                    <a:pt x="6677" y="13250"/>
                    <a:pt x="6680" y="13252"/>
                  </a:cubicBezTo>
                  <a:lnTo>
                    <a:pt x="6680" y="13252"/>
                  </a:lnTo>
                  <a:cubicBezTo>
                    <a:pt x="6166" y="13191"/>
                    <a:pt x="5652" y="13069"/>
                    <a:pt x="5168" y="12858"/>
                  </a:cubicBezTo>
                  <a:lnTo>
                    <a:pt x="5107" y="12827"/>
                  </a:lnTo>
                  <a:lnTo>
                    <a:pt x="5047" y="12888"/>
                  </a:lnTo>
                  <a:lnTo>
                    <a:pt x="3980" y="13782"/>
                  </a:lnTo>
                  <a:lnTo>
                    <a:pt x="3980" y="13782"/>
                  </a:lnTo>
                  <a:lnTo>
                    <a:pt x="2165" y="12392"/>
                  </a:lnTo>
                  <a:lnTo>
                    <a:pt x="2165" y="12392"/>
                  </a:lnTo>
                  <a:cubicBezTo>
                    <a:pt x="2390" y="11960"/>
                    <a:pt x="2563" y="11529"/>
                    <a:pt x="2736" y="11125"/>
                  </a:cubicBezTo>
                  <a:lnTo>
                    <a:pt x="2767" y="11064"/>
                  </a:lnTo>
                  <a:lnTo>
                    <a:pt x="2736" y="11034"/>
                  </a:lnTo>
                  <a:cubicBezTo>
                    <a:pt x="2402" y="10608"/>
                    <a:pt x="2159" y="10152"/>
                    <a:pt x="1946" y="9696"/>
                  </a:cubicBezTo>
                  <a:lnTo>
                    <a:pt x="1916" y="9636"/>
                  </a:lnTo>
                  <a:lnTo>
                    <a:pt x="1855" y="9636"/>
                  </a:lnTo>
                  <a:lnTo>
                    <a:pt x="475" y="9492"/>
                  </a:lnTo>
                  <a:lnTo>
                    <a:pt x="475" y="9492"/>
                  </a:lnTo>
                  <a:cubicBezTo>
                    <a:pt x="363" y="8722"/>
                    <a:pt x="276" y="7954"/>
                    <a:pt x="163" y="7238"/>
                  </a:cubicBezTo>
                  <a:lnTo>
                    <a:pt x="163" y="7238"/>
                  </a:lnTo>
                  <a:lnTo>
                    <a:pt x="1460" y="6748"/>
                  </a:lnTo>
                  <a:lnTo>
                    <a:pt x="1521" y="6718"/>
                  </a:lnTo>
                  <a:lnTo>
                    <a:pt x="1521" y="6687"/>
                  </a:lnTo>
                  <a:cubicBezTo>
                    <a:pt x="1581" y="6171"/>
                    <a:pt x="1733" y="5654"/>
                    <a:pt x="1916" y="5167"/>
                  </a:cubicBezTo>
                  <a:lnTo>
                    <a:pt x="1916" y="5107"/>
                  </a:lnTo>
                  <a:lnTo>
                    <a:pt x="1885" y="5076"/>
                  </a:lnTo>
                  <a:lnTo>
                    <a:pt x="991" y="3980"/>
                  </a:lnTo>
                  <a:lnTo>
                    <a:pt x="991" y="3980"/>
                  </a:lnTo>
                  <a:lnTo>
                    <a:pt x="2363" y="2150"/>
                  </a:lnTo>
                  <a:lnTo>
                    <a:pt x="2363" y="2150"/>
                  </a:lnTo>
                  <a:lnTo>
                    <a:pt x="3648" y="2705"/>
                  </a:lnTo>
                  <a:lnTo>
                    <a:pt x="3709" y="2736"/>
                  </a:lnTo>
                  <a:lnTo>
                    <a:pt x="3740" y="2705"/>
                  </a:lnTo>
                  <a:cubicBezTo>
                    <a:pt x="4135" y="2401"/>
                    <a:pt x="4591" y="2128"/>
                    <a:pt x="5077" y="1915"/>
                  </a:cubicBezTo>
                  <a:lnTo>
                    <a:pt x="5107" y="1915"/>
                  </a:lnTo>
                  <a:lnTo>
                    <a:pt x="5107" y="1885"/>
                  </a:lnTo>
                  <a:cubicBezTo>
                    <a:pt x="5167" y="1379"/>
                    <a:pt x="5197" y="873"/>
                    <a:pt x="5227" y="452"/>
                  </a:cubicBezTo>
                  <a:lnTo>
                    <a:pt x="5227" y="452"/>
                  </a:lnTo>
                  <a:lnTo>
                    <a:pt x="7582" y="124"/>
                  </a:lnTo>
                  <a:lnTo>
                    <a:pt x="7582" y="124"/>
                  </a:lnTo>
                  <a:cubicBezTo>
                    <a:pt x="7758" y="563"/>
                    <a:pt x="7876" y="888"/>
                    <a:pt x="7965" y="1125"/>
                  </a:cubicBezTo>
                  <a:lnTo>
                    <a:pt x="8086" y="1368"/>
                  </a:lnTo>
                  <a:cubicBezTo>
                    <a:pt x="8117" y="1429"/>
                    <a:pt x="8117" y="1459"/>
                    <a:pt x="8117" y="1459"/>
                  </a:cubicBezTo>
                  <a:cubicBezTo>
                    <a:pt x="8117" y="1429"/>
                    <a:pt x="8147" y="1368"/>
                    <a:pt x="8147" y="1338"/>
                  </a:cubicBezTo>
                  <a:cubicBezTo>
                    <a:pt x="8117" y="1277"/>
                    <a:pt x="8086" y="1186"/>
                    <a:pt x="8056" y="1064"/>
                  </a:cubicBezTo>
                  <a:cubicBezTo>
                    <a:pt x="7965" y="821"/>
                    <a:pt x="7843" y="487"/>
                    <a:pt x="7661" y="31"/>
                  </a:cubicBezTo>
                  <a:lnTo>
                    <a:pt x="766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36"/>
            <p:cNvGrpSpPr/>
            <p:nvPr/>
          </p:nvGrpSpPr>
          <p:grpSpPr>
            <a:xfrm>
              <a:off x="3246674" y="3760860"/>
              <a:ext cx="410794" cy="410794"/>
              <a:chOff x="2948201" y="3788666"/>
              <a:chExt cx="450728" cy="450728"/>
            </a:xfrm>
          </p:grpSpPr>
          <p:sp>
            <p:nvSpPr>
              <p:cNvPr id="2312" name="Google Shape;2312;p36"/>
              <p:cNvSpPr/>
              <p:nvPr/>
            </p:nvSpPr>
            <p:spPr>
              <a:xfrm>
                <a:off x="3092498" y="3933353"/>
                <a:ext cx="199732" cy="163729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379" extrusionOk="0">
                    <a:moveTo>
                      <a:pt x="1806" y="1"/>
                    </a:moveTo>
                    <a:cubicBezTo>
                      <a:pt x="1756" y="1"/>
                      <a:pt x="1703" y="8"/>
                      <a:pt x="1642" y="24"/>
                    </a:cubicBezTo>
                    <a:lnTo>
                      <a:pt x="1551" y="24"/>
                    </a:lnTo>
                    <a:cubicBezTo>
                      <a:pt x="1551" y="54"/>
                      <a:pt x="1703" y="24"/>
                      <a:pt x="1977" y="84"/>
                    </a:cubicBezTo>
                    <a:cubicBezTo>
                      <a:pt x="2311" y="115"/>
                      <a:pt x="2645" y="297"/>
                      <a:pt x="2919" y="540"/>
                    </a:cubicBezTo>
                    <a:cubicBezTo>
                      <a:pt x="3284" y="935"/>
                      <a:pt x="3436" y="1483"/>
                      <a:pt x="3314" y="1999"/>
                    </a:cubicBezTo>
                    <a:cubicBezTo>
                      <a:pt x="3253" y="2303"/>
                      <a:pt x="3101" y="2607"/>
                      <a:pt x="2888" y="2820"/>
                    </a:cubicBezTo>
                    <a:cubicBezTo>
                      <a:pt x="2571" y="3100"/>
                      <a:pt x="2174" y="3253"/>
                      <a:pt x="1775" y="3253"/>
                    </a:cubicBezTo>
                    <a:cubicBezTo>
                      <a:pt x="1523" y="3253"/>
                      <a:pt x="1269" y="3192"/>
                      <a:pt x="1034" y="3063"/>
                    </a:cubicBezTo>
                    <a:cubicBezTo>
                      <a:pt x="761" y="2911"/>
                      <a:pt x="518" y="2698"/>
                      <a:pt x="396" y="2425"/>
                    </a:cubicBezTo>
                    <a:cubicBezTo>
                      <a:pt x="122" y="1938"/>
                      <a:pt x="122" y="1361"/>
                      <a:pt x="396" y="905"/>
                    </a:cubicBezTo>
                    <a:cubicBezTo>
                      <a:pt x="548" y="571"/>
                      <a:pt x="852" y="328"/>
                      <a:pt x="1186" y="176"/>
                    </a:cubicBezTo>
                    <a:cubicBezTo>
                      <a:pt x="1399" y="84"/>
                      <a:pt x="1551" y="54"/>
                      <a:pt x="1551" y="54"/>
                    </a:cubicBezTo>
                    <a:lnTo>
                      <a:pt x="1460" y="54"/>
                    </a:lnTo>
                    <a:cubicBezTo>
                      <a:pt x="1338" y="54"/>
                      <a:pt x="1247" y="84"/>
                      <a:pt x="1156" y="115"/>
                    </a:cubicBezTo>
                    <a:cubicBezTo>
                      <a:pt x="791" y="236"/>
                      <a:pt x="487" y="510"/>
                      <a:pt x="305" y="844"/>
                    </a:cubicBezTo>
                    <a:cubicBezTo>
                      <a:pt x="31" y="1331"/>
                      <a:pt x="1" y="1938"/>
                      <a:pt x="274" y="2455"/>
                    </a:cubicBezTo>
                    <a:cubicBezTo>
                      <a:pt x="426" y="2759"/>
                      <a:pt x="670" y="3002"/>
                      <a:pt x="974" y="3154"/>
                    </a:cubicBezTo>
                    <a:cubicBezTo>
                      <a:pt x="1254" y="3310"/>
                      <a:pt x="1534" y="3378"/>
                      <a:pt x="1800" y="3378"/>
                    </a:cubicBezTo>
                    <a:cubicBezTo>
                      <a:pt x="3145" y="3378"/>
                      <a:pt x="4122" y="1622"/>
                      <a:pt x="2980" y="479"/>
                    </a:cubicBezTo>
                    <a:cubicBezTo>
                      <a:pt x="2706" y="206"/>
                      <a:pt x="2341" y="54"/>
                      <a:pt x="1946" y="24"/>
                    </a:cubicBezTo>
                    <a:cubicBezTo>
                      <a:pt x="1901" y="8"/>
                      <a:pt x="1855" y="1"/>
                      <a:pt x="18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6"/>
              <p:cNvSpPr/>
              <p:nvPr/>
            </p:nvSpPr>
            <p:spPr>
              <a:xfrm>
                <a:off x="2948201" y="3788666"/>
                <a:ext cx="450728" cy="450728"/>
              </a:xfrm>
              <a:custGeom>
                <a:avLst/>
                <a:gdLst/>
                <a:ahLst/>
                <a:cxnLst/>
                <a:rect l="l" t="t" r="r" b="b"/>
                <a:pathLst>
                  <a:path w="9302" h="9302" extrusionOk="0">
                    <a:moveTo>
                      <a:pt x="4987" y="483"/>
                    </a:moveTo>
                    <a:lnTo>
                      <a:pt x="5046" y="669"/>
                    </a:lnTo>
                    <a:lnTo>
                      <a:pt x="5107" y="821"/>
                    </a:lnTo>
                    <a:cubicBezTo>
                      <a:pt x="5114" y="828"/>
                      <a:pt x="5119" y="836"/>
                      <a:pt x="5124" y="843"/>
                    </a:cubicBezTo>
                    <a:lnTo>
                      <a:pt x="5124" y="843"/>
                    </a:lnTo>
                    <a:lnTo>
                      <a:pt x="5076" y="699"/>
                    </a:lnTo>
                    <a:cubicBezTo>
                      <a:pt x="5051" y="638"/>
                      <a:pt x="5022" y="565"/>
                      <a:pt x="4987" y="483"/>
                    </a:cubicBezTo>
                    <a:close/>
                    <a:moveTo>
                      <a:pt x="5124" y="843"/>
                    </a:moveTo>
                    <a:lnTo>
                      <a:pt x="5137" y="882"/>
                    </a:lnTo>
                    <a:lnTo>
                      <a:pt x="5167" y="912"/>
                    </a:lnTo>
                    <a:cubicBezTo>
                      <a:pt x="5144" y="889"/>
                      <a:pt x="5139" y="866"/>
                      <a:pt x="5124" y="843"/>
                    </a:cubicBezTo>
                    <a:close/>
                    <a:moveTo>
                      <a:pt x="4833" y="0"/>
                    </a:moveTo>
                    <a:lnTo>
                      <a:pt x="3313" y="213"/>
                    </a:lnTo>
                    <a:lnTo>
                      <a:pt x="3283" y="213"/>
                    </a:lnTo>
                    <a:lnTo>
                      <a:pt x="3283" y="244"/>
                    </a:lnTo>
                    <a:lnTo>
                      <a:pt x="3194" y="1136"/>
                    </a:lnTo>
                    <a:lnTo>
                      <a:pt x="3194" y="1136"/>
                    </a:lnTo>
                    <a:cubicBezTo>
                      <a:pt x="2881" y="1254"/>
                      <a:pt x="2622" y="1425"/>
                      <a:pt x="2363" y="1624"/>
                    </a:cubicBezTo>
                    <a:lnTo>
                      <a:pt x="2363" y="1624"/>
                    </a:lnTo>
                    <a:lnTo>
                      <a:pt x="1550" y="1247"/>
                    </a:lnTo>
                    <a:lnTo>
                      <a:pt x="1520" y="1247"/>
                    </a:lnTo>
                    <a:lnTo>
                      <a:pt x="1489" y="1277"/>
                    </a:lnTo>
                    <a:lnTo>
                      <a:pt x="547" y="2493"/>
                    </a:lnTo>
                    <a:lnTo>
                      <a:pt x="547" y="2523"/>
                    </a:lnTo>
                    <a:lnTo>
                      <a:pt x="578" y="2554"/>
                    </a:lnTo>
                    <a:lnTo>
                      <a:pt x="1137" y="3260"/>
                    </a:lnTo>
                    <a:lnTo>
                      <a:pt x="1137" y="3260"/>
                    </a:lnTo>
                    <a:cubicBezTo>
                      <a:pt x="1001" y="3547"/>
                      <a:pt x="942" y="3860"/>
                      <a:pt x="885" y="4174"/>
                    </a:cubicBezTo>
                    <a:lnTo>
                      <a:pt x="885" y="4174"/>
                    </a:lnTo>
                    <a:lnTo>
                      <a:pt x="61" y="4469"/>
                    </a:lnTo>
                    <a:lnTo>
                      <a:pt x="0" y="4469"/>
                    </a:lnTo>
                    <a:lnTo>
                      <a:pt x="0" y="4529"/>
                    </a:lnTo>
                    <a:cubicBezTo>
                      <a:pt x="91" y="5016"/>
                      <a:pt x="152" y="5532"/>
                      <a:pt x="213" y="6049"/>
                    </a:cubicBezTo>
                    <a:lnTo>
                      <a:pt x="213" y="6110"/>
                    </a:lnTo>
                    <a:lnTo>
                      <a:pt x="274" y="6110"/>
                    </a:lnTo>
                    <a:lnTo>
                      <a:pt x="1138" y="6168"/>
                    </a:lnTo>
                    <a:lnTo>
                      <a:pt x="1138" y="6168"/>
                    </a:lnTo>
                    <a:cubicBezTo>
                      <a:pt x="1282" y="6454"/>
                      <a:pt x="1427" y="6740"/>
                      <a:pt x="1624" y="7000"/>
                    </a:cubicBezTo>
                    <a:lnTo>
                      <a:pt x="1624" y="7000"/>
                    </a:lnTo>
                    <a:lnTo>
                      <a:pt x="1277" y="7782"/>
                    </a:lnTo>
                    <a:lnTo>
                      <a:pt x="1246" y="7842"/>
                    </a:lnTo>
                    <a:lnTo>
                      <a:pt x="1277" y="7873"/>
                    </a:lnTo>
                    <a:lnTo>
                      <a:pt x="2493" y="8785"/>
                    </a:lnTo>
                    <a:lnTo>
                      <a:pt x="2523" y="8815"/>
                    </a:lnTo>
                    <a:lnTo>
                      <a:pt x="2584" y="8785"/>
                    </a:lnTo>
                    <a:lnTo>
                      <a:pt x="3264" y="8193"/>
                    </a:lnTo>
                    <a:lnTo>
                      <a:pt x="3264" y="8193"/>
                    </a:lnTo>
                    <a:cubicBezTo>
                      <a:pt x="3538" y="8299"/>
                      <a:pt x="3835" y="8381"/>
                      <a:pt x="4134" y="8439"/>
                    </a:cubicBezTo>
                    <a:lnTo>
                      <a:pt x="4134" y="8439"/>
                    </a:lnTo>
                    <a:lnTo>
                      <a:pt x="4134" y="8450"/>
                    </a:lnTo>
                    <a:lnTo>
                      <a:pt x="4134" y="8511"/>
                    </a:lnTo>
                    <a:lnTo>
                      <a:pt x="4195" y="8602"/>
                    </a:lnTo>
                    <a:lnTo>
                      <a:pt x="4286" y="8815"/>
                    </a:lnTo>
                    <a:lnTo>
                      <a:pt x="4438" y="9271"/>
                    </a:lnTo>
                    <a:lnTo>
                      <a:pt x="4438" y="9301"/>
                    </a:lnTo>
                    <a:lnTo>
                      <a:pt x="4499" y="9301"/>
                    </a:lnTo>
                    <a:lnTo>
                      <a:pt x="6018" y="9089"/>
                    </a:lnTo>
                    <a:lnTo>
                      <a:pt x="6079" y="9089"/>
                    </a:lnTo>
                    <a:lnTo>
                      <a:pt x="6079" y="9058"/>
                    </a:lnTo>
                    <a:cubicBezTo>
                      <a:pt x="6108" y="8742"/>
                      <a:pt x="6137" y="8452"/>
                      <a:pt x="6140" y="8165"/>
                    </a:cubicBezTo>
                    <a:lnTo>
                      <a:pt x="6140" y="8165"/>
                    </a:lnTo>
                    <a:cubicBezTo>
                      <a:pt x="6425" y="8047"/>
                      <a:pt x="6709" y="7876"/>
                      <a:pt x="6968" y="7678"/>
                    </a:cubicBezTo>
                    <a:lnTo>
                      <a:pt x="6968" y="7678"/>
                    </a:lnTo>
                    <a:lnTo>
                      <a:pt x="7751" y="8055"/>
                    </a:lnTo>
                    <a:lnTo>
                      <a:pt x="7812" y="8055"/>
                    </a:lnTo>
                    <a:lnTo>
                      <a:pt x="7842" y="7994"/>
                    </a:lnTo>
                    <a:lnTo>
                      <a:pt x="8754" y="6779"/>
                    </a:lnTo>
                    <a:lnTo>
                      <a:pt x="8784" y="6748"/>
                    </a:lnTo>
                    <a:lnTo>
                      <a:pt x="8754" y="6718"/>
                    </a:lnTo>
                    <a:lnTo>
                      <a:pt x="8192" y="6037"/>
                    </a:lnTo>
                    <a:lnTo>
                      <a:pt x="8192" y="6037"/>
                    </a:lnTo>
                    <a:cubicBezTo>
                      <a:pt x="8300" y="5734"/>
                      <a:pt x="8381" y="5431"/>
                      <a:pt x="8415" y="5128"/>
                    </a:cubicBezTo>
                    <a:lnTo>
                      <a:pt x="8415" y="5128"/>
                    </a:lnTo>
                    <a:lnTo>
                      <a:pt x="9271" y="4803"/>
                    </a:lnTo>
                    <a:lnTo>
                      <a:pt x="9301" y="4803"/>
                    </a:lnTo>
                    <a:lnTo>
                      <a:pt x="9301" y="4772"/>
                    </a:lnTo>
                    <a:cubicBezTo>
                      <a:pt x="9240" y="4225"/>
                      <a:pt x="9149" y="3709"/>
                      <a:pt x="9088" y="3253"/>
                    </a:cubicBezTo>
                    <a:lnTo>
                      <a:pt x="9088" y="3192"/>
                    </a:lnTo>
                    <a:lnTo>
                      <a:pt x="9058" y="3192"/>
                    </a:lnTo>
                    <a:lnTo>
                      <a:pt x="8166" y="3134"/>
                    </a:lnTo>
                    <a:lnTo>
                      <a:pt x="8166" y="3134"/>
                    </a:lnTo>
                    <a:cubicBezTo>
                      <a:pt x="8048" y="2821"/>
                      <a:pt x="7877" y="2561"/>
                      <a:pt x="7677" y="2303"/>
                    </a:cubicBezTo>
                    <a:lnTo>
                      <a:pt x="7677" y="2303"/>
                    </a:lnTo>
                    <a:cubicBezTo>
                      <a:pt x="7821" y="1985"/>
                      <a:pt x="7937" y="1724"/>
                      <a:pt x="8025" y="1490"/>
                    </a:cubicBezTo>
                    <a:lnTo>
                      <a:pt x="8025" y="1459"/>
                    </a:lnTo>
                    <a:lnTo>
                      <a:pt x="6778" y="548"/>
                    </a:lnTo>
                    <a:lnTo>
                      <a:pt x="6079" y="1125"/>
                    </a:lnTo>
                    <a:cubicBezTo>
                      <a:pt x="5866" y="1034"/>
                      <a:pt x="5623" y="973"/>
                      <a:pt x="5350" y="943"/>
                    </a:cubicBezTo>
                    <a:lnTo>
                      <a:pt x="5350" y="943"/>
                    </a:lnTo>
                    <a:cubicBezTo>
                      <a:pt x="5593" y="1003"/>
                      <a:pt x="5836" y="1064"/>
                      <a:pt x="6079" y="1155"/>
                    </a:cubicBezTo>
                    <a:lnTo>
                      <a:pt x="6764" y="590"/>
                    </a:lnTo>
                    <a:lnTo>
                      <a:pt x="6764" y="590"/>
                    </a:lnTo>
                    <a:lnTo>
                      <a:pt x="7944" y="1505"/>
                    </a:lnTo>
                    <a:lnTo>
                      <a:pt x="7944" y="1505"/>
                    </a:lnTo>
                    <a:cubicBezTo>
                      <a:pt x="7829" y="1763"/>
                      <a:pt x="7714" y="2023"/>
                      <a:pt x="7599" y="2310"/>
                    </a:cubicBezTo>
                    <a:lnTo>
                      <a:pt x="7599" y="2341"/>
                    </a:lnTo>
                    <a:cubicBezTo>
                      <a:pt x="7781" y="2614"/>
                      <a:pt x="7964" y="2888"/>
                      <a:pt x="8085" y="3192"/>
                    </a:cubicBezTo>
                    <a:lnTo>
                      <a:pt x="8085" y="3222"/>
                    </a:lnTo>
                    <a:lnTo>
                      <a:pt x="8116" y="3222"/>
                    </a:lnTo>
                    <a:lnTo>
                      <a:pt x="9001" y="3311"/>
                    </a:lnTo>
                    <a:lnTo>
                      <a:pt x="9001" y="3311"/>
                    </a:lnTo>
                    <a:cubicBezTo>
                      <a:pt x="9059" y="3747"/>
                      <a:pt x="9116" y="4237"/>
                      <a:pt x="9174" y="4755"/>
                    </a:cubicBezTo>
                    <a:lnTo>
                      <a:pt x="9174" y="4755"/>
                    </a:lnTo>
                    <a:lnTo>
                      <a:pt x="8359" y="5046"/>
                    </a:lnTo>
                    <a:lnTo>
                      <a:pt x="8328" y="5046"/>
                    </a:lnTo>
                    <a:lnTo>
                      <a:pt x="8328" y="5076"/>
                    </a:lnTo>
                    <a:cubicBezTo>
                      <a:pt x="8268" y="5411"/>
                      <a:pt x="8207" y="5745"/>
                      <a:pt x="8055" y="6049"/>
                    </a:cubicBezTo>
                    <a:lnTo>
                      <a:pt x="8055" y="6080"/>
                    </a:lnTo>
                    <a:lnTo>
                      <a:pt x="8085" y="6110"/>
                    </a:lnTo>
                    <a:lnTo>
                      <a:pt x="8657" y="6768"/>
                    </a:lnTo>
                    <a:lnTo>
                      <a:pt x="8657" y="6768"/>
                    </a:lnTo>
                    <a:cubicBezTo>
                      <a:pt x="8378" y="7157"/>
                      <a:pt x="8098" y="7522"/>
                      <a:pt x="7793" y="7911"/>
                    </a:cubicBezTo>
                    <a:lnTo>
                      <a:pt x="7793" y="7911"/>
                    </a:lnTo>
                    <a:lnTo>
                      <a:pt x="6991" y="7538"/>
                    </a:lnTo>
                    <a:lnTo>
                      <a:pt x="6961" y="7538"/>
                    </a:lnTo>
                    <a:lnTo>
                      <a:pt x="6930" y="7569"/>
                    </a:lnTo>
                    <a:cubicBezTo>
                      <a:pt x="6657" y="7782"/>
                      <a:pt x="6383" y="7934"/>
                      <a:pt x="6079" y="8055"/>
                    </a:cubicBezTo>
                    <a:lnTo>
                      <a:pt x="6049" y="8055"/>
                    </a:lnTo>
                    <a:lnTo>
                      <a:pt x="6049" y="8116"/>
                    </a:lnTo>
                    <a:cubicBezTo>
                      <a:pt x="6020" y="8402"/>
                      <a:pt x="5992" y="8689"/>
                      <a:pt x="5963" y="8975"/>
                    </a:cubicBezTo>
                    <a:lnTo>
                      <a:pt x="5963" y="8975"/>
                    </a:lnTo>
                    <a:lnTo>
                      <a:pt x="4551" y="9173"/>
                    </a:lnTo>
                    <a:lnTo>
                      <a:pt x="4551" y="9173"/>
                    </a:lnTo>
                    <a:cubicBezTo>
                      <a:pt x="4519" y="9038"/>
                      <a:pt x="4463" y="8924"/>
                      <a:pt x="4407" y="8785"/>
                    </a:cubicBezTo>
                    <a:lnTo>
                      <a:pt x="4316" y="8572"/>
                    </a:lnTo>
                    <a:lnTo>
                      <a:pt x="4286" y="8450"/>
                    </a:lnTo>
                    <a:lnTo>
                      <a:pt x="4255" y="8390"/>
                    </a:lnTo>
                    <a:lnTo>
                      <a:pt x="4255" y="8359"/>
                    </a:lnTo>
                    <a:lnTo>
                      <a:pt x="4225" y="8298"/>
                    </a:lnTo>
                    <a:cubicBezTo>
                      <a:pt x="3891" y="8268"/>
                      <a:pt x="3556" y="8177"/>
                      <a:pt x="3283" y="8055"/>
                    </a:cubicBezTo>
                    <a:lnTo>
                      <a:pt x="3222" y="8055"/>
                    </a:lnTo>
                    <a:lnTo>
                      <a:pt x="3192" y="8086"/>
                    </a:lnTo>
                    <a:cubicBezTo>
                      <a:pt x="2969" y="8281"/>
                      <a:pt x="2746" y="8450"/>
                      <a:pt x="2546" y="8641"/>
                    </a:cubicBezTo>
                    <a:lnTo>
                      <a:pt x="2546" y="8641"/>
                    </a:lnTo>
                    <a:lnTo>
                      <a:pt x="1428" y="7774"/>
                    </a:lnTo>
                    <a:lnTo>
                      <a:pt x="1428" y="7774"/>
                    </a:lnTo>
                    <a:lnTo>
                      <a:pt x="1763" y="6991"/>
                    </a:lnTo>
                    <a:lnTo>
                      <a:pt x="1763" y="6961"/>
                    </a:lnTo>
                    <a:lnTo>
                      <a:pt x="1763" y="6931"/>
                    </a:lnTo>
                    <a:cubicBezTo>
                      <a:pt x="1550" y="6657"/>
                      <a:pt x="1398" y="6383"/>
                      <a:pt x="1246" y="6080"/>
                    </a:cubicBezTo>
                    <a:lnTo>
                      <a:pt x="1246" y="6049"/>
                    </a:lnTo>
                    <a:lnTo>
                      <a:pt x="1216" y="6049"/>
                    </a:lnTo>
                    <a:lnTo>
                      <a:pt x="355" y="5963"/>
                    </a:lnTo>
                    <a:lnTo>
                      <a:pt x="355" y="5963"/>
                    </a:lnTo>
                    <a:cubicBezTo>
                      <a:pt x="272" y="5481"/>
                      <a:pt x="215" y="5001"/>
                      <a:pt x="158" y="4546"/>
                    </a:cubicBezTo>
                    <a:lnTo>
                      <a:pt x="158" y="4546"/>
                    </a:lnTo>
                    <a:lnTo>
                      <a:pt x="973" y="4225"/>
                    </a:lnTo>
                    <a:lnTo>
                      <a:pt x="1003" y="4225"/>
                    </a:lnTo>
                    <a:lnTo>
                      <a:pt x="1003" y="4195"/>
                    </a:lnTo>
                    <a:cubicBezTo>
                      <a:pt x="1034" y="3891"/>
                      <a:pt x="1125" y="3557"/>
                      <a:pt x="1246" y="3253"/>
                    </a:cubicBezTo>
                    <a:lnTo>
                      <a:pt x="1246" y="3222"/>
                    </a:lnTo>
                    <a:lnTo>
                      <a:pt x="1246" y="3192"/>
                    </a:lnTo>
                    <a:lnTo>
                      <a:pt x="663" y="2521"/>
                    </a:lnTo>
                    <a:lnTo>
                      <a:pt x="663" y="2521"/>
                    </a:lnTo>
                    <a:lnTo>
                      <a:pt x="1565" y="1328"/>
                    </a:lnTo>
                    <a:lnTo>
                      <a:pt x="1565" y="1328"/>
                    </a:lnTo>
                    <a:lnTo>
                      <a:pt x="2371" y="1703"/>
                    </a:lnTo>
                    <a:lnTo>
                      <a:pt x="2401" y="1703"/>
                    </a:lnTo>
                    <a:cubicBezTo>
                      <a:pt x="2645" y="1490"/>
                      <a:pt x="2948" y="1307"/>
                      <a:pt x="3252" y="1186"/>
                    </a:cubicBezTo>
                    <a:lnTo>
                      <a:pt x="3252" y="1155"/>
                    </a:lnTo>
                    <a:cubicBezTo>
                      <a:pt x="3282" y="832"/>
                      <a:pt x="3311" y="537"/>
                      <a:pt x="3341" y="270"/>
                    </a:cubicBezTo>
                    <a:lnTo>
                      <a:pt x="3341" y="270"/>
                    </a:lnTo>
                    <a:lnTo>
                      <a:pt x="4804" y="65"/>
                    </a:lnTo>
                    <a:lnTo>
                      <a:pt x="4804" y="65"/>
                    </a:lnTo>
                    <a:cubicBezTo>
                      <a:pt x="4876" y="226"/>
                      <a:pt x="4936" y="365"/>
                      <a:pt x="4987" y="483"/>
                    </a:cubicBezTo>
                    <a:lnTo>
                      <a:pt x="4987" y="483"/>
                    </a:lnTo>
                    <a:lnTo>
                      <a:pt x="48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" name="Google Shape;2314;p36"/>
            <p:cNvGrpSpPr/>
            <p:nvPr/>
          </p:nvGrpSpPr>
          <p:grpSpPr>
            <a:xfrm>
              <a:off x="4575144" y="1156790"/>
              <a:ext cx="555791" cy="502708"/>
              <a:chOff x="3487523" y="1406992"/>
              <a:chExt cx="623644" cy="564080"/>
            </a:xfrm>
          </p:grpSpPr>
          <p:sp>
            <p:nvSpPr>
              <p:cNvPr id="2315" name="Google Shape;2315;p36"/>
              <p:cNvSpPr/>
              <p:nvPr/>
            </p:nvSpPr>
            <p:spPr>
              <a:xfrm>
                <a:off x="3487523" y="1409696"/>
                <a:ext cx="623644" cy="557726"/>
              </a:xfrm>
              <a:custGeom>
                <a:avLst/>
                <a:gdLst/>
                <a:ahLst/>
                <a:cxnLst/>
                <a:rect l="l" t="t" r="r" b="b"/>
                <a:pathLst>
                  <a:path w="18451" h="16502" extrusionOk="0">
                    <a:moveTo>
                      <a:pt x="9238" y="0"/>
                    </a:moveTo>
                    <a:cubicBezTo>
                      <a:pt x="8455" y="0"/>
                      <a:pt x="7659" y="113"/>
                      <a:pt x="6870" y="348"/>
                    </a:cubicBezTo>
                    <a:cubicBezTo>
                      <a:pt x="2493" y="1625"/>
                      <a:pt x="0" y="6245"/>
                      <a:pt x="1307" y="10622"/>
                    </a:cubicBezTo>
                    <a:cubicBezTo>
                      <a:pt x="2378" y="14185"/>
                      <a:pt x="5655" y="16502"/>
                      <a:pt x="9213" y="16502"/>
                    </a:cubicBezTo>
                    <a:cubicBezTo>
                      <a:pt x="9995" y="16502"/>
                      <a:pt x="10792" y="16390"/>
                      <a:pt x="11581" y="16154"/>
                    </a:cubicBezTo>
                    <a:cubicBezTo>
                      <a:pt x="15958" y="14877"/>
                      <a:pt x="18450" y="10257"/>
                      <a:pt x="17143" y="5880"/>
                    </a:cubicBezTo>
                    <a:cubicBezTo>
                      <a:pt x="16072" y="2318"/>
                      <a:pt x="12795" y="0"/>
                      <a:pt x="923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6"/>
              <p:cNvSpPr/>
              <p:nvPr/>
            </p:nvSpPr>
            <p:spPr>
              <a:xfrm>
                <a:off x="3519361" y="1406992"/>
                <a:ext cx="568178" cy="564080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16690" extrusionOk="0">
                    <a:moveTo>
                      <a:pt x="8295" y="0"/>
                    </a:moveTo>
                    <a:cubicBezTo>
                      <a:pt x="7952" y="0"/>
                      <a:pt x="7609" y="21"/>
                      <a:pt x="7265" y="64"/>
                    </a:cubicBezTo>
                    <a:cubicBezTo>
                      <a:pt x="4894" y="368"/>
                      <a:pt x="2766" y="1675"/>
                      <a:pt x="1429" y="3620"/>
                    </a:cubicBezTo>
                    <a:cubicBezTo>
                      <a:pt x="973" y="4289"/>
                      <a:pt x="608" y="5018"/>
                      <a:pt x="395" y="5778"/>
                    </a:cubicBezTo>
                    <a:cubicBezTo>
                      <a:pt x="304" y="6051"/>
                      <a:pt x="213" y="6355"/>
                      <a:pt x="183" y="6629"/>
                    </a:cubicBezTo>
                    <a:cubicBezTo>
                      <a:pt x="152" y="6751"/>
                      <a:pt x="92" y="6872"/>
                      <a:pt x="92" y="6994"/>
                    </a:cubicBezTo>
                    <a:cubicBezTo>
                      <a:pt x="92" y="7085"/>
                      <a:pt x="61" y="7176"/>
                      <a:pt x="61" y="7267"/>
                    </a:cubicBezTo>
                    <a:cubicBezTo>
                      <a:pt x="61" y="7419"/>
                      <a:pt x="31" y="7541"/>
                      <a:pt x="31" y="7662"/>
                    </a:cubicBezTo>
                    <a:cubicBezTo>
                      <a:pt x="31" y="7693"/>
                      <a:pt x="31" y="7754"/>
                      <a:pt x="31" y="7784"/>
                    </a:cubicBezTo>
                    <a:cubicBezTo>
                      <a:pt x="61" y="7754"/>
                      <a:pt x="61" y="7693"/>
                      <a:pt x="61" y="7662"/>
                    </a:cubicBezTo>
                    <a:cubicBezTo>
                      <a:pt x="61" y="7571"/>
                      <a:pt x="92" y="7419"/>
                      <a:pt x="122" y="7267"/>
                    </a:cubicBezTo>
                    <a:cubicBezTo>
                      <a:pt x="122" y="7176"/>
                      <a:pt x="122" y="7085"/>
                      <a:pt x="152" y="6994"/>
                    </a:cubicBezTo>
                    <a:cubicBezTo>
                      <a:pt x="183" y="6872"/>
                      <a:pt x="213" y="6781"/>
                      <a:pt x="244" y="6659"/>
                    </a:cubicBezTo>
                    <a:cubicBezTo>
                      <a:pt x="274" y="6355"/>
                      <a:pt x="365" y="6082"/>
                      <a:pt x="456" y="5808"/>
                    </a:cubicBezTo>
                    <a:cubicBezTo>
                      <a:pt x="699" y="5048"/>
                      <a:pt x="1064" y="4349"/>
                      <a:pt x="1520" y="3681"/>
                    </a:cubicBezTo>
                    <a:cubicBezTo>
                      <a:pt x="2858" y="1766"/>
                      <a:pt x="4955" y="489"/>
                      <a:pt x="7295" y="216"/>
                    </a:cubicBezTo>
                    <a:cubicBezTo>
                      <a:pt x="7615" y="176"/>
                      <a:pt x="7936" y="156"/>
                      <a:pt x="8255" y="156"/>
                    </a:cubicBezTo>
                    <a:cubicBezTo>
                      <a:pt x="9389" y="156"/>
                      <a:pt x="10507" y="403"/>
                      <a:pt x="11551" y="854"/>
                    </a:cubicBezTo>
                    <a:cubicBezTo>
                      <a:pt x="11915" y="1006"/>
                      <a:pt x="12250" y="1188"/>
                      <a:pt x="12584" y="1401"/>
                    </a:cubicBezTo>
                    <a:cubicBezTo>
                      <a:pt x="12919" y="1614"/>
                      <a:pt x="13253" y="1857"/>
                      <a:pt x="13557" y="2100"/>
                    </a:cubicBezTo>
                    <a:cubicBezTo>
                      <a:pt x="13861" y="2374"/>
                      <a:pt x="14134" y="2647"/>
                      <a:pt x="14408" y="2951"/>
                    </a:cubicBezTo>
                    <a:cubicBezTo>
                      <a:pt x="14681" y="3255"/>
                      <a:pt x="14955" y="3589"/>
                      <a:pt x="15168" y="3954"/>
                    </a:cubicBezTo>
                    <a:cubicBezTo>
                      <a:pt x="15624" y="4653"/>
                      <a:pt x="15958" y="5444"/>
                      <a:pt x="16201" y="6264"/>
                    </a:cubicBezTo>
                    <a:cubicBezTo>
                      <a:pt x="16627" y="7966"/>
                      <a:pt x="16505" y="9790"/>
                      <a:pt x="15837" y="11431"/>
                    </a:cubicBezTo>
                    <a:cubicBezTo>
                      <a:pt x="15533" y="12222"/>
                      <a:pt x="15077" y="12951"/>
                      <a:pt x="14529" y="13590"/>
                    </a:cubicBezTo>
                    <a:cubicBezTo>
                      <a:pt x="14256" y="13894"/>
                      <a:pt x="13952" y="14197"/>
                      <a:pt x="13648" y="14471"/>
                    </a:cubicBezTo>
                    <a:cubicBezTo>
                      <a:pt x="13344" y="14745"/>
                      <a:pt x="13010" y="14988"/>
                      <a:pt x="12675" y="15201"/>
                    </a:cubicBezTo>
                    <a:cubicBezTo>
                      <a:pt x="12341" y="15413"/>
                      <a:pt x="11976" y="15596"/>
                      <a:pt x="11642" y="15778"/>
                    </a:cubicBezTo>
                    <a:cubicBezTo>
                      <a:pt x="11277" y="15930"/>
                      <a:pt x="10912" y="16052"/>
                      <a:pt x="10548" y="16173"/>
                    </a:cubicBezTo>
                    <a:cubicBezTo>
                      <a:pt x="9774" y="16387"/>
                      <a:pt x="8991" y="16494"/>
                      <a:pt x="8209" y="16494"/>
                    </a:cubicBezTo>
                    <a:cubicBezTo>
                      <a:pt x="7547" y="16494"/>
                      <a:pt x="6886" y="16418"/>
                      <a:pt x="6231" y="16264"/>
                    </a:cubicBezTo>
                    <a:cubicBezTo>
                      <a:pt x="4985" y="15930"/>
                      <a:pt x="3861" y="15322"/>
                      <a:pt x="2888" y="14501"/>
                    </a:cubicBezTo>
                    <a:cubicBezTo>
                      <a:pt x="2098" y="13802"/>
                      <a:pt x="1459" y="12982"/>
                      <a:pt x="1003" y="12070"/>
                    </a:cubicBezTo>
                    <a:cubicBezTo>
                      <a:pt x="608" y="11371"/>
                      <a:pt x="335" y="10580"/>
                      <a:pt x="183" y="9790"/>
                    </a:cubicBezTo>
                    <a:cubicBezTo>
                      <a:pt x="122" y="9517"/>
                      <a:pt x="92" y="9213"/>
                      <a:pt x="61" y="8939"/>
                    </a:cubicBezTo>
                    <a:cubicBezTo>
                      <a:pt x="31" y="8817"/>
                      <a:pt x="31" y="8696"/>
                      <a:pt x="31" y="8605"/>
                    </a:cubicBezTo>
                    <a:lnTo>
                      <a:pt x="31" y="8301"/>
                    </a:lnTo>
                    <a:lnTo>
                      <a:pt x="31" y="7936"/>
                    </a:lnTo>
                    <a:cubicBezTo>
                      <a:pt x="31" y="7875"/>
                      <a:pt x="31" y="7845"/>
                      <a:pt x="31" y="7784"/>
                    </a:cubicBezTo>
                    <a:cubicBezTo>
                      <a:pt x="0" y="7845"/>
                      <a:pt x="0" y="7906"/>
                      <a:pt x="0" y="7966"/>
                    </a:cubicBezTo>
                    <a:lnTo>
                      <a:pt x="0" y="8331"/>
                    </a:lnTo>
                    <a:lnTo>
                      <a:pt x="0" y="8635"/>
                    </a:lnTo>
                    <a:cubicBezTo>
                      <a:pt x="0" y="8726"/>
                      <a:pt x="0" y="8848"/>
                      <a:pt x="0" y="8969"/>
                    </a:cubicBezTo>
                    <a:cubicBezTo>
                      <a:pt x="31" y="9273"/>
                      <a:pt x="61" y="9547"/>
                      <a:pt x="122" y="9851"/>
                    </a:cubicBezTo>
                    <a:cubicBezTo>
                      <a:pt x="244" y="10641"/>
                      <a:pt x="487" y="11401"/>
                      <a:pt x="882" y="12131"/>
                    </a:cubicBezTo>
                    <a:cubicBezTo>
                      <a:pt x="2315" y="14973"/>
                      <a:pt x="5205" y="16689"/>
                      <a:pt x="8279" y="16689"/>
                    </a:cubicBezTo>
                    <a:cubicBezTo>
                      <a:pt x="9051" y="16689"/>
                      <a:pt x="9834" y="16581"/>
                      <a:pt x="10608" y="16356"/>
                    </a:cubicBezTo>
                    <a:cubicBezTo>
                      <a:pt x="10973" y="16264"/>
                      <a:pt x="11368" y="16112"/>
                      <a:pt x="11733" y="15960"/>
                    </a:cubicBezTo>
                    <a:cubicBezTo>
                      <a:pt x="12098" y="15778"/>
                      <a:pt x="12432" y="15596"/>
                      <a:pt x="12797" y="15383"/>
                    </a:cubicBezTo>
                    <a:cubicBezTo>
                      <a:pt x="13131" y="15140"/>
                      <a:pt x="13466" y="14897"/>
                      <a:pt x="13800" y="14623"/>
                    </a:cubicBezTo>
                    <a:cubicBezTo>
                      <a:pt x="14104" y="14319"/>
                      <a:pt x="14378" y="14015"/>
                      <a:pt x="14681" y="13711"/>
                    </a:cubicBezTo>
                    <a:cubicBezTo>
                      <a:pt x="15229" y="13042"/>
                      <a:pt x="15685" y="12283"/>
                      <a:pt x="16019" y="11492"/>
                    </a:cubicBezTo>
                    <a:cubicBezTo>
                      <a:pt x="16688" y="9821"/>
                      <a:pt x="16809" y="7966"/>
                      <a:pt x="16353" y="6234"/>
                    </a:cubicBezTo>
                    <a:cubicBezTo>
                      <a:pt x="16140" y="5383"/>
                      <a:pt x="15776" y="4592"/>
                      <a:pt x="15320" y="3863"/>
                    </a:cubicBezTo>
                    <a:cubicBezTo>
                      <a:pt x="14864" y="3133"/>
                      <a:pt x="14317" y="2495"/>
                      <a:pt x="13678" y="1948"/>
                    </a:cubicBezTo>
                    <a:cubicBezTo>
                      <a:pt x="13344" y="1705"/>
                      <a:pt x="13040" y="1462"/>
                      <a:pt x="12675" y="1249"/>
                    </a:cubicBezTo>
                    <a:cubicBezTo>
                      <a:pt x="12341" y="1036"/>
                      <a:pt x="11976" y="854"/>
                      <a:pt x="11642" y="702"/>
                    </a:cubicBezTo>
                    <a:cubicBezTo>
                      <a:pt x="10566" y="234"/>
                      <a:pt x="9437" y="0"/>
                      <a:pt x="8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6"/>
              <p:cNvSpPr/>
              <p:nvPr/>
            </p:nvSpPr>
            <p:spPr>
              <a:xfrm>
                <a:off x="3795702" y="1532415"/>
                <a:ext cx="130536" cy="16540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4894" extrusionOk="0">
                    <a:moveTo>
                      <a:pt x="31" y="0"/>
                    </a:moveTo>
                    <a:cubicBezTo>
                      <a:pt x="1" y="122"/>
                      <a:pt x="1" y="243"/>
                      <a:pt x="1" y="334"/>
                    </a:cubicBezTo>
                    <a:lnTo>
                      <a:pt x="1" y="1277"/>
                    </a:lnTo>
                    <a:lnTo>
                      <a:pt x="1" y="4347"/>
                    </a:lnTo>
                    <a:lnTo>
                      <a:pt x="1" y="4894"/>
                    </a:lnTo>
                    <a:lnTo>
                      <a:pt x="3557" y="4894"/>
                    </a:lnTo>
                    <a:cubicBezTo>
                      <a:pt x="3648" y="4894"/>
                      <a:pt x="3770" y="4894"/>
                      <a:pt x="3861" y="4863"/>
                    </a:cubicBezTo>
                    <a:cubicBezTo>
                      <a:pt x="3739" y="4833"/>
                      <a:pt x="3618" y="4833"/>
                      <a:pt x="3496" y="4833"/>
                    </a:cubicBezTo>
                    <a:lnTo>
                      <a:pt x="31" y="4833"/>
                    </a:lnTo>
                    <a:lnTo>
                      <a:pt x="31" y="4347"/>
                    </a:lnTo>
                    <a:lnTo>
                      <a:pt x="31" y="1277"/>
                    </a:lnTo>
                    <a:lnTo>
                      <a:pt x="31" y="334"/>
                    </a:lnTo>
                    <a:cubicBezTo>
                      <a:pt x="31" y="243"/>
                      <a:pt x="31" y="12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6"/>
              <p:cNvSpPr/>
              <p:nvPr/>
            </p:nvSpPr>
            <p:spPr>
              <a:xfrm>
                <a:off x="3795702" y="1455356"/>
                <a:ext cx="5171" cy="4728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99" extrusionOk="0">
                    <a:moveTo>
                      <a:pt x="92" y="0"/>
                    </a:moveTo>
                    <a:cubicBezTo>
                      <a:pt x="31" y="213"/>
                      <a:pt x="1" y="456"/>
                      <a:pt x="31" y="699"/>
                    </a:cubicBezTo>
                    <a:cubicBezTo>
                      <a:pt x="1" y="943"/>
                      <a:pt x="31" y="1155"/>
                      <a:pt x="92" y="1399"/>
                    </a:cubicBezTo>
                    <a:cubicBezTo>
                      <a:pt x="122" y="1155"/>
                      <a:pt x="153" y="943"/>
                      <a:pt x="122" y="699"/>
                    </a:cubicBezTo>
                    <a:cubicBezTo>
                      <a:pt x="153" y="456"/>
                      <a:pt x="122" y="213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6"/>
              <p:cNvSpPr/>
              <p:nvPr/>
            </p:nvSpPr>
            <p:spPr>
              <a:xfrm>
                <a:off x="3892265" y="1493345"/>
                <a:ext cx="32921" cy="3190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44" extrusionOk="0">
                    <a:moveTo>
                      <a:pt x="974" y="1"/>
                    </a:moveTo>
                    <a:cubicBezTo>
                      <a:pt x="791" y="92"/>
                      <a:pt x="609" y="244"/>
                      <a:pt x="457" y="427"/>
                    </a:cubicBezTo>
                    <a:cubicBezTo>
                      <a:pt x="275" y="578"/>
                      <a:pt x="123" y="761"/>
                      <a:pt x="1" y="943"/>
                    </a:cubicBezTo>
                    <a:cubicBezTo>
                      <a:pt x="214" y="822"/>
                      <a:pt x="366" y="670"/>
                      <a:pt x="518" y="518"/>
                    </a:cubicBezTo>
                    <a:cubicBezTo>
                      <a:pt x="700" y="366"/>
                      <a:pt x="852" y="183"/>
                      <a:pt x="9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6"/>
              <p:cNvSpPr/>
              <p:nvPr/>
            </p:nvSpPr>
            <p:spPr>
              <a:xfrm>
                <a:off x="3960100" y="1574526"/>
                <a:ext cx="40087" cy="23658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00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942" y="31"/>
                      <a:pt x="760" y="152"/>
                      <a:pt x="547" y="274"/>
                    </a:cubicBezTo>
                    <a:cubicBezTo>
                      <a:pt x="365" y="365"/>
                      <a:pt x="152" y="517"/>
                      <a:pt x="0" y="699"/>
                    </a:cubicBezTo>
                    <a:cubicBezTo>
                      <a:pt x="213" y="608"/>
                      <a:pt x="426" y="517"/>
                      <a:pt x="608" y="365"/>
                    </a:cubicBezTo>
                    <a:cubicBezTo>
                      <a:pt x="821" y="274"/>
                      <a:pt x="1003" y="152"/>
                      <a:pt x="118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6"/>
              <p:cNvSpPr/>
              <p:nvPr/>
            </p:nvSpPr>
            <p:spPr>
              <a:xfrm>
                <a:off x="3979602" y="1693156"/>
                <a:ext cx="63747" cy="3143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93" extrusionOk="0">
                    <a:moveTo>
                      <a:pt x="954" y="1"/>
                    </a:moveTo>
                    <a:cubicBezTo>
                      <a:pt x="639" y="1"/>
                      <a:pt x="320" y="16"/>
                      <a:pt x="1" y="47"/>
                    </a:cubicBezTo>
                    <a:cubicBezTo>
                      <a:pt x="320" y="77"/>
                      <a:pt x="639" y="92"/>
                      <a:pt x="954" y="92"/>
                    </a:cubicBezTo>
                    <a:cubicBezTo>
                      <a:pt x="1270" y="92"/>
                      <a:pt x="1581" y="77"/>
                      <a:pt x="1885" y="47"/>
                    </a:cubicBezTo>
                    <a:cubicBezTo>
                      <a:pt x="1581" y="16"/>
                      <a:pt x="1270" y="1"/>
                      <a:pt x="9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6"/>
              <p:cNvSpPr/>
              <p:nvPr/>
            </p:nvSpPr>
            <p:spPr>
              <a:xfrm>
                <a:off x="3539911" y="1688154"/>
                <a:ext cx="60637" cy="452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4" extrusionOk="0">
                    <a:moveTo>
                      <a:pt x="668" y="0"/>
                    </a:moveTo>
                    <a:cubicBezTo>
                      <a:pt x="445" y="0"/>
                      <a:pt x="223" y="28"/>
                      <a:pt x="0" y="73"/>
                    </a:cubicBezTo>
                    <a:cubicBezTo>
                      <a:pt x="304" y="103"/>
                      <a:pt x="578" y="134"/>
                      <a:pt x="882" y="134"/>
                    </a:cubicBezTo>
                    <a:cubicBezTo>
                      <a:pt x="1186" y="134"/>
                      <a:pt x="1490" y="134"/>
                      <a:pt x="1794" y="73"/>
                    </a:cubicBezTo>
                    <a:cubicBezTo>
                      <a:pt x="1571" y="28"/>
                      <a:pt x="1349" y="0"/>
                      <a:pt x="1138" y="0"/>
                    </a:cubicBezTo>
                    <a:cubicBezTo>
                      <a:pt x="1061" y="0"/>
                      <a:pt x="985" y="4"/>
                      <a:pt x="912" y="12"/>
                    </a:cubicBezTo>
                    <a:cubicBezTo>
                      <a:pt x="831" y="4"/>
                      <a:pt x="749" y="0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6"/>
              <p:cNvSpPr/>
              <p:nvPr/>
            </p:nvSpPr>
            <p:spPr>
              <a:xfrm>
                <a:off x="3584086" y="1779982"/>
                <a:ext cx="47286" cy="3907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156" extrusionOk="0">
                    <a:moveTo>
                      <a:pt x="1398" y="0"/>
                    </a:moveTo>
                    <a:cubicBezTo>
                      <a:pt x="1125" y="152"/>
                      <a:pt x="882" y="335"/>
                      <a:pt x="669" y="547"/>
                    </a:cubicBezTo>
                    <a:cubicBezTo>
                      <a:pt x="426" y="699"/>
                      <a:pt x="183" y="912"/>
                      <a:pt x="0" y="1155"/>
                    </a:cubicBezTo>
                    <a:cubicBezTo>
                      <a:pt x="243" y="1003"/>
                      <a:pt x="487" y="821"/>
                      <a:pt x="730" y="608"/>
                    </a:cubicBezTo>
                    <a:cubicBezTo>
                      <a:pt x="973" y="456"/>
                      <a:pt x="1216" y="244"/>
                      <a:pt x="13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6"/>
              <p:cNvSpPr/>
              <p:nvPr/>
            </p:nvSpPr>
            <p:spPr>
              <a:xfrm>
                <a:off x="3677574" y="1849841"/>
                <a:ext cx="31873" cy="5242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551" extrusionOk="0">
                    <a:moveTo>
                      <a:pt x="943" y="0"/>
                    </a:moveTo>
                    <a:cubicBezTo>
                      <a:pt x="730" y="213"/>
                      <a:pt x="547" y="456"/>
                      <a:pt x="395" y="699"/>
                    </a:cubicBezTo>
                    <a:cubicBezTo>
                      <a:pt x="213" y="973"/>
                      <a:pt x="91" y="1246"/>
                      <a:pt x="0" y="1550"/>
                    </a:cubicBezTo>
                    <a:cubicBezTo>
                      <a:pt x="183" y="1307"/>
                      <a:pt x="335" y="1064"/>
                      <a:pt x="487" y="791"/>
                    </a:cubicBezTo>
                    <a:cubicBezTo>
                      <a:pt x="639" y="547"/>
                      <a:pt x="791" y="274"/>
                      <a:pt x="9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6"/>
              <p:cNvSpPr/>
              <p:nvPr/>
            </p:nvSpPr>
            <p:spPr>
              <a:xfrm>
                <a:off x="3795702" y="1875528"/>
                <a:ext cx="5171" cy="6370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85" extrusionOk="0">
                    <a:moveTo>
                      <a:pt x="92" y="0"/>
                    </a:moveTo>
                    <a:cubicBezTo>
                      <a:pt x="31" y="304"/>
                      <a:pt x="1" y="608"/>
                      <a:pt x="31" y="942"/>
                    </a:cubicBezTo>
                    <a:cubicBezTo>
                      <a:pt x="1" y="1246"/>
                      <a:pt x="31" y="1581"/>
                      <a:pt x="92" y="1885"/>
                    </a:cubicBezTo>
                    <a:cubicBezTo>
                      <a:pt x="122" y="1581"/>
                      <a:pt x="153" y="1246"/>
                      <a:pt x="122" y="942"/>
                    </a:cubicBezTo>
                    <a:cubicBezTo>
                      <a:pt x="153" y="608"/>
                      <a:pt x="122" y="304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6"/>
              <p:cNvSpPr/>
              <p:nvPr/>
            </p:nvSpPr>
            <p:spPr>
              <a:xfrm>
                <a:off x="3888176" y="1855993"/>
                <a:ext cx="48300" cy="41132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217" extrusionOk="0">
                    <a:moveTo>
                      <a:pt x="0" y="1"/>
                    </a:moveTo>
                    <a:cubicBezTo>
                      <a:pt x="183" y="244"/>
                      <a:pt x="396" y="487"/>
                      <a:pt x="639" y="700"/>
                    </a:cubicBezTo>
                    <a:cubicBezTo>
                      <a:pt x="882" y="912"/>
                      <a:pt x="1125" y="1064"/>
                      <a:pt x="1429" y="1216"/>
                    </a:cubicBezTo>
                    <a:cubicBezTo>
                      <a:pt x="1186" y="973"/>
                      <a:pt x="973" y="791"/>
                      <a:pt x="730" y="578"/>
                    </a:cubicBezTo>
                    <a:cubicBezTo>
                      <a:pt x="487" y="365"/>
                      <a:pt x="244" y="183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6"/>
              <p:cNvSpPr/>
              <p:nvPr/>
            </p:nvSpPr>
            <p:spPr>
              <a:xfrm>
                <a:off x="3961114" y="1787181"/>
                <a:ext cx="40087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2" y="213"/>
                      <a:pt x="335" y="426"/>
                      <a:pt x="548" y="638"/>
                    </a:cubicBezTo>
                    <a:cubicBezTo>
                      <a:pt x="730" y="821"/>
                      <a:pt x="943" y="1034"/>
                      <a:pt x="1186" y="1186"/>
                    </a:cubicBezTo>
                    <a:cubicBezTo>
                      <a:pt x="1034" y="942"/>
                      <a:pt x="852" y="730"/>
                      <a:pt x="639" y="547"/>
                    </a:cubicBezTo>
                    <a:cubicBezTo>
                      <a:pt x="456" y="334"/>
                      <a:pt x="244" y="15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6"/>
              <p:cNvSpPr/>
              <p:nvPr/>
            </p:nvSpPr>
            <p:spPr>
              <a:xfrm>
                <a:off x="3593313" y="1569389"/>
                <a:ext cx="34983" cy="3494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1" y="0"/>
                    </a:moveTo>
                    <a:cubicBezTo>
                      <a:pt x="153" y="213"/>
                      <a:pt x="305" y="395"/>
                      <a:pt x="487" y="547"/>
                    </a:cubicBezTo>
                    <a:cubicBezTo>
                      <a:pt x="639" y="730"/>
                      <a:pt x="852" y="912"/>
                      <a:pt x="1034" y="1034"/>
                    </a:cubicBezTo>
                    <a:cubicBezTo>
                      <a:pt x="913" y="821"/>
                      <a:pt x="761" y="639"/>
                      <a:pt x="578" y="487"/>
                    </a:cubicBezTo>
                    <a:cubicBezTo>
                      <a:pt x="396" y="304"/>
                      <a:pt x="214" y="12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6"/>
              <p:cNvSpPr/>
              <p:nvPr/>
            </p:nvSpPr>
            <p:spPr>
              <a:xfrm>
                <a:off x="3674499" y="1486180"/>
                <a:ext cx="33935" cy="339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5"/>
                      <a:pt x="456" y="547"/>
                    </a:cubicBezTo>
                    <a:cubicBezTo>
                      <a:pt x="608" y="730"/>
                      <a:pt x="790" y="882"/>
                      <a:pt x="1003" y="1003"/>
                    </a:cubicBezTo>
                    <a:cubicBezTo>
                      <a:pt x="882" y="821"/>
                      <a:pt x="730" y="639"/>
                      <a:pt x="547" y="456"/>
                    </a:cubicBezTo>
                    <a:cubicBezTo>
                      <a:pt x="365" y="274"/>
                      <a:pt x="182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0" name="Google Shape;2330;p36"/>
          <p:cNvSpPr txBox="1">
            <a:spLocks noGrp="1"/>
          </p:cNvSpPr>
          <p:nvPr>
            <p:ph type="ctrTitle"/>
          </p:nvPr>
        </p:nvSpPr>
        <p:spPr>
          <a:xfrm>
            <a:off x="640325" y="321475"/>
            <a:ext cx="3816000" cy="72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Historia</a:t>
            </a:r>
            <a:endParaRPr sz="3000" b="1"/>
          </a:p>
        </p:txBody>
      </p:sp>
      <p:sp>
        <p:nvSpPr>
          <p:cNvPr id="2331" name="Google Shape;2331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32" name="Google Shape;2332;p36"/>
          <p:cNvSpPr txBox="1">
            <a:spLocks noGrp="1"/>
          </p:cNvSpPr>
          <p:nvPr>
            <p:ph type="subTitle" idx="4294967295"/>
          </p:nvPr>
        </p:nvSpPr>
        <p:spPr>
          <a:xfrm flipH="1">
            <a:off x="564125" y="959600"/>
            <a:ext cx="38160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Durante la década de los 70 se daba respuesta a proyectos grandes y con requisitos establecidos a la exactitud, pero la ingeniería de los 80 se relacionó con proyectos de requisitos poco claros y dinámicos que daban lugar a la creación de prototipos.</a:t>
            </a:r>
            <a:endParaRPr sz="14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 modelo de ciclo de vida de prototipos fue propuesto por Gomaa en 1984.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un modelo de prototipos</a:t>
            </a:r>
            <a:endParaRPr/>
          </a:p>
        </p:txBody>
      </p:sp>
      <p:sp>
        <p:nvSpPr>
          <p:cNvPr id="2338" name="Google Shape;2338;p37"/>
          <p:cNvSpPr txBox="1">
            <a:spLocks noGrp="1"/>
          </p:cNvSpPr>
          <p:nvPr>
            <p:ph type="subTitle" idx="1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 diseño rápido se centra en una representación de aquellos aspectos del  software que serán visibles para el cliente o el usuario final. Este diseño conduce a  la construcción de un prototipo.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 prototipo se prueba y modifica cuando es necesario, y los resultados se anotan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 la revisión de los bosquejos y los dibujos en funcionamiento.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clasifican en: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 de rendimiento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 a escala no funcional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 a escala completa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Modelo con características esenciales</a:t>
            </a:r>
            <a:endParaRPr sz="1600"/>
          </a:p>
        </p:txBody>
      </p:sp>
      <p:sp>
        <p:nvSpPr>
          <p:cNvPr id="2339" name="Google Shape;233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8"/>
          <p:cNvSpPr txBox="1">
            <a:spLocks noGrp="1"/>
          </p:cNvSpPr>
          <p:nvPr>
            <p:ph type="title" idx="2"/>
          </p:nvPr>
        </p:nvSpPr>
        <p:spPr>
          <a:xfrm>
            <a:off x="720000" y="1590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basados en prototipos</a:t>
            </a:r>
            <a:endParaRPr/>
          </a:p>
        </p:txBody>
      </p:sp>
      <p:sp>
        <p:nvSpPr>
          <p:cNvPr id="2345" name="Google Shape;2345;p38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38"/>
          <p:cNvSpPr txBox="1">
            <a:spLocks noGrp="1"/>
          </p:cNvSpPr>
          <p:nvPr>
            <p:ph type="subTitle" idx="1"/>
          </p:nvPr>
        </p:nvSpPr>
        <p:spPr>
          <a:xfrm>
            <a:off x="1233438" y="1231550"/>
            <a:ext cx="6677100" cy="956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Son un medio eficaz para aclarar los requisitos de los usuarios e identificar las características de un sistema que deben cambiarse o añadirse.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Mediante el prototipo se puede verificar la viabilidad del diseño de un sistema.</a:t>
            </a:r>
            <a:endParaRPr sz="1400"/>
          </a:p>
        </p:txBody>
      </p:sp>
      <p:sp>
        <p:nvSpPr>
          <p:cNvPr id="2347" name="Google Shape;234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48" name="Google Shape;2348;p38"/>
          <p:cNvSpPr txBox="1">
            <a:spLocks noGrp="1"/>
          </p:cNvSpPr>
          <p:nvPr>
            <p:ph type="title" idx="2"/>
          </p:nvPr>
        </p:nvSpPr>
        <p:spPr>
          <a:xfrm>
            <a:off x="1093425" y="831325"/>
            <a:ext cx="23178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Objetivos</a:t>
            </a:r>
            <a:endParaRPr sz="1800"/>
          </a:p>
        </p:txBody>
      </p:sp>
      <p:sp>
        <p:nvSpPr>
          <p:cNvPr id="2349" name="Google Shape;2349;p38"/>
          <p:cNvSpPr txBox="1">
            <a:spLocks noGrp="1"/>
          </p:cNvSpPr>
          <p:nvPr>
            <p:ph type="title" idx="2"/>
          </p:nvPr>
        </p:nvSpPr>
        <p:spPr>
          <a:xfrm>
            <a:off x="1093425" y="2378375"/>
            <a:ext cx="23178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Características</a:t>
            </a:r>
            <a:endParaRPr sz="1800"/>
          </a:p>
        </p:txBody>
      </p:sp>
      <p:sp>
        <p:nvSpPr>
          <p:cNvPr id="2350" name="Google Shape;2350;p38"/>
          <p:cNvSpPr txBox="1">
            <a:spLocks noGrp="1"/>
          </p:cNvSpPr>
          <p:nvPr>
            <p:ph type="subTitle" idx="1"/>
          </p:nvPr>
        </p:nvSpPr>
        <p:spPr>
          <a:xfrm>
            <a:off x="1311025" y="2882207"/>
            <a:ext cx="6677100" cy="145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Es una aplicación que funciona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Su finalidad es probar varias suposiciones con respecto a las características requeridas por el sistema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Se crean con rapidez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Evolucionan a través de un proceso iterativo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Tienen un costo bajo de desarrollo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de Construcción de Prototipos</a:t>
            </a:r>
            <a:endParaRPr/>
          </a:p>
        </p:txBody>
      </p:sp>
      <p:sp>
        <p:nvSpPr>
          <p:cNvPr id="2356" name="Google Shape;2356;p39"/>
          <p:cNvSpPr txBox="1">
            <a:spLocks noGrp="1"/>
          </p:cNvSpPr>
          <p:nvPr>
            <p:ph type="subTitle" idx="1"/>
          </p:nvPr>
        </p:nvSpPr>
        <p:spPr>
          <a:xfrm>
            <a:off x="1416975" y="1470175"/>
            <a:ext cx="64029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Escuchar al cliente → Recolección de requisitos.</a:t>
            </a:r>
            <a:endParaRPr sz="1700"/>
          </a:p>
        </p:txBody>
      </p:sp>
      <p:grpSp>
        <p:nvGrpSpPr>
          <p:cNvPr id="2357" name="Google Shape;2357;p39"/>
          <p:cNvGrpSpPr/>
          <p:nvPr/>
        </p:nvGrpSpPr>
        <p:grpSpPr>
          <a:xfrm>
            <a:off x="799220" y="2066953"/>
            <a:ext cx="435810" cy="431888"/>
            <a:chOff x="-62882850" y="2664925"/>
            <a:chExt cx="315850" cy="317425"/>
          </a:xfrm>
        </p:grpSpPr>
        <p:sp>
          <p:nvSpPr>
            <p:cNvPr id="2358" name="Google Shape;2358;p39"/>
            <p:cNvSpPr/>
            <p:nvPr/>
          </p:nvSpPr>
          <p:spPr>
            <a:xfrm>
              <a:off x="-62882850" y="2664925"/>
              <a:ext cx="315850" cy="317425"/>
            </a:xfrm>
            <a:custGeom>
              <a:avLst/>
              <a:gdLst/>
              <a:ahLst/>
              <a:cxnLst/>
              <a:rect l="l" t="t" r="r" b="b"/>
              <a:pathLst>
                <a:path w="12634" h="12697" extrusionOk="0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-62756050" y="2702725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0" name="Google Shape;236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61" name="Google Shape;2361;p39"/>
          <p:cNvGrpSpPr/>
          <p:nvPr/>
        </p:nvGrpSpPr>
        <p:grpSpPr>
          <a:xfrm>
            <a:off x="758355" y="2670780"/>
            <a:ext cx="517530" cy="586087"/>
            <a:chOff x="-57950750" y="2296300"/>
            <a:chExt cx="279625" cy="316650"/>
          </a:xfrm>
        </p:grpSpPr>
        <p:sp>
          <p:nvSpPr>
            <p:cNvPr id="2362" name="Google Shape;2362;p39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39"/>
          <p:cNvGrpSpPr/>
          <p:nvPr/>
        </p:nvGrpSpPr>
        <p:grpSpPr>
          <a:xfrm>
            <a:off x="724792" y="1308910"/>
            <a:ext cx="548713" cy="586114"/>
            <a:chOff x="-35134875" y="2272675"/>
            <a:chExt cx="291450" cy="291875"/>
          </a:xfrm>
        </p:grpSpPr>
        <p:sp>
          <p:nvSpPr>
            <p:cNvPr id="2367" name="Google Shape;2367;p39"/>
            <p:cNvSpPr/>
            <p:nvPr/>
          </p:nvSpPr>
          <p:spPr>
            <a:xfrm>
              <a:off x="-35134875" y="2272675"/>
              <a:ext cx="291450" cy="291875"/>
            </a:xfrm>
            <a:custGeom>
              <a:avLst/>
              <a:gdLst/>
              <a:ahLst/>
              <a:cxnLst/>
              <a:rect l="l" t="t" r="r" b="b"/>
              <a:pathLst>
                <a:path w="11658" h="11675" extrusionOk="0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-350939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-350427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-349915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1" name="Google Shape;2371;p39"/>
          <p:cNvSpPr txBox="1">
            <a:spLocks noGrp="1"/>
          </p:cNvSpPr>
          <p:nvPr>
            <p:ph type="subTitle" idx="1"/>
          </p:nvPr>
        </p:nvSpPr>
        <p:spPr>
          <a:xfrm>
            <a:off x="1412825" y="2946950"/>
            <a:ext cx="71439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El cliente prueba la maqueta (prototipo) y lo utiliza para refinar los requisitos del software.</a:t>
            </a:r>
            <a:endParaRPr sz="1700"/>
          </a:p>
        </p:txBody>
      </p:sp>
      <p:sp>
        <p:nvSpPr>
          <p:cNvPr id="2372" name="Google Shape;2372;p39"/>
          <p:cNvSpPr txBox="1">
            <a:spLocks noGrp="1"/>
          </p:cNvSpPr>
          <p:nvPr>
            <p:ph type="subTitle" idx="1"/>
          </p:nvPr>
        </p:nvSpPr>
        <p:spPr>
          <a:xfrm>
            <a:off x="1416975" y="2201650"/>
            <a:ext cx="64029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Construir y revisar la maqueta (prototipo).</a:t>
            </a:r>
            <a:endParaRPr sz="1700"/>
          </a:p>
        </p:txBody>
      </p:sp>
      <p:sp>
        <p:nvSpPr>
          <p:cNvPr id="2373" name="Google Shape;2373;p39"/>
          <p:cNvSpPr txBox="1">
            <a:spLocks noGrp="1"/>
          </p:cNvSpPr>
          <p:nvPr>
            <p:ph type="subTitle" idx="2"/>
          </p:nvPr>
        </p:nvSpPr>
        <p:spPr>
          <a:xfrm>
            <a:off x="799225" y="3605500"/>
            <a:ext cx="7569000" cy="114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Este modelo es útil cuando: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El cliente no identifica los requisitos detallados.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El responsable del desarrollo no está seguro de la eficiencia de un algoritmo, sistema operativo o de la interface hombre-máquina.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0"/>
          <p:cNvSpPr txBox="1">
            <a:spLocks noGrp="1"/>
          </p:cNvSpPr>
          <p:nvPr>
            <p:ph type="title"/>
          </p:nvPr>
        </p:nvSpPr>
        <p:spPr>
          <a:xfrm>
            <a:off x="689850" y="1454550"/>
            <a:ext cx="2715600" cy="1981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para la elaboración del modelo de prototipos.</a:t>
            </a:r>
            <a:endParaRPr/>
          </a:p>
        </p:txBody>
      </p:sp>
      <p:sp>
        <p:nvSpPr>
          <p:cNvPr id="2379" name="Google Shape;237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380" name="Google Shape;23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900" y="387600"/>
            <a:ext cx="5210674" cy="42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1"/>
          <p:cNvSpPr txBox="1">
            <a:spLocks noGrp="1"/>
          </p:cNvSpPr>
          <p:nvPr>
            <p:ph type="title"/>
          </p:nvPr>
        </p:nvSpPr>
        <p:spPr>
          <a:xfrm>
            <a:off x="865625" y="1826975"/>
            <a:ext cx="3779700" cy="165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y desventajas</a:t>
            </a:r>
            <a:endParaRPr/>
          </a:p>
        </p:txBody>
      </p:sp>
      <p:sp>
        <p:nvSpPr>
          <p:cNvPr id="2386" name="Google Shape;2386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790</Words>
  <Application>Microsoft Office PowerPoint</Application>
  <PresentationFormat>Presentación en pantalla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Anaheim</vt:lpstr>
      <vt:lpstr>Arial</vt:lpstr>
      <vt:lpstr>Hind</vt:lpstr>
      <vt:lpstr>Karla</vt:lpstr>
      <vt:lpstr>Hind Guntur</vt:lpstr>
      <vt:lpstr>Roboto Condensed Light</vt:lpstr>
      <vt:lpstr>Livvic</vt:lpstr>
      <vt:lpstr>Cantarell</vt:lpstr>
      <vt:lpstr>Strategy in 6 steps by Slidesgo</vt:lpstr>
      <vt:lpstr>INSTITUTO POLITÉCNICO NACIONAL</vt:lpstr>
      <vt:lpstr>Índice</vt:lpstr>
      <vt:lpstr>Introducción</vt:lpstr>
      <vt:lpstr>Historia</vt:lpstr>
      <vt:lpstr>Características de un modelo de prototipos</vt:lpstr>
      <vt:lpstr>Modelos basados en prototipos</vt:lpstr>
      <vt:lpstr>Paradigma de Construcción de Prototipos</vt:lpstr>
      <vt:lpstr>Etapas para la elaboración del modelo de prototipos.</vt:lpstr>
      <vt:lpstr>Ventajas y desventajas</vt:lpstr>
      <vt:lpstr>Ventajas y desventajas</vt:lpstr>
      <vt:lpstr>Tipos de Prototipos</vt:lpstr>
      <vt:lpstr>Presentación de PowerPoint</vt:lpstr>
      <vt:lpstr>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</dc:title>
  <cp:lastModifiedBy>Shu Arellano Aguillón</cp:lastModifiedBy>
  <cp:revision>1</cp:revision>
  <dcterms:modified xsi:type="dcterms:W3CDTF">2021-03-10T17:59:05Z</dcterms:modified>
</cp:coreProperties>
</file>