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7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layout7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7.xml" ContentType="application/vnd.ms-office.drawingml.diagramDrawing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7.xml" ContentType="application/vnd.openxmlformats-officedocument.drawingml.diagramStyle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quickStyle4.xml" ContentType="application/vnd.openxmlformats-officedocument.drawingml.diagramStyle+xml"/>
  <Override PartName="/ppt/diagrams/layout6.xml" ContentType="application/vnd.openxmlformats-officedocument.drawingml.diagramLayout+xml"/>
  <Override PartName="/ppt/diagrams/colors7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97" r:id="rId5"/>
    <p:sldId id="296" r:id="rId6"/>
    <p:sldId id="259" r:id="rId7"/>
    <p:sldId id="302" r:id="rId8"/>
    <p:sldId id="261" r:id="rId9"/>
    <p:sldId id="289" r:id="rId10"/>
    <p:sldId id="290" r:id="rId11"/>
    <p:sldId id="291" r:id="rId12"/>
    <p:sldId id="298" r:id="rId13"/>
    <p:sldId id="299" r:id="rId14"/>
    <p:sldId id="300" r:id="rId15"/>
    <p:sldId id="294" r:id="rId16"/>
    <p:sldId id="295" r:id="rId17"/>
    <p:sldId id="301" r:id="rId1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80A"/>
    <a:srgbClr val="FD1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8EBE5-A491-466D-9381-F69FEF5FFB1C}" v="22" dt="2021-03-14T21:05:19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Alejandro Ramirez De La Cruz" userId="6c7f95e2-9ac2-4ab2-a89f-c756909d3600" providerId="ADAL" clId="{0B08EBE5-A491-466D-9381-F69FEF5FFB1C}"/>
    <pc:docChg chg="undo custSel addSld delSld modSld">
      <pc:chgData name="Bryan Alejandro Ramirez De La Cruz" userId="6c7f95e2-9ac2-4ab2-a89f-c756909d3600" providerId="ADAL" clId="{0B08EBE5-A491-466D-9381-F69FEF5FFB1C}" dt="2021-03-14T21:07:09.135" v="2095" actId="1076"/>
      <pc:docMkLst>
        <pc:docMk/>
      </pc:docMkLst>
      <pc:sldChg chg="modSp mod">
        <pc:chgData name="Bryan Alejandro Ramirez De La Cruz" userId="6c7f95e2-9ac2-4ab2-a89f-c756909d3600" providerId="ADAL" clId="{0B08EBE5-A491-466D-9381-F69FEF5FFB1C}" dt="2021-03-14T20:08:46.944" v="90" actId="313"/>
        <pc:sldMkLst>
          <pc:docMk/>
          <pc:sldMk cId="0" sldId="256"/>
        </pc:sldMkLst>
        <pc:spChg chg="mod">
          <ac:chgData name="Bryan Alejandro Ramirez De La Cruz" userId="6c7f95e2-9ac2-4ab2-a89f-c756909d3600" providerId="ADAL" clId="{0B08EBE5-A491-466D-9381-F69FEF5FFB1C}" dt="2021-03-14T20:08:46.944" v="90" actId="313"/>
          <ac:spMkLst>
            <pc:docMk/>
            <pc:sldMk cId="0" sldId="256"/>
            <ac:spMk id="4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07:39.867" v="1" actId="14100"/>
          <ac:spMkLst>
            <pc:docMk/>
            <pc:sldMk cId="0" sldId="256"/>
            <ac:spMk id="47" creationId="{00000000-0000-0000-0000-000000000000}"/>
          </ac:spMkLst>
        </pc:spChg>
      </pc:sldChg>
      <pc:sldChg chg="delSp modSp mod">
        <pc:chgData name="Bryan Alejandro Ramirez De La Cruz" userId="6c7f95e2-9ac2-4ab2-a89f-c756909d3600" providerId="ADAL" clId="{0B08EBE5-A491-466D-9381-F69FEF5FFB1C}" dt="2021-03-14T20:12:21.715" v="131" actId="478"/>
        <pc:sldMkLst>
          <pc:docMk/>
          <pc:sldMk cId="0" sldId="257"/>
        </pc:sldMkLst>
        <pc:spChg chg="mod">
          <ac:chgData name="Bryan Alejandro Ramirez De La Cruz" userId="6c7f95e2-9ac2-4ab2-a89f-c756909d3600" providerId="ADAL" clId="{0B08EBE5-A491-466D-9381-F69FEF5FFB1C}" dt="2021-03-14T20:09:14.558" v="91"/>
          <ac:spMkLst>
            <pc:docMk/>
            <pc:sldMk cId="0" sldId="257"/>
            <ac:spMk id="5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1:46.299" v="120" actId="478"/>
          <ac:spMkLst>
            <pc:docMk/>
            <pc:sldMk cId="0" sldId="257"/>
            <ac:spMk id="5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0:00.386" v="98" actId="478"/>
          <ac:spMkLst>
            <pc:docMk/>
            <pc:sldMk cId="0" sldId="257"/>
            <ac:spMk id="58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09:59.432" v="97" actId="478"/>
          <ac:spMkLst>
            <pc:docMk/>
            <pc:sldMk cId="0" sldId="257"/>
            <ac:spMk id="59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1:47.233" v="121" actId="478"/>
          <ac:spMkLst>
            <pc:docMk/>
            <pc:sldMk cId="0" sldId="257"/>
            <ac:spMk id="6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0:03.679" v="100" actId="478"/>
          <ac:spMkLst>
            <pc:docMk/>
            <pc:sldMk cId="0" sldId="257"/>
            <ac:spMk id="6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0:02.219" v="99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2:17.214" v="130" actId="1076"/>
          <ac:spMkLst>
            <pc:docMk/>
            <pc:sldMk cId="0" sldId="257"/>
            <ac:spMk id="6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2:04.733" v="128" actId="1076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12:21.715" v="131" actId="478"/>
          <ac:spMkLst>
            <pc:docMk/>
            <pc:sldMk cId="0" sldId="257"/>
            <ac:spMk id="6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1:47.952" v="122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0:06.352" v="102" actId="478"/>
          <ac:spMkLst>
            <pc:docMk/>
            <pc:sldMk cId="0" sldId="257"/>
            <ac:spMk id="6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0:05.001" v="101" actId="478"/>
          <ac:spMkLst>
            <pc:docMk/>
            <pc:sldMk cId="0" sldId="257"/>
            <ac:spMk id="68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09:50.457" v="95" actId="1076"/>
          <ac:spMkLst>
            <pc:docMk/>
            <pc:sldMk cId="0" sldId="257"/>
            <ac:spMk id="6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09:38.112" v="92" actId="1076"/>
          <ac:spMkLst>
            <pc:docMk/>
            <pc:sldMk cId="0" sldId="257"/>
            <ac:spMk id="82" creationId="{00000000-0000-0000-0000-000000000000}"/>
          </ac:spMkLst>
        </pc:spChg>
        <pc:grpChg chg="mod">
          <ac:chgData name="Bryan Alejandro Ramirez De La Cruz" userId="6c7f95e2-9ac2-4ab2-a89f-c756909d3600" providerId="ADAL" clId="{0B08EBE5-A491-466D-9381-F69FEF5FFB1C}" dt="2021-03-14T20:09:45.909" v="93" actId="1076"/>
          <ac:grpSpMkLst>
            <pc:docMk/>
            <pc:sldMk cId="0" sldId="257"/>
            <ac:grpSpMk id="70" creationId="{00000000-0000-0000-0000-000000000000}"/>
          </ac:grpSpMkLst>
        </pc:grpChg>
        <pc:grpChg chg="mod">
          <ac:chgData name="Bryan Alejandro Ramirez De La Cruz" userId="6c7f95e2-9ac2-4ab2-a89f-c756909d3600" providerId="ADAL" clId="{0B08EBE5-A491-466D-9381-F69FEF5FFB1C}" dt="2021-03-14T20:09:48.121" v="94" actId="1076"/>
          <ac:grpSpMkLst>
            <pc:docMk/>
            <pc:sldMk cId="0" sldId="257"/>
            <ac:grpSpMk id="79" creationId="{00000000-0000-0000-0000-000000000000}"/>
          </ac:grpSpMkLst>
        </pc:grpChg>
      </pc:sldChg>
      <pc:sldChg chg="delSp modSp mod">
        <pc:chgData name="Bryan Alejandro Ramirez De La Cruz" userId="6c7f95e2-9ac2-4ab2-a89f-c756909d3600" providerId="ADAL" clId="{0B08EBE5-A491-466D-9381-F69FEF5FFB1C}" dt="2021-03-14T20:15:31.091" v="168" actId="20577"/>
        <pc:sldMkLst>
          <pc:docMk/>
          <pc:sldMk cId="0" sldId="258"/>
        </pc:sldMkLst>
        <pc:spChg chg="mod">
          <ac:chgData name="Bryan Alejandro Ramirez De La Cruz" userId="6c7f95e2-9ac2-4ab2-a89f-c756909d3600" providerId="ADAL" clId="{0B08EBE5-A491-466D-9381-F69FEF5FFB1C}" dt="2021-03-14T20:12:46.614" v="137" actId="20577"/>
          <ac:spMkLst>
            <pc:docMk/>
            <pc:sldMk cId="0" sldId="258"/>
            <ac:spMk id="8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5:31.091" v="168" actId="20577"/>
          <ac:spMkLst>
            <pc:docMk/>
            <pc:sldMk cId="0" sldId="258"/>
            <ac:spMk id="9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3:09.019" v="138"/>
          <ac:spMkLst>
            <pc:docMk/>
            <pc:sldMk cId="0" sldId="258"/>
            <ac:spMk id="9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3:44.216" v="142"/>
          <ac:spMkLst>
            <pc:docMk/>
            <pc:sldMk cId="0" sldId="258"/>
            <ac:spMk id="9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4:18.032" v="149" actId="478"/>
          <ac:spMkLst>
            <pc:docMk/>
            <pc:sldMk cId="0" sldId="258"/>
            <ac:spMk id="9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3:53.874" v="146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3:50.942" v="144" actId="478"/>
          <ac:spMkLst>
            <pc:docMk/>
            <pc:sldMk cId="0" sldId="258"/>
            <ac:spMk id="98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4:46.976" v="158" actId="20577"/>
          <ac:spMkLst>
            <pc:docMk/>
            <pc:sldMk cId="0" sldId="258"/>
            <ac:spMk id="9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3:25.009" v="140" actId="404"/>
          <ac:spMkLst>
            <pc:docMk/>
            <pc:sldMk cId="0" sldId="258"/>
            <ac:spMk id="10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4:51.263" v="159" actId="478"/>
          <ac:spMkLst>
            <pc:docMk/>
            <pc:sldMk cId="0" sldId="258"/>
            <ac:spMk id="10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3:52.548" v="145" actId="478"/>
          <ac:spMkLst>
            <pc:docMk/>
            <pc:sldMk cId="0" sldId="258"/>
            <ac:spMk id="102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3:29.086" v="141" actId="1076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3:48.402" v="143" actId="1076"/>
          <ac:spMkLst>
            <pc:docMk/>
            <pc:sldMk cId="0" sldId="258"/>
            <ac:spMk id="10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14:15.741" v="148" actId="1076"/>
          <ac:spMkLst>
            <pc:docMk/>
            <pc:sldMk cId="0" sldId="258"/>
            <ac:spMk id="106" creationId="{00000000-0000-0000-0000-000000000000}"/>
          </ac:spMkLst>
        </pc:spChg>
      </pc:sldChg>
      <pc:sldChg chg="addSp delSp modSp mod">
        <pc:chgData name="Bryan Alejandro Ramirez De La Cruz" userId="6c7f95e2-9ac2-4ab2-a89f-c756909d3600" providerId="ADAL" clId="{0B08EBE5-A491-466D-9381-F69FEF5FFB1C}" dt="2021-03-14T20:38:11.095" v="816" actId="20577"/>
        <pc:sldMkLst>
          <pc:docMk/>
          <pc:sldMk cId="0" sldId="259"/>
        </pc:sldMkLst>
        <pc:spChg chg="add mod">
          <ac:chgData name="Bryan Alejandro Ramirez De La Cruz" userId="6c7f95e2-9ac2-4ab2-a89f-c756909d3600" providerId="ADAL" clId="{0B08EBE5-A491-466D-9381-F69FEF5FFB1C}" dt="2021-03-14T20:38:11.095" v="816" actId="20577"/>
          <ac:spMkLst>
            <pc:docMk/>
            <pc:sldMk cId="0" sldId="259"/>
            <ac:spMk id="15" creationId="{8B7EAC6D-E43A-424B-8931-12FA217E8ED5}"/>
          </ac:spMkLst>
        </pc:spChg>
        <pc:spChg chg="mod">
          <ac:chgData name="Bryan Alejandro Ramirez De La Cruz" userId="6c7f95e2-9ac2-4ab2-a89f-c756909d3600" providerId="ADAL" clId="{0B08EBE5-A491-466D-9381-F69FEF5FFB1C}" dt="2021-03-14T20:17:30.966" v="173" actId="1076"/>
          <ac:spMkLst>
            <pc:docMk/>
            <pc:sldMk cId="0" sldId="259"/>
            <ac:spMk id="14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21:18.002" v="373" actId="14100"/>
          <ac:spMkLst>
            <pc:docMk/>
            <pc:sldMk cId="0" sldId="259"/>
            <ac:spMk id="14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19:08.646" v="221" actId="478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20:54.321" v="369" actId="14100"/>
          <ac:spMkLst>
            <pc:docMk/>
            <pc:sldMk cId="0" sldId="259"/>
            <ac:spMk id="15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0:50.269" v="368" actId="478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22:55.759" v="480" actId="12"/>
          <ac:spMkLst>
            <pc:docMk/>
            <pc:sldMk cId="0" sldId="259"/>
            <ac:spMk id="154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21:20.895" v="375" actId="478"/>
          <ac:spMkLst>
            <pc:docMk/>
            <pc:sldMk cId="0" sldId="259"/>
            <ac:spMk id="15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23:10.350" v="481" actId="14100"/>
          <ac:spMkLst>
            <pc:docMk/>
            <pc:sldMk cId="0" sldId="259"/>
            <ac:spMk id="15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1:22.219" v="376" actId="478"/>
          <ac:spMkLst>
            <pc:docMk/>
            <pc:sldMk cId="0" sldId="259"/>
            <ac:spMk id="158" creationId="{00000000-0000-0000-0000-000000000000}"/>
          </ac:spMkLst>
        </pc:spChg>
      </pc:sldChg>
      <pc:sldChg chg="addSp delSp modSp mod">
        <pc:chgData name="Bryan Alejandro Ramirez De La Cruz" userId="6c7f95e2-9ac2-4ab2-a89f-c756909d3600" providerId="ADAL" clId="{0B08EBE5-A491-466D-9381-F69FEF5FFB1C}" dt="2021-03-14T20:28:06.154" v="580" actId="1076"/>
        <pc:sldMkLst>
          <pc:docMk/>
          <pc:sldMk cId="0" sldId="260"/>
        </pc:sldMkLst>
        <pc:spChg chg="add mod">
          <ac:chgData name="Bryan Alejandro Ramirez De La Cruz" userId="6c7f95e2-9ac2-4ab2-a89f-c756909d3600" providerId="ADAL" clId="{0B08EBE5-A491-466D-9381-F69FEF5FFB1C}" dt="2021-03-14T20:28:06.154" v="580" actId="1076"/>
          <ac:spMkLst>
            <pc:docMk/>
            <pc:sldMk cId="0" sldId="260"/>
            <ac:spMk id="28" creationId="{302F3416-C898-40E5-9EF8-C6B20931B066}"/>
          </ac:spMkLst>
        </pc:spChg>
        <pc:spChg chg="add mod">
          <ac:chgData name="Bryan Alejandro Ramirez De La Cruz" userId="6c7f95e2-9ac2-4ab2-a89f-c756909d3600" providerId="ADAL" clId="{0B08EBE5-A491-466D-9381-F69FEF5FFB1C}" dt="2021-03-14T20:28:03.350" v="579" actId="1076"/>
          <ac:spMkLst>
            <pc:docMk/>
            <pc:sldMk cId="0" sldId="260"/>
            <ac:spMk id="29" creationId="{C66F2C1C-0E61-4B5F-90D0-59E32C4AD059}"/>
          </ac:spMkLst>
        </pc:spChg>
        <pc:spChg chg="add mod">
          <ac:chgData name="Bryan Alejandro Ramirez De La Cruz" userId="6c7f95e2-9ac2-4ab2-a89f-c756909d3600" providerId="ADAL" clId="{0B08EBE5-A491-466D-9381-F69FEF5FFB1C}" dt="2021-03-14T20:27:51.021" v="577" actId="1076"/>
          <ac:spMkLst>
            <pc:docMk/>
            <pc:sldMk cId="0" sldId="260"/>
            <ac:spMk id="32" creationId="{B4938AF1-BF45-4698-92DA-0002F80DABEE}"/>
          </ac:spMkLst>
        </pc:spChg>
        <pc:spChg chg="mod">
          <ac:chgData name="Bryan Alejandro Ramirez De La Cruz" userId="6c7f95e2-9ac2-4ab2-a89f-c756909d3600" providerId="ADAL" clId="{0B08EBE5-A491-466D-9381-F69FEF5FFB1C}" dt="2021-03-14T20:23:31.226" v="496" actId="20577"/>
          <ac:spMkLst>
            <pc:docMk/>
            <pc:sldMk cId="0" sldId="260"/>
            <ac:spMk id="16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6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6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6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2.556" v="501" actId="478"/>
          <ac:spMkLst>
            <pc:docMk/>
            <pc:sldMk cId="0" sldId="260"/>
            <ac:spMk id="16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6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69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2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6.562" v="503" actId="478"/>
          <ac:spMkLst>
            <pc:docMk/>
            <pc:sldMk cId="0" sldId="260"/>
            <ac:spMk id="17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6.562" v="503" actId="478"/>
          <ac:spMkLst>
            <pc:docMk/>
            <pc:sldMk cId="0" sldId="260"/>
            <ac:spMk id="17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79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8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8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82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8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4.925" v="502" actId="478"/>
          <ac:spMkLst>
            <pc:docMk/>
            <pc:sldMk cId="0" sldId="260"/>
            <ac:spMk id="18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21.032" v="500" actId="478"/>
          <ac:spMkLst>
            <pc:docMk/>
            <pc:sldMk cId="0" sldId="260"/>
            <ac:spMk id="18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11.332" v="498" actId="478"/>
          <ac:spMkLst>
            <pc:docMk/>
            <pc:sldMk cId="0" sldId="260"/>
            <ac:spMk id="18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19.497" v="499" actId="478"/>
          <ac:spMkLst>
            <pc:docMk/>
            <pc:sldMk cId="0" sldId="260"/>
            <ac:spMk id="18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24:09.989" v="497" actId="478"/>
          <ac:spMkLst>
            <pc:docMk/>
            <pc:sldMk cId="0" sldId="260"/>
            <ac:spMk id="188" creationId="{00000000-0000-0000-0000-000000000000}"/>
          </ac:spMkLst>
        </pc:spChg>
        <pc:picChg chg="add mod">
          <ac:chgData name="Bryan Alejandro Ramirez De La Cruz" userId="6c7f95e2-9ac2-4ab2-a89f-c756909d3600" providerId="ADAL" clId="{0B08EBE5-A491-466D-9381-F69FEF5FFB1C}" dt="2021-03-14T20:27:59.645" v="578" actId="1076"/>
          <ac:picMkLst>
            <pc:docMk/>
            <pc:sldMk cId="0" sldId="260"/>
            <ac:picMk id="3" creationId="{2E06AC14-5AC3-41B6-B26C-79159A33AECC}"/>
          </ac:picMkLst>
        </pc:picChg>
      </pc:sldChg>
      <pc:sldChg chg="delSp modSp mod">
        <pc:chgData name="Bryan Alejandro Ramirez De La Cruz" userId="6c7f95e2-9ac2-4ab2-a89f-c756909d3600" providerId="ADAL" clId="{0B08EBE5-A491-466D-9381-F69FEF5FFB1C}" dt="2021-03-14T20:37:27.931" v="805" actId="478"/>
        <pc:sldMkLst>
          <pc:docMk/>
          <pc:sldMk cId="0" sldId="261"/>
        </pc:sldMkLst>
        <pc:spChg chg="mod">
          <ac:chgData name="Bryan Alejandro Ramirez De La Cruz" userId="6c7f95e2-9ac2-4ab2-a89f-c756909d3600" providerId="ADAL" clId="{0B08EBE5-A491-466D-9381-F69FEF5FFB1C}" dt="2021-03-14T20:29:33.802" v="618" actId="1076"/>
          <ac:spMkLst>
            <pc:docMk/>
            <pc:sldMk cId="0" sldId="261"/>
            <ac:spMk id="19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6:57.697" v="799" actId="2711"/>
          <ac:spMkLst>
            <pc:docMk/>
            <pc:sldMk cId="0" sldId="261"/>
            <ac:spMk id="198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4.055" v="794" actId="478"/>
          <ac:spMkLst>
            <pc:docMk/>
            <pc:sldMk cId="0" sldId="261"/>
            <ac:spMk id="19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1:32.314" v="636" actId="20577"/>
          <ac:spMkLst>
            <pc:docMk/>
            <pc:sldMk cId="0" sldId="261"/>
            <ac:spMk id="200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2.734" v="793" actId="478"/>
          <ac:spMkLst>
            <pc:docMk/>
            <pc:sldMk cId="0" sldId="261"/>
            <ac:spMk id="201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4:33.190" v="735" actId="1076"/>
          <ac:spMkLst>
            <pc:docMk/>
            <pc:sldMk cId="0" sldId="261"/>
            <ac:spMk id="202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7:06.451" v="801" actId="20577"/>
          <ac:spMkLst>
            <pc:docMk/>
            <pc:sldMk cId="0" sldId="261"/>
            <ac:spMk id="203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8.973" v="798" actId="478"/>
          <ac:spMkLst>
            <pc:docMk/>
            <pc:sldMk cId="0" sldId="261"/>
            <ac:spMk id="204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7.444" v="796" actId="478"/>
          <ac:spMkLst>
            <pc:docMk/>
            <pc:sldMk cId="0" sldId="261"/>
            <ac:spMk id="205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8.218" v="797" actId="478"/>
          <ac:spMkLst>
            <pc:docMk/>
            <pc:sldMk cId="0" sldId="261"/>
            <ac:spMk id="20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37:27.931" v="805" actId="478"/>
          <ac:spMkLst>
            <pc:docMk/>
            <pc:sldMk cId="0" sldId="261"/>
            <ac:spMk id="20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7:25.791" v="804" actId="1076"/>
          <ac:spMkLst>
            <pc:docMk/>
            <pc:sldMk cId="0" sldId="261"/>
            <ac:spMk id="208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7:12.030" v="802" actId="2711"/>
          <ac:spMkLst>
            <pc:docMk/>
            <pc:sldMk cId="0" sldId="261"/>
            <ac:spMk id="211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36:45.996" v="795" actId="478"/>
          <ac:spMkLst>
            <pc:docMk/>
            <pc:sldMk cId="0" sldId="261"/>
            <ac:spMk id="212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5:58.382" v="755" actId="1076"/>
          <ac:spMkLst>
            <pc:docMk/>
            <pc:sldMk cId="0" sldId="261"/>
            <ac:spMk id="213" creationId="{00000000-0000-0000-0000-000000000000}"/>
          </ac:spMkLst>
        </pc:spChg>
      </pc:sldChg>
      <pc:sldChg chg="delSp modSp mod">
        <pc:chgData name="Bryan Alejandro Ramirez De La Cruz" userId="6c7f95e2-9ac2-4ab2-a89f-c756909d3600" providerId="ADAL" clId="{0B08EBE5-A491-466D-9381-F69FEF5FFB1C}" dt="2021-03-14T20:52:04.093" v="1408" actId="404"/>
        <pc:sldMkLst>
          <pc:docMk/>
          <pc:sldMk cId="0" sldId="262"/>
        </pc:sldMkLst>
        <pc:spChg chg="mod">
          <ac:chgData name="Bryan Alejandro Ramirez De La Cruz" userId="6c7f95e2-9ac2-4ab2-a89f-c756909d3600" providerId="ADAL" clId="{0B08EBE5-A491-466D-9381-F69FEF5FFB1C}" dt="2021-03-14T20:51:55.754" v="1407" actId="207"/>
          <ac:spMkLst>
            <pc:docMk/>
            <pc:sldMk cId="0" sldId="262"/>
            <ac:spMk id="218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49:57.838" v="1390" actId="478"/>
          <ac:spMkLst>
            <pc:docMk/>
            <pc:sldMk cId="0" sldId="262"/>
            <ac:spMk id="21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2:04.093" v="1408" actId="404"/>
          <ac:spMkLst>
            <pc:docMk/>
            <pc:sldMk cId="0" sldId="262"/>
            <ac:spMk id="220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49:53.034" v="1386" actId="478"/>
          <ac:spMkLst>
            <pc:docMk/>
            <pc:sldMk cId="0" sldId="262"/>
            <ac:spMk id="221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49:56.079" v="1388" actId="478"/>
          <ac:spMkLst>
            <pc:docMk/>
            <pc:sldMk cId="0" sldId="262"/>
            <ac:spMk id="222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6.257" v="1381" actId="478"/>
          <ac:spMkLst>
            <pc:docMk/>
            <pc:sldMk cId="0" sldId="262"/>
            <ac:spMk id="22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6.257" v="1381" actId="478"/>
          <ac:spMkLst>
            <pc:docMk/>
            <pc:sldMk cId="0" sldId="262"/>
            <ac:spMk id="22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6.257" v="1381" actId="478"/>
          <ac:spMkLst>
            <pc:docMk/>
            <pc:sldMk cId="0" sldId="262"/>
            <ac:spMk id="22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6.257" v="1381" actId="478"/>
          <ac:spMkLst>
            <pc:docMk/>
            <pc:sldMk cId="0" sldId="262"/>
            <ac:spMk id="22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3.682" v="1379" actId="478"/>
          <ac:spMkLst>
            <pc:docMk/>
            <pc:sldMk cId="0" sldId="262"/>
            <ac:spMk id="22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9:46.257" v="1381" actId="478"/>
          <ac:spMkLst>
            <pc:docMk/>
            <pc:sldMk cId="0" sldId="262"/>
            <ac:spMk id="249" creationId="{00000000-0000-0000-0000-000000000000}"/>
          </ac:spMkLst>
        </pc:spChg>
        <pc:grpChg chg="del">
          <ac:chgData name="Bryan Alejandro Ramirez De La Cruz" userId="6c7f95e2-9ac2-4ab2-a89f-c756909d3600" providerId="ADAL" clId="{0B08EBE5-A491-466D-9381-F69FEF5FFB1C}" dt="2021-03-14T20:49:42.532" v="1378" actId="478"/>
          <ac:grpSpMkLst>
            <pc:docMk/>
            <pc:sldMk cId="0" sldId="262"/>
            <ac:grpSpMk id="228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44.477" v="1380" actId="478"/>
          <ac:grpSpMkLst>
            <pc:docMk/>
            <pc:sldMk cId="0" sldId="262"/>
            <ac:grpSpMk id="231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46.257" v="1381" actId="478"/>
          <ac:grpSpMkLst>
            <pc:docMk/>
            <pc:sldMk cId="0" sldId="262"/>
            <ac:grpSpMk id="234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51.405" v="1384" actId="478"/>
          <ac:grpSpMkLst>
            <pc:docMk/>
            <pc:sldMk cId="0" sldId="262"/>
            <ac:grpSpMk id="237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46.257" v="1381" actId="478"/>
          <ac:grpSpMkLst>
            <pc:docMk/>
            <pc:sldMk cId="0" sldId="262"/>
            <ac:grpSpMk id="240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46.257" v="1381" actId="478"/>
          <ac:grpSpMkLst>
            <pc:docMk/>
            <pc:sldMk cId="0" sldId="262"/>
            <ac:grpSpMk id="245" creationId="{00000000-0000-0000-0000-000000000000}"/>
          </ac:grpSpMkLst>
        </pc:grpChg>
        <pc:grpChg chg="del">
          <ac:chgData name="Bryan Alejandro Ramirez De La Cruz" userId="6c7f95e2-9ac2-4ab2-a89f-c756909d3600" providerId="ADAL" clId="{0B08EBE5-A491-466D-9381-F69FEF5FFB1C}" dt="2021-03-14T20:49:46.257" v="1381" actId="478"/>
          <ac:grpSpMkLst>
            <pc:docMk/>
            <pc:sldMk cId="0" sldId="262"/>
            <ac:grpSpMk id="250" creationId="{00000000-0000-0000-0000-000000000000}"/>
          </ac:grpSpMkLst>
        </pc:grpChg>
      </pc:sldChg>
      <pc:sldChg chg="del">
        <pc:chgData name="Bryan Alejandro Ramirez De La Cruz" userId="6c7f95e2-9ac2-4ab2-a89f-c756909d3600" providerId="ADAL" clId="{0B08EBE5-A491-466D-9381-F69FEF5FFB1C}" dt="2021-03-14T21:05:50.234" v="1962" actId="47"/>
        <pc:sldMkLst>
          <pc:docMk/>
          <pc:sldMk cId="0" sldId="263"/>
        </pc:sldMkLst>
      </pc:sldChg>
      <pc:sldChg chg="del">
        <pc:chgData name="Bryan Alejandro Ramirez De La Cruz" userId="6c7f95e2-9ac2-4ab2-a89f-c756909d3600" providerId="ADAL" clId="{0B08EBE5-A491-466D-9381-F69FEF5FFB1C}" dt="2021-03-14T21:05:53.336" v="1963" actId="47"/>
        <pc:sldMkLst>
          <pc:docMk/>
          <pc:sldMk cId="0" sldId="264"/>
        </pc:sldMkLst>
      </pc:sldChg>
      <pc:sldChg chg="del">
        <pc:chgData name="Bryan Alejandro Ramirez De La Cruz" userId="6c7f95e2-9ac2-4ab2-a89f-c756909d3600" providerId="ADAL" clId="{0B08EBE5-A491-466D-9381-F69FEF5FFB1C}" dt="2021-03-14T21:05:54.254" v="1964" actId="47"/>
        <pc:sldMkLst>
          <pc:docMk/>
          <pc:sldMk cId="0" sldId="265"/>
        </pc:sldMkLst>
      </pc:sldChg>
      <pc:sldChg chg="del">
        <pc:chgData name="Bryan Alejandro Ramirez De La Cruz" userId="6c7f95e2-9ac2-4ab2-a89f-c756909d3600" providerId="ADAL" clId="{0B08EBE5-A491-466D-9381-F69FEF5FFB1C}" dt="2021-03-14T21:06:02.655" v="1965" actId="47"/>
        <pc:sldMkLst>
          <pc:docMk/>
          <pc:sldMk cId="0" sldId="266"/>
        </pc:sldMkLst>
      </pc:sldChg>
      <pc:sldChg chg="del">
        <pc:chgData name="Bryan Alejandro Ramirez De La Cruz" userId="6c7f95e2-9ac2-4ab2-a89f-c756909d3600" providerId="ADAL" clId="{0B08EBE5-A491-466D-9381-F69FEF5FFB1C}" dt="2021-03-14T21:06:04.446" v="1966" actId="47"/>
        <pc:sldMkLst>
          <pc:docMk/>
          <pc:sldMk cId="0" sldId="267"/>
        </pc:sldMkLst>
      </pc:sldChg>
      <pc:sldChg chg="del">
        <pc:chgData name="Bryan Alejandro Ramirez De La Cruz" userId="6c7f95e2-9ac2-4ab2-a89f-c756909d3600" providerId="ADAL" clId="{0B08EBE5-A491-466D-9381-F69FEF5FFB1C}" dt="2021-03-14T21:06:05.755" v="1967" actId="47"/>
        <pc:sldMkLst>
          <pc:docMk/>
          <pc:sldMk cId="0" sldId="268"/>
        </pc:sldMkLst>
      </pc:sldChg>
      <pc:sldChg chg="del">
        <pc:chgData name="Bryan Alejandro Ramirez De La Cruz" userId="6c7f95e2-9ac2-4ab2-a89f-c756909d3600" providerId="ADAL" clId="{0B08EBE5-A491-466D-9381-F69FEF5FFB1C}" dt="2021-03-14T21:06:06.707" v="1968" actId="47"/>
        <pc:sldMkLst>
          <pc:docMk/>
          <pc:sldMk cId="0" sldId="269"/>
        </pc:sldMkLst>
      </pc:sldChg>
      <pc:sldChg chg="del">
        <pc:chgData name="Bryan Alejandro Ramirez De La Cruz" userId="6c7f95e2-9ac2-4ab2-a89f-c756909d3600" providerId="ADAL" clId="{0B08EBE5-A491-466D-9381-F69FEF5FFB1C}" dt="2021-03-14T21:06:07.508" v="1969" actId="47"/>
        <pc:sldMkLst>
          <pc:docMk/>
          <pc:sldMk cId="0" sldId="270"/>
        </pc:sldMkLst>
      </pc:sldChg>
      <pc:sldChg chg="del">
        <pc:chgData name="Bryan Alejandro Ramirez De La Cruz" userId="6c7f95e2-9ac2-4ab2-a89f-c756909d3600" providerId="ADAL" clId="{0B08EBE5-A491-466D-9381-F69FEF5FFB1C}" dt="2021-03-14T21:06:08.206" v="1970" actId="47"/>
        <pc:sldMkLst>
          <pc:docMk/>
          <pc:sldMk cId="0" sldId="271"/>
        </pc:sldMkLst>
      </pc:sldChg>
      <pc:sldChg chg="del">
        <pc:chgData name="Bryan Alejandro Ramirez De La Cruz" userId="6c7f95e2-9ac2-4ab2-a89f-c756909d3600" providerId="ADAL" clId="{0B08EBE5-A491-466D-9381-F69FEF5FFB1C}" dt="2021-03-14T21:06:08.875" v="1971" actId="47"/>
        <pc:sldMkLst>
          <pc:docMk/>
          <pc:sldMk cId="0" sldId="272"/>
        </pc:sldMkLst>
      </pc:sldChg>
      <pc:sldChg chg="del">
        <pc:chgData name="Bryan Alejandro Ramirez De La Cruz" userId="6c7f95e2-9ac2-4ab2-a89f-c756909d3600" providerId="ADAL" clId="{0B08EBE5-A491-466D-9381-F69FEF5FFB1C}" dt="2021-03-14T21:06:09.542" v="1972" actId="47"/>
        <pc:sldMkLst>
          <pc:docMk/>
          <pc:sldMk cId="0" sldId="273"/>
        </pc:sldMkLst>
      </pc:sldChg>
      <pc:sldChg chg="del">
        <pc:chgData name="Bryan Alejandro Ramirez De La Cruz" userId="6c7f95e2-9ac2-4ab2-a89f-c756909d3600" providerId="ADAL" clId="{0B08EBE5-A491-466D-9381-F69FEF5FFB1C}" dt="2021-03-14T21:06:10.212" v="1973" actId="47"/>
        <pc:sldMkLst>
          <pc:docMk/>
          <pc:sldMk cId="0" sldId="274"/>
        </pc:sldMkLst>
      </pc:sldChg>
      <pc:sldChg chg="del">
        <pc:chgData name="Bryan Alejandro Ramirez De La Cruz" userId="6c7f95e2-9ac2-4ab2-a89f-c756909d3600" providerId="ADAL" clId="{0B08EBE5-A491-466D-9381-F69FEF5FFB1C}" dt="2021-03-14T21:06:10.937" v="1974" actId="47"/>
        <pc:sldMkLst>
          <pc:docMk/>
          <pc:sldMk cId="0" sldId="275"/>
        </pc:sldMkLst>
      </pc:sldChg>
      <pc:sldChg chg="del">
        <pc:chgData name="Bryan Alejandro Ramirez De La Cruz" userId="6c7f95e2-9ac2-4ab2-a89f-c756909d3600" providerId="ADAL" clId="{0B08EBE5-A491-466D-9381-F69FEF5FFB1C}" dt="2021-03-14T21:06:11.582" v="1975" actId="47"/>
        <pc:sldMkLst>
          <pc:docMk/>
          <pc:sldMk cId="0" sldId="276"/>
        </pc:sldMkLst>
      </pc:sldChg>
      <pc:sldChg chg="del">
        <pc:chgData name="Bryan Alejandro Ramirez De La Cruz" userId="6c7f95e2-9ac2-4ab2-a89f-c756909d3600" providerId="ADAL" clId="{0B08EBE5-A491-466D-9381-F69FEF5FFB1C}" dt="2021-03-14T21:06:12.345" v="1976" actId="47"/>
        <pc:sldMkLst>
          <pc:docMk/>
          <pc:sldMk cId="0" sldId="277"/>
        </pc:sldMkLst>
      </pc:sldChg>
      <pc:sldChg chg="del">
        <pc:chgData name="Bryan Alejandro Ramirez De La Cruz" userId="6c7f95e2-9ac2-4ab2-a89f-c756909d3600" providerId="ADAL" clId="{0B08EBE5-A491-466D-9381-F69FEF5FFB1C}" dt="2021-03-14T21:06:12.932" v="1977" actId="47"/>
        <pc:sldMkLst>
          <pc:docMk/>
          <pc:sldMk cId="0" sldId="278"/>
        </pc:sldMkLst>
      </pc:sldChg>
      <pc:sldChg chg="del">
        <pc:chgData name="Bryan Alejandro Ramirez De La Cruz" userId="6c7f95e2-9ac2-4ab2-a89f-c756909d3600" providerId="ADAL" clId="{0B08EBE5-A491-466D-9381-F69FEF5FFB1C}" dt="2021-03-14T21:06:13.564" v="1978" actId="47"/>
        <pc:sldMkLst>
          <pc:docMk/>
          <pc:sldMk cId="0" sldId="279"/>
        </pc:sldMkLst>
      </pc:sldChg>
      <pc:sldChg chg="del">
        <pc:chgData name="Bryan Alejandro Ramirez De La Cruz" userId="6c7f95e2-9ac2-4ab2-a89f-c756909d3600" providerId="ADAL" clId="{0B08EBE5-A491-466D-9381-F69FEF5FFB1C}" dt="2021-03-14T21:06:14.106" v="1979" actId="47"/>
        <pc:sldMkLst>
          <pc:docMk/>
          <pc:sldMk cId="0" sldId="280"/>
        </pc:sldMkLst>
      </pc:sldChg>
      <pc:sldChg chg="del">
        <pc:chgData name="Bryan Alejandro Ramirez De La Cruz" userId="6c7f95e2-9ac2-4ab2-a89f-c756909d3600" providerId="ADAL" clId="{0B08EBE5-A491-466D-9381-F69FEF5FFB1C}" dt="2021-03-14T21:06:14.632" v="1980" actId="47"/>
        <pc:sldMkLst>
          <pc:docMk/>
          <pc:sldMk cId="0" sldId="281"/>
        </pc:sldMkLst>
      </pc:sldChg>
      <pc:sldChg chg="del">
        <pc:chgData name="Bryan Alejandro Ramirez De La Cruz" userId="6c7f95e2-9ac2-4ab2-a89f-c756909d3600" providerId="ADAL" clId="{0B08EBE5-A491-466D-9381-F69FEF5FFB1C}" dt="2021-03-14T21:06:15.111" v="1981" actId="47"/>
        <pc:sldMkLst>
          <pc:docMk/>
          <pc:sldMk cId="0" sldId="282"/>
        </pc:sldMkLst>
      </pc:sldChg>
      <pc:sldChg chg="del">
        <pc:chgData name="Bryan Alejandro Ramirez De La Cruz" userId="6c7f95e2-9ac2-4ab2-a89f-c756909d3600" providerId="ADAL" clId="{0B08EBE5-A491-466D-9381-F69FEF5FFB1C}" dt="2021-03-14T21:06:15.543" v="1982" actId="47"/>
        <pc:sldMkLst>
          <pc:docMk/>
          <pc:sldMk cId="0" sldId="283"/>
        </pc:sldMkLst>
      </pc:sldChg>
      <pc:sldChg chg="del">
        <pc:chgData name="Bryan Alejandro Ramirez De La Cruz" userId="6c7f95e2-9ac2-4ab2-a89f-c756909d3600" providerId="ADAL" clId="{0B08EBE5-A491-466D-9381-F69FEF5FFB1C}" dt="2021-03-14T21:06:15.954" v="1983" actId="47"/>
        <pc:sldMkLst>
          <pc:docMk/>
          <pc:sldMk cId="0" sldId="284"/>
        </pc:sldMkLst>
      </pc:sldChg>
      <pc:sldChg chg="del">
        <pc:chgData name="Bryan Alejandro Ramirez De La Cruz" userId="6c7f95e2-9ac2-4ab2-a89f-c756909d3600" providerId="ADAL" clId="{0B08EBE5-A491-466D-9381-F69FEF5FFB1C}" dt="2021-03-14T21:06:16.389" v="1984" actId="47"/>
        <pc:sldMkLst>
          <pc:docMk/>
          <pc:sldMk cId="0" sldId="285"/>
        </pc:sldMkLst>
      </pc:sldChg>
      <pc:sldChg chg="del">
        <pc:chgData name="Bryan Alejandro Ramirez De La Cruz" userId="6c7f95e2-9ac2-4ab2-a89f-c756909d3600" providerId="ADAL" clId="{0B08EBE5-A491-466D-9381-F69FEF5FFB1C}" dt="2021-03-14T21:06:16.841" v="1985" actId="47"/>
        <pc:sldMkLst>
          <pc:docMk/>
          <pc:sldMk cId="0" sldId="286"/>
        </pc:sldMkLst>
      </pc:sldChg>
      <pc:sldChg chg="del">
        <pc:chgData name="Bryan Alejandro Ramirez De La Cruz" userId="6c7f95e2-9ac2-4ab2-a89f-c756909d3600" providerId="ADAL" clId="{0B08EBE5-A491-466D-9381-F69FEF5FFB1C}" dt="2021-03-14T21:06:19.555" v="1986" actId="47"/>
        <pc:sldMkLst>
          <pc:docMk/>
          <pc:sldMk cId="0" sldId="287"/>
        </pc:sldMkLst>
      </pc:sldChg>
      <pc:sldChg chg="delSp modSp mod">
        <pc:chgData name="Bryan Alejandro Ramirez De La Cruz" userId="6c7f95e2-9ac2-4ab2-a89f-c756909d3600" providerId="ADAL" clId="{0B08EBE5-A491-466D-9381-F69FEF5FFB1C}" dt="2021-03-14T21:07:09.135" v="2095" actId="1076"/>
        <pc:sldMkLst>
          <pc:docMk/>
          <pc:sldMk cId="0" sldId="288"/>
        </pc:sldMkLst>
        <pc:spChg chg="mod">
          <ac:chgData name="Bryan Alejandro Ramirez De La Cruz" userId="6c7f95e2-9ac2-4ab2-a89f-c756909d3600" providerId="ADAL" clId="{0B08EBE5-A491-466D-9381-F69FEF5FFB1C}" dt="2021-03-14T21:06:40.289" v="2007" actId="20577"/>
          <ac:spMkLst>
            <pc:docMk/>
            <pc:sldMk cId="0" sldId="288"/>
            <ac:spMk id="1224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1:06:55.275" v="2088" actId="478"/>
          <ac:spMkLst>
            <pc:docMk/>
            <pc:sldMk cId="0" sldId="288"/>
            <ac:spMk id="122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1:07:09.135" v="2095" actId="1076"/>
          <ac:spMkLst>
            <pc:docMk/>
            <pc:sldMk cId="0" sldId="288"/>
            <ac:spMk id="1226" creationId="{00000000-0000-0000-0000-000000000000}"/>
          </ac:spMkLst>
        </pc:spChg>
        <pc:grpChg chg="del">
          <ac:chgData name="Bryan Alejandro Ramirez De La Cruz" userId="6c7f95e2-9ac2-4ab2-a89f-c756909d3600" providerId="ADAL" clId="{0B08EBE5-A491-466D-9381-F69FEF5FFB1C}" dt="2021-03-14T21:06:53.804" v="2087" actId="478"/>
          <ac:grpSpMkLst>
            <pc:docMk/>
            <pc:sldMk cId="0" sldId="288"/>
            <ac:grpSpMk id="1227" creationId="{00000000-0000-0000-0000-000000000000}"/>
          </ac:grpSpMkLst>
        </pc:grpChg>
      </pc:sldChg>
      <pc:sldChg chg="addSp delSp modSp add mod setBg">
        <pc:chgData name="Bryan Alejandro Ramirez De La Cruz" userId="6c7f95e2-9ac2-4ab2-a89f-c756909d3600" providerId="ADAL" clId="{0B08EBE5-A491-466D-9381-F69FEF5FFB1C}" dt="2021-03-14T20:39:54.550" v="988" actId="1076"/>
        <pc:sldMkLst>
          <pc:docMk/>
          <pc:sldMk cId="777410939" sldId="289"/>
        </pc:sldMkLst>
        <pc:spChg chg="add del mod">
          <ac:chgData name="Bryan Alejandro Ramirez De La Cruz" userId="6c7f95e2-9ac2-4ab2-a89f-c756909d3600" providerId="ADAL" clId="{0B08EBE5-A491-466D-9381-F69FEF5FFB1C}" dt="2021-03-14T20:38:01.048" v="808" actId="478"/>
          <ac:spMkLst>
            <pc:docMk/>
            <pc:sldMk cId="777410939" sldId="289"/>
            <ac:spMk id="3" creationId="{7DD89D66-4D2A-4045-91FB-0F978451A629}"/>
          </ac:spMkLst>
        </pc:spChg>
        <pc:spChg chg="mod">
          <ac:chgData name="Bryan Alejandro Ramirez De La Cruz" userId="6c7f95e2-9ac2-4ab2-a89f-c756909d3600" providerId="ADAL" clId="{0B08EBE5-A491-466D-9381-F69FEF5FFB1C}" dt="2021-03-14T20:38:30.013" v="829" actId="20577"/>
          <ac:spMkLst>
            <pc:docMk/>
            <pc:sldMk cId="777410939" sldId="289"/>
            <ac:spMk id="15" creationId="{8B7EAC6D-E43A-424B-8931-12FA217E8ED5}"/>
          </ac:spMkLst>
        </pc:spChg>
        <pc:spChg chg="del">
          <ac:chgData name="Bryan Alejandro Ramirez De La Cruz" userId="6c7f95e2-9ac2-4ab2-a89f-c756909d3600" providerId="ADAL" clId="{0B08EBE5-A491-466D-9381-F69FEF5FFB1C}" dt="2021-03-14T20:37:59.010" v="807" actId="478"/>
          <ac:spMkLst>
            <pc:docMk/>
            <pc:sldMk cId="777410939" sldId="289"/>
            <ac:spMk id="14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9:51.986" v="987" actId="1076"/>
          <ac:spMkLst>
            <pc:docMk/>
            <pc:sldMk cId="777410939" sldId="289"/>
            <ac:spMk id="14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9:54.550" v="988" actId="1076"/>
          <ac:spMkLst>
            <pc:docMk/>
            <pc:sldMk cId="777410939" sldId="289"/>
            <ac:spMk id="14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39:46.459" v="985" actId="478"/>
          <ac:spMkLst>
            <pc:docMk/>
            <pc:sldMk cId="777410939" sldId="289"/>
            <ac:spMk id="15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39:48.026" v="986" actId="478"/>
          <ac:spMkLst>
            <pc:docMk/>
            <pc:sldMk cId="777410939" sldId="289"/>
            <ac:spMk id="151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9:04.799" v="913" actId="20577"/>
          <ac:spMkLst>
            <pc:docMk/>
            <pc:sldMk cId="777410939" sldId="289"/>
            <ac:spMk id="15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39:21.725" v="955" actId="20577"/>
          <ac:spMkLst>
            <pc:docMk/>
            <pc:sldMk cId="777410939" sldId="289"/>
            <ac:spMk id="157" creationId="{00000000-0000-0000-0000-000000000000}"/>
          </ac:spMkLst>
        </pc:spChg>
      </pc:sldChg>
      <pc:sldChg chg="addSp delSp modSp add mod setBg">
        <pc:chgData name="Bryan Alejandro Ramirez De La Cruz" userId="6c7f95e2-9ac2-4ab2-a89f-c756909d3600" providerId="ADAL" clId="{0B08EBE5-A491-466D-9381-F69FEF5FFB1C}" dt="2021-03-14T20:43:40.434" v="1201" actId="1076"/>
        <pc:sldMkLst>
          <pc:docMk/>
          <pc:sldMk cId="1061187645" sldId="290"/>
        </pc:sldMkLst>
        <pc:spChg chg="add del mod">
          <ac:chgData name="Bryan Alejandro Ramirez De La Cruz" userId="6c7f95e2-9ac2-4ab2-a89f-c756909d3600" providerId="ADAL" clId="{0B08EBE5-A491-466D-9381-F69FEF5FFB1C}" dt="2021-03-14T20:40:42.859" v="1004" actId="478"/>
          <ac:spMkLst>
            <pc:docMk/>
            <pc:sldMk cId="1061187645" sldId="290"/>
            <ac:spMk id="3" creationId="{11E5D20B-2BDD-4E15-90BD-F1BB403826AA}"/>
          </ac:spMkLst>
        </pc:spChg>
        <pc:spChg chg="mod">
          <ac:chgData name="Bryan Alejandro Ramirez De La Cruz" userId="6c7f95e2-9ac2-4ab2-a89f-c756909d3600" providerId="ADAL" clId="{0B08EBE5-A491-466D-9381-F69FEF5FFB1C}" dt="2021-03-14T20:43:10.036" v="1198" actId="1076"/>
          <ac:spMkLst>
            <pc:docMk/>
            <pc:sldMk cId="1061187645" sldId="290"/>
            <ac:spMk id="15" creationId="{8B7EAC6D-E43A-424B-8931-12FA217E8ED5}"/>
          </ac:spMkLst>
        </pc:spChg>
        <pc:spChg chg="del">
          <ac:chgData name="Bryan Alejandro Ramirez De La Cruz" userId="6c7f95e2-9ac2-4ab2-a89f-c756909d3600" providerId="ADAL" clId="{0B08EBE5-A491-466D-9381-F69FEF5FFB1C}" dt="2021-03-14T20:40:41.404" v="1003" actId="478"/>
          <ac:spMkLst>
            <pc:docMk/>
            <pc:sldMk cId="1061187645" sldId="290"/>
            <ac:spMk id="14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42:19.876" v="1146" actId="478"/>
          <ac:spMkLst>
            <pc:docMk/>
            <pc:sldMk cId="1061187645" sldId="290"/>
            <ac:spMk id="147" creationId="{00000000-0000-0000-0000-000000000000}"/>
          </ac:spMkLst>
        </pc:spChg>
        <pc:spChg chg="del mod">
          <ac:chgData name="Bryan Alejandro Ramirez De La Cruz" userId="6c7f95e2-9ac2-4ab2-a89f-c756909d3600" providerId="ADAL" clId="{0B08EBE5-A491-466D-9381-F69FEF5FFB1C}" dt="2021-03-14T20:42:18.741" v="1145" actId="478"/>
          <ac:spMkLst>
            <pc:docMk/>
            <pc:sldMk cId="1061187645" sldId="290"/>
            <ac:spMk id="148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3:32.134" v="1200" actId="1076"/>
          <ac:spMkLst>
            <pc:docMk/>
            <pc:sldMk cId="1061187645" sldId="290"/>
            <ac:spMk id="150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3:32.134" v="1200" actId="1076"/>
          <ac:spMkLst>
            <pc:docMk/>
            <pc:sldMk cId="1061187645" sldId="290"/>
            <ac:spMk id="151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3:40.434" v="1201" actId="1076"/>
          <ac:spMkLst>
            <pc:docMk/>
            <pc:sldMk cId="1061187645" sldId="290"/>
            <ac:spMk id="15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3:40.434" v="1201" actId="1076"/>
          <ac:spMkLst>
            <pc:docMk/>
            <pc:sldMk cId="1061187645" sldId="290"/>
            <ac:spMk id="15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2:15.818" v="1144" actId="20577"/>
          <ac:spMkLst>
            <pc:docMk/>
            <pc:sldMk cId="1061187645" sldId="290"/>
            <ac:spMk id="157" creationId="{00000000-0000-0000-0000-000000000000}"/>
          </ac:spMkLst>
        </pc:spChg>
      </pc:sldChg>
      <pc:sldChg chg="modSp add mod">
        <pc:chgData name="Bryan Alejandro Ramirez De La Cruz" userId="6c7f95e2-9ac2-4ab2-a89f-c756909d3600" providerId="ADAL" clId="{0B08EBE5-A491-466D-9381-F69FEF5FFB1C}" dt="2021-03-14T20:46:50.153" v="1352" actId="1076"/>
        <pc:sldMkLst>
          <pc:docMk/>
          <pc:sldMk cId="990253265" sldId="291"/>
        </pc:sldMkLst>
        <pc:spChg chg="mod">
          <ac:chgData name="Bryan Alejandro Ramirez De La Cruz" userId="6c7f95e2-9ac2-4ab2-a89f-c756909d3600" providerId="ADAL" clId="{0B08EBE5-A491-466D-9381-F69FEF5FFB1C}" dt="2021-03-14T20:43:59.560" v="1220" actId="20577"/>
          <ac:spMkLst>
            <pc:docMk/>
            <pc:sldMk cId="990253265" sldId="291"/>
            <ac:spMk id="15" creationId="{8B7EAC6D-E43A-424B-8931-12FA217E8ED5}"/>
          </ac:spMkLst>
        </pc:spChg>
        <pc:spChg chg="mod">
          <ac:chgData name="Bryan Alejandro Ramirez De La Cruz" userId="6c7f95e2-9ac2-4ab2-a89f-c756909d3600" providerId="ADAL" clId="{0B08EBE5-A491-466D-9381-F69FEF5FFB1C}" dt="2021-03-14T20:46:43.018" v="1351" actId="1076"/>
          <ac:spMkLst>
            <pc:docMk/>
            <pc:sldMk cId="990253265" sldId="291"/>
            <ac:spMk id="14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6:43.018" v="1351" actId="1076"/>
          <ac:spMkLst>
            <pc:docMk/>
            <pc:sldMk cId="990253265" sldId="291"/>
            <ac:spMk id="148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6:31.234" v="1350" actId="1076"/>
          <ac:spMkLst>
            <pc:docMk/>
            <pc:sldMk cId="990253265" sldId="291"/>
            <ac:spMk id="150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6:31.234" v="1350" actId="1076"/>
          <ac:spMkLst>
            <pc:docMk/>
            <pc:sldMk cId="990253265" sldId="291"/>
            <ac:spMk id="151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5:35.609" v="1347" actId="1076"/>
          <ac:spMkLst>
            <pc:docMk/>
            <pc:sldMk cId="990253265" sldId="291"/>
            <ac:spMk id="15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4:15.612" v="1257" actId="20577"/>
          <ac:spMkLst>
            <pc:docMk/>
            <pc:sldMk cId="990253265" sldId="291"/>
            <ac:spMk id="15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6:50.153" v="1352" actId="1076"/>
          <ac:spMkLst>
            <pc:docMk/>
            <pc:sldMk cId="990253265" sldId="291"/>
            <ac:spMk id="15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46:50.153" v="1352" actId="1076"/>
          <ac:spMkLst>
            <pc:docMk/>
            <pc:sldMk cId="990253265" sldId="291"/>
            <ac:spMk id="157" creationId="{00000000-0000-0000-0000-000000000000}"/>
          </ac:spMkLst>
        </pc:spChg>
      </pc:sldChg>
      <pc:sldChg chg="addSp delSp modSp add mod setBg modNotes">
        <pc:chgData name="Bryan Alejandro Ramirez De La Cruz" userId="6c7f95e2-9ac2-4ab2-a89f-c756909d3600" providerId="ADAL" clId="{0B08EBE5-A491-466D-9381-F69FEF5FFB1C}" dt="2021-03-14T20:55:33.219" v="1499" actId="5793"/>
        <pc:sldMkLst>
          <pc:docMk/>
          <pc:sldMk cId="0" sldId="292"/>
        </pc:sldMkLst>
        <pc:spChg chg="mod">
          <ac:chgData name="Bryan Alejandro Ramirez De La Cruz" userId="6c7f95e2-9ac2-4ab2-a89f-c756909d3600" providerId="ADAL" clId="{0B08EBE5-A491-466D-9381-F69FEF5FFB1C}" dt="2021-03-14T20:54:22.371" v="1419" actId="20577"/>
          <ac:spMkLst>
            <pc:docMk/>
            <pc:sldMk cId="0" sldId="292"/>
            <ac:spMk id="16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5:33.219" v="1499" actId="5793"/>
          <ac:spMkLst>
            <pc:docMk/>
            <pc:sldMk cId="0" sldId="292"/>
            <ac:spMk id="17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4:46.295" v="1442" actId="20577"/>
          <ac:spMkLst>
            <pc:docMk/>
            <pc:sldMk cId="0" sldId="292"/>
            <ac:spMk id="17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4:30.906" v="1420" actId="478"/>
          <ac:spMkLst>
            <pc:docMk/>
            <pc:sldMk cId="0" sldId="292"/>
            <ac:spMk id="17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5:13.408" v="1477" actId="20577"/>
          <ac:spMkLst>
            <pc:docMk/>
            <pc:sldMk cId="0" sldId="292"/>
            <ac:spMk id="17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4:38.069" v="1425" actId="478"/>
          <ac:spMkLst>
            <pc:docMk/>
            <pc:sldMk cId="0" sldId="292"/>
            <ac:spMk id="17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4:38.901" v="1426" actId="478"/>
          <ac:spMkLst>
            <pc:docMk/>
            <pc:sldMk cId="0" sldId="292"/>
            <ac:spMk id="17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5:25.308" v="1492" actId="20577"/>
          <ac:spMkLst>
            <pc:docMk/>
            <pc:sldMk cId="0" sldId="292"/>
            <ac:spMk id="18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4:36.605" v="1424" actId="478"/>
          <ac:spMkLst>
            <pc:docMk/>
            <pc:sldMk cId="0" sldId="292"/>
            <ac:spMk id="186" creationId="{00000000-0000-0000-0000-000000000000}"/>
          </ac:spMkLst>
        </pc:spChg>
        <pc:spChg chg="add del mod">
          <ac:chgData name="Bryan Alejandro Ramirez De La Cruz" userId="6c7f95e2-9ac2-4ab2-a89f-c756909d3600" providerId="ADAL" clId="{0B08EBE5-A491-466D-9381-F69FEF5FFB1C}" dt="2021-03-14T20:54:53.816" v="1451" actId="20577"/>
          <ac:spMkLst>
            <pc:docMk/>
            <pc:sldMk cId="0" sldId="292"/>
            <ac:spMk id="18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4:35.743" v="1423" actId="478"/>
          <ac:spMkLst>
            <pc:docMk/>
            <pc:sldMk cId="0" sldId="292"/>
            <ac:spMk id="188" creationId="{00000000-0000-0000-0000-000000000000}"/>
          </ac:spMkLst>
        </pc:spChg>
      </pc:sldChg>
      <pc:sldChg chg="delSp modSp add mod">
        <pc:chgData name="Bryan Alejandro Ramirez De La Cruz" userId="6c7f95e2-9ac2-4ab2-a89f-c756909d3600" providerId="ADAL" clId="{0B08EBE5-A491-466D-9381-F69FEF5FFB1C}" dt="2021-03-14T20:56:35.195" v="1554" actId="20577"/>
        <pc:sldMkLst>
          <pc:docMk/>
          <pc:sldMk cId="3933962910" sldId="293"/>
        </pc:sldMkLst>
        <pc:spChg chg="mod">
          <ac:chgData name="Bryan Alejandro Ramirez De La Cruz" userId="6c7f95e2-9ac2-4ab2-a89f-c756909d3600" providerId="ADAL" clId="{0B08EBE5-A491-466D-9381-F69FEF5FFB1C}" dt="2021-03-14T20:55:57.737" v="1513" actId="20577"/>
          <ac:spMkLst>
            <pc:docMk/>
            <pc:sldMk cId="3933962910" sldId="293"/>
            <ac:spMk id="16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6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6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66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6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6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69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70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7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72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7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4.658" v="1515" actId="478"/>
          <ac:spMkLst>
            <pc:docMk/>
            <pc:sldMk cId="3933962910" sldId="293"/>
            <ac:spMk id="174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8.540" v="1530" actId="20577"/>
          <ac:spMkLst>
            <pc:docMk/>
            <pc:sldMk cId="3933962910" sldId="293"/>
            <ac:spMk id="17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35.195" v="1554" actId="20577"/>
          <ac:spMkLst>
            <pc:docMk/>
            <pc:sldMk cId="3933962910" sldId="293"/>
            <ac:spMk id="177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80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8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82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3.190" v="1514" actId="478"/>
          <ac:spMkLst>
            <pc:docMk/>
            <pc:sldMk cId="3933962910" sldId="293"/>
            <ac:spMk id="183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11.991" v="1517" actId="1076"/>
          <ac:spMkLst>
            <pc:docMk/>
            <pc:sldMk cId="3933962910" sldId="293"/>
            <ac:spMk id="18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6:07.202" v="1516" actId="478"/>
          <ac:spMkLst>
            <pc:docMk/>
            <pc:sldMk cId="3933962910" sldId="293"/>
            <ac:spMk id="185" creationId="{00000000-0000-0000-0000-000000000000}"/>
          </ac:spMkLst>
        </pc:spChg>
        <pc:spChg chg="mod">
          <ac:chgData name="Bryan Alejandro Ramirez De La Cruz" userId="6c7f95e2-9ac2-4ab2-a89f-c756909d3600" providerId="ADAL" clId="{0B08EBE5-A491-466D-9381-F69FEF5FFB1C}" dt="2021-03-14T20:56:27.704" v="1542" actId="20577"/>
          <ac:spMkLst>
            <pc:docMk/>
            <pc:sldMk cId="3933962910" sldId="293"/>
            <ac:spMk id="187" creationId="{00000000-0000-0000-0000-000000000000}"/>
          </ac:spMkLst>
        </pc:spChg>
      </pc:sldChg>
      <pc:sldChg chg="addSp delSp modSp add mod">
        <pc:chgData name="Bryan Alejandro Ramirez De La Cruz" userId="6c7f95e2-9ac2-4ab2-a89f-c756909d3600" providerId="ADAL" clId="{0B08EBE5-A491-466D-9381-F69FEF5FFB1C}" dt="2021-03-14T20:57:59.434" v="1575" actId="1076"/>
        <pc:sldMkLst>
          <pc:docMk/>
          <pc:sldMk cId="2101508079" sldId="294"/>
        </pc:sldMkLst>
        <pc:spChg chg="mod">
          <ac:chgData name="Bryan Alejandro Ramirez De La Cruz" userId="6c7f95e2-9ac2-4ab2-a89f-c756909d3600" providerId="ADAL" clId="{0B08EBE5-A491-466D-9381-F69FEF5FFB1C}" dt="2021-03-14T20:57:29.809" v="1569" actId="20577"/>
          <ac:spMkLst>
            <pc:docMk/>
            <pc:sldMk cId="2101508079" sldId="294"/>
            <ac:spMk id="163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6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66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6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68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7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7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75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77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80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81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49.891" v="1570" actId="478"/>
          <ac:spMkLst>
            <pc:docMk/>
            <pc:sldMk cId="2101508079" sldId="294"/>
            <ac:spMk id="184" creationId="{00000000-0000-0000-0000-000000000000}"/>
          </ac:spMkLst>
        </pc:spChg>
        <pc:spChg chg="del">
          <ac:chgData name="Bryan Alejandro Ramirez De La Cruz" userId="6c7f95e2-9ac2-4ab2-a89f-c756909d3600" providerId="ADAL" clId="{0B08EBE5-A491-466D-9381-F69FEF5FFB1C}" dt="2021-03-14T20:57:52.366" v="1571" actId="478"/>
          <ac:spMkLst>
            <pc:docMk/>
            <pc:sldMk cId="2101508079" sldId="294"/>
            <ac:spMk id="187" creationId="{00000000-0000-0000-0000-000000000000}"/>
          </ac:spMkLst>
        </pc:spChg>
        <pc:picChg chg="add mod">
          <ac:chgData name="Bryan Alejandro Ramirez De La Cruz" userId="6c7f95e2-9ac2-4ab2-a89f-c756909d3600" providerId="ADAL" clId="{0B08EBE5-A491-466D-9381-F69FEF5FFB1C}" dt="2021-03-14T20:57:59.434" v="1575" actId="1076"/>
          <ac:picMkLst>
            <pc:docMk/>
            <pc:sldMk cId="2101508079" sldId="294"/>
            <ac:picMk id="3" creationId="{CF33A8DE-CB7E-4478-A0B0-50991CF8AF10}"/>
          </ac:picMkLst>
        </pc:picChg>
      </pc:sldChg>
      <pc:sldChg chg="addSp delSp modSp add mod">
        <pc:chgData name="Bryan Alejandro Ramirez De La Cruz" userId="6c7f95e2-9ac2-4ab2-a89f-c756909d3600" providerId="ADAL" clId="{0B08EBE5-A491-466D-9381-F69FEF5FFB1C}" dt="2021-03-14T21:05:19.366" v="1961" actId="1076"/>
        <pc:sldMkLst>
          <pc:docMk/>
          <pc:sldMk cId="3465894078" sldId="295"/>
        </pc:sldMkLst>
        <pc:spChg chg="add mod">
          <ac:chgData name="Bryan Alejandro Ramirez De La Cruz" userId="6c7f95e2-9ac2-4ab2-a89f-c756909d3600" providerId="ADAL" clId="{0B08EBE5-A491-466D-9381-F69FEF5FFB1C}" dt="2021-03-14T21:00:47.927" v="1590" actId="1076"/>
          <ac:spMkLst>
            <pc:docMk/>
            <pc:sldMk cId="3465894078" sldId="295"/>
            <ac:spMk id="5" creationId="{145423FA-569A-4714-A59E-383D3D793A43}"/>
          </ac:spMkLst>
        </pc:spChg>
        <pc:spChg chg="add mod">
          <ac:chgData name="Bryan Alejandro Ramirez De La Cruz" userId="6c7f95e2-9ac2-4ab2-a89f-c756909d3600" providerId="ADAL" clId="{0B08EBE5-A491-466D-9381-F69FEF5FFB1C}" dt="2021-03-14T21:05:10.495" v="1957" actId="14100"/>
          <ac:spMkLst>
            <pc:docMk/>
            <pc:sldMk cId="3465894078" sldId="295"/>
            <ac:spMk id="6" creationId="{14A705D4-2898-4131-9458-484F3478A535}"/>
          </ac:spMkLst>
        </pc:spChg>
        <pc:spChg chg="mod">
          <ac:chgData name="Bryan Alejandro Ramirez De La Cruz" userId="6c7f95e2-9ac2-4ab2-a89f-c756909d3600" providerId="ADAL" clId="{0B08EBE5-A491-466D-9381-F69FEF5FFB1C}" dt="2021-03-14T20:58:17.131" v="1584" actId="20577"/>
          <ac:spMkLst>
            <pc:docMk/>
            <pc:sldMk cId="3465894078" sldId="295"/>
            <ac:spMk id="163" creationId="{00000000-0000-0000-0000-000000000000}"/>
          </ac:spMkLst>
        </pc:spChg>
        <pc:picChg chg="del">
          <ac:chgData name="Bryan Alejandro Ramirez De La Cruz" userId="6c7f95e2-9ac2-4ab2-a89f-c756909d3600" providerId="ADAL" clId="{0B08EBE5-A491-466D-9381-F69FEF5FFB1C}" dt="2021-03-14T21:00:17.026" v="1585" actId="478"/>
          <ac:picMkLst>
            <pc:docMk/>
            <pc:sldMk cId="3465894078" sldId="295"/>
            <ac:picMk id="3" creationId="{CF33A8DE-CB7E-4478-A0B0-50991CF8AF10}"/>
          </ac:picMkLst>
        </pc:picChg>
        <pc:picChg chg="add del mod">
          <ac:chgData name="Bryan Alejandro Ramirez De La Cruz" userId="6c7f95e2-9ac2-4ab2-a89f-c756909d3600" providerId="ADAL" clId="{0B08EBE5-A491-466D-9381-F69FEF5FFB1C}" dt="2021-03-14T21:04:03.641" v="1947" actId="478"/>
          <ac:picMkLst>
            <pc:docMk/>
            <pc:sldMk cId="3465894078" sldId="295"/>
            <ac:picMk id="4" creationId="{92A2326E-EC90-4A8D-9731-86310F0C2E29}"/>
          </ac:picMkLst>
        </pc:picChg>
        <pc:picChg chg="add mod">
          <ac:chgData name="Bryan Alejandro Ramirez De La Cruz" userId="6c7f95e2-9ac2-4ab2-a89f-c756909d3600" providerId="ADAL" clId="{0B08EBE5-A491-466D-9381-F69FEF5FFB1C}" dt="2021-03-14T21:04:40.852" v="1955" actId="1076"/>
          <ac:picMkLst>
            <pc:docMk/>
            <pc:sldMk cId="3465894078" sldId="295"/>
            <ac:picMk id="8" creationId="{B9662F5A-1FF1-4C21-AAC8-C251D80C1AE4}"/>
          </ac:picMkLst>
        </pc:picChg>
        <pc:picChg chg="add del">
          <ac:chgData name="Bryan Alejandro Ramirez De La Cruz" userId="6c7f95e2-9ac2-4ab2-a89f-c756909d3600" providerId="ADAL" clId="{0B08EBE5-A491-466D-9381-F69FEF5FFB1C}" dt="2021-03-14T21:04:07.308" v="1949" actId="478"/>
          <ac:picMkLst>
            <pc:docMk/>
            <pc:sldMk cId="3465894078" sldId="295"/>
            <ac:picMk id="1026" creationId="{14F24EA5-0FB7-452A-931D-7A123292F31C}"/>
          </ac:picMkLst>
        </pc:picChg>
        <pc:picChg chg="add mod">
          <ac:chgData name="Bryan Alejandro Ramirez De La Cruz" userId="6c7f95e2-9ac2-4ab2-a89f-c756909d3600" providerId="ADAL" clId="{0B08EBE5-A491-466D-9381-F69FEF5FFB1C}" dt="2021-03-14T21:05:19.366" v="1961" actId="1076"/>
          <ac:picMkLst>
            <pc:docMk/>
            <pc:sldMk cId="3465894078" sldId="295"/>
            <ac:picMk id="1028" creationId="{52903DDD-B95A-4A24-AD78-946F3E00D38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44BB9-2FC1-4264-A969-B5BA4AC9F886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AB649EEE-AA54-4ED3-A273-1F75F162D487}">
      <dgm:prSet phldrT="[Texto]"/>
      <dgm:spPr/>
      <dgm:t>
        <a:bodyPr/>
        <a:lstStyle/>
        <a:p>
          <a:r>
            <a:rPr lang="es-MX" b="0" i="0" dirty="0">
              <a:latin typeface="Fira Sans Extra Condensed Medium" panose="020B0604020202020204" charset="0"/>
            </a:rPr>
            <a:t>Ken </a:t>
          </a:r>
          <a:r>
            <a:rPr lang="es-MX" b="0" i="0" dirty="0" err="1">
              <a:latin typeface="Fira Sans Extra Condensed Medium" panose="020B0604020202020204" charset="0"/>
            </a:rPr>
            <a:t>Schwaber</a:t>
          </a:r>
          <a:endParaRPr lang="es-MX" b="0" dirty="0">
            <a:latin typeface="Fira Sans Extra Condensed Medium" panose="020B0604020202020204" charset="0"/>
          </a:endParaRPr>
        </a:p>
      </dgm:t>
    </dgm:pt>
    <dgm:pt modelId="{4340885C-32DE-4D94-9E6B-917903E3EA97}" type="parTrans" cxnId="{65E11C4F-36A8-4862-86C1-E7780B37A66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D950C54B-3AF9-4282-8553-740D1425B603}" type="sibTrans" cxnId="{65E11C4F-36A8-4862-86C1-E7780B37A66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F4E7A535-BD9F-4A74-87EB-57A7BC951852}">
      <dgm:prSet phldrT="[Texto]"/>
      <dgm:spPr/>
      <dgm:t>
        <a:bodyPr/>
        <a:lstStyle/>
        <a:p>
          <a:r>
            <a:rPr lang="es-MX" b="0" i="0" u="none" dirty="0">
              <a:latin typeface="Fira Sans Extra Condensed Medium" panose="020B0604020202020204" charset="0"/>
            </a:rPr>
            <a:t>Jeff Sutherland</a:t>
          </a:r>
          <a:endParaRPr lang="es-MX" dirty="0">
            <a:latin typeface="Fira Sans Extra Condensed Medium" panose="020B0604020202020204" charset="0"/>
          </a:endParaRPr>
        </a:p>
      </dgm:t>
    </dgm:pt>
    <dgm:pt modelId="{C4A94883-8853-4DC4-9BC0-FD460BA2DF31}" type="sibTrans" cxnId="{EC98C8DB-B041-40DB-BB92-BAFC4B61D8B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4FCE0B0A-0DD6-4BBA-98AD-0D79F8BE0877}" type="parTrans" cxnId="{EC98C8DB-B041-40DB-BB92-BAFC4B61D8B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346D4DAB-FA4D-4E70-B851-E658CDA2121A}" type="pres">
      <dgm:prSet presAssocID="{31344BB9-2FC1-4264-A969-B5BA4AC9F886}" presName="Name0" presStyleCnt="0">
        <dgm:presLayoutVars>
          <dgm:dir/>
          <dgm:resizeHandles/>
        </dgm:presLayoutVars>
      </dgm:prSet>
      <dgm:spPr/>
    </dgm:pt>
    <dgm:pt modelId="{801743F1-2733-4339-B68D-838C7EE43A7F}" type="pres">
      <dgm:prSet presAssocID="{F4E7A535-BD9F-4A74-87EB-57A7BC951852}" presName="composite" presStyleCnt="0"/>
      <dgm:spPr/>
    </dgm:pt>
    <dgm:pt modelId="{A89C4FD7-B6D5-4405-956C-7E2628562B23}" type="pres">
      <dgm:prSet presAssocID="{F4E7A535-BD9F-4A74-87EB-57A7BC951852}" presName="rect1" presStyleLbl="b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t="-29000" b="-29000"/>
          </a:stretch>
        </a:blipFill>
      </dgm:spPr>
    </dgm:pt>
    <dgm:pt modelId="{06AB107A-6EBF-4959-81EC-F2247374589A}" type="pres">
      <dgm:prSet presAssocID="{F4E7A535-BD9F-4A74-87EB-57A7BC951852}" presName="rect2" presStyleLbl="node1" presStyleIdx="0" presStyleCnt="2">
        <dgm:presLayoutVars>
          <dgm:bulletEnabled val="1"/>
        </dgm:presLayoutVars>
      </dgm:prSet>
      <dgm:spPr/>
    </dgm:pt>
    <dgm:pt modelId="{9DBF0CBC-AECC-48A4-876F-9B7A19B25F1A}" type="pres">
      <dgm:prSet presAssocID="{C4A94883-8853-4DC4-9BC0-FD460BA2DF31}" presName="sibTrans" presStyleCnt="0"/>
      <dgm:spPr/>
    </dgm:pt>
    <dgm:pt modelId="{A2E1664F-B3F4-4CD3-ABF1-748129A8B18C}" type="pres">
      <dgm:prSet presAssocID="{AB649EEE-AA54-4ED3-A273-1F75F162D487}" presName="composite" presStyleCnt="0"/>
      <dgm:spPr/>
    </dgm:pt>
    <dgm:pt modelId="{4F78EF96-845C-4119-9E61-22D9AA4B9566}" type="pres">
      <dgm:prSet presAssocID="{AB649EEE-AA54-4ED3-A273-1F75F162D487}" presName="rect1" presStyleLbl="b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t="-19000" b="-19000"/>
          </a:stretch>
        </a:blipFill>
      </dgm:spPr>
    </dgm:pt>
    <dgm:pt modelId="{7B08C5EE-5137-4B4C-BBBC-9AFC10CF8DEB}" type="pres">
      <dgm:prSet presAssocID="{AB649EEE-AA54-4ED3-A273-1F75F162D487}" presName="rect2" presStyleLbl="node1" presStyleIdx="1" presStyleCnt="2">
        <dgm:presLayoutVars>
          <dgm:bulletEnabled val="1"/>
        </dgm:presLayoutVars>
      </dgm:prSet>
      <dgm:spPr/>
    </dgm:pt>
  </dgm:ptLst>
  <dgm:cxnLst>
    <dgm:cxn modelId="{3F10A30C-ABF5-4A35-9E04-E5B5CC5D4AA4}" type="presOf" srcId="{AB649EEE-AA54-4ED3-A273-1F75F162D487}" destId="{7B08C5EE-5137-4B4C-BBBC-9AFC10CF8DEB}" srcOrd="0" destOrd="0" presId="urn:microsoft.com/office/officeart/2008/layout/BendingPictureBlocks"/>
    <dgm:cxn modelId="{65E11C4F-36A8-4862-86C1-E7780B37A662}" srcId="{31344BB9-2FC1-4264-A969-B5BA4AC9F886}" destId="{AB649EEE-AA54-4ED3-A273-1F75F162D487}" srcOrd="1" destOrd="0" parTransId="{4340885C-32DE-4D94-9E6B-917903E3EA97}" sibTransId="{D950C54B-3AF9-4282-8553-740D1425B603}"/>
    <dgm:cxn modelId="{007574CE-CBA5-46FB-8D99-28C1F57DB9F9}" type="presOf" srcId="{F4E7A535-BD9F-4A74-87EB-57A7BC951852}" destId="{06AB107A-6EBF-4959-81EC-F2247374589A}" srcOrd="0" destOrd="0" presId="urn:microsoft.com/office/officeart/2008/layout/BendingPictureBlocks"/>
    <dgm:cxn modelId="{EC98C8DB-B041-40DB-BB92-BAFC4B61D8BA}" srcId="{31344BB9-2FC1-4264-A969-B5BA4AC9F886}" destId="{F4E7A535-BD9F-4A74-87EB-57A7BC951852}" srcOrd="0" destOrd="0" parTransId="{4FCE0B0A-0DD6-4BBA-98AD-0D79F8BE0877}" sibTransId="{C4A94883-8853-4DC4-9BC0-FD460BA2DF31}"/>
    <dgm:cxn modelId="{F2B687FD-15B3-4571-964B-67847682E856}" type="presOf" srcId="{31344BB9-2FC1-4264-A969-B5BA4AC9F886}" destId="{346D4DAB-FA4D-4E70-B851-E658CDA2121A}" srcOrd="0" destOrd="0" presId="urn:microsoft.com/office/officeart/2008/layout/BendingPictureBlocks"/>
    <dgm:cxn modelId="{F2EE213C-5C17-42E4-B5EA-7F01BFD1076A}" type="presParOf" srcId="{346D4DAB-FA4D-4E70-B851-E658CDA2121A}" destId="{801743F1-2733-4339-B68D-838C7EE43A7F}" srcOrd="0" destOrd="0" presId="urn:microsoft.com/office/officeart/2008/layout/BendingPictureBlocks"/>
    <dgm:cxn modelId="{34F5F2B9-FF21-45E3-BA0E-BAFE42105CE0}" type="presParOf" srcId="{801743F1-2733-4339-B68D-838C7EE43A7F}" destId="{A89C4FD7-B6D5-4405-956C-7E2628562B23}" srcOrd="0" destOrd="0" presId="urn:microsoft.com/office/officeart/2008/layout/BendingPictureBlocks"/>
    <dgm:cxn modelId="{3DF4C3BB-4068-40B9-B9F2-78B903E44EC9}" type="presParOf" srcId="{801743F1-2733-4339-B68D-838C7EE43A7F}" destId="{06AB107A-6EBF-4959-81EC-F2247374589A}" srcOrd="1" destOrd="0" presId="urn:microsoft.com/office/officeart/2008/layout/BendingPictureBlocks"/>
    <dgm:cxn modelId="{7457DBA9-CF11-437F-8FB4-ABB39E6E7BAB}" type="presParOf" srcId="{346D4DAB-FA4D-4E70-B851-E658CDA2121A}" destId="{9DBF0CBC-AECC-48A4-876F-9B7A19B25F1A}" srcOrd="1" destOrd="0" presId="urn:microsoft.com/office/officeart/2008/layout/BendingPictureBlocks"/>
    <dgm:cxn modelId="{C973E09D-45BF-4E69-B423-C6F5B6239CA8}" type="presParOf" srcId="{346D4DAB-FA4D-4E70-B851-E658CDA2121A}" destId="{A2E1664F-B3F4-4CD3-ABF1-748129A8B18C}" srcOrd="2" destOrd="0" presId="urn:microsoft.com/office/officeart/2008/layout/BendingPictureBlocks"/>
    <dgm:cxn modelId="{8BDC5AC1-F9BC-41E7-9632-9E5879A20BF2}" type="presParOf" srcId="{A2E1664F-B3F4-4CD3-ABF1-748129A8B18C}" destId="{4F78EF96-845C-4119-9E61-22D9AA4B9566}" srcOrd="0" destOrd="0" presId="urn:microsoft.com/office/officeart/2008/layout/BendingPictureBlocks"/>
    <dgm:cxn modelId="{51279D55-F7D5-4843-8831-168A7DD40600}" type="presParOf" srcId="{A2E1664F-B3F4-4CD3-ABF1-748129A8B18C}" destId="{7B08C5EE-5137-4B4C-BBBC-9AFC10CF8DEB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6AE86-7865-4C53-810C-5BD77ADB9157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5F876F96-8181-4B8D-9678-B1C3FA74ECD1}">
      <dgm:prSet phldrT="[Texto]"/>
      <dgm:spPr/>
      <dgm:t>
        <a:bodyPr/>
        <a:lstStyle/>
        <a:p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Marco de referencia/trabajo ligero</a:t>
          </a:r>
        </a:p>
      </dgm:t>
    </dgm:pt>
    <dgm:pt modelId="{886FD41C-B1EB-4A87-9146-BF49C283DA36}" type="parTrans" cxnId="{63C62801-842A-4E1F-817A-0DFF36A443D1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6859FF29-754E-452B-AE1C-C00C80BD1BBB}" type="sibTrans" cxnId="{63C62801-842A-4E1F-817A-0DFF36A443D1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F022CC12-12D3-426B-92C6-C523C2176AE8}">
      <dgm:prSet phldrT="[Texto]"/>
      <dgm:spPr/>
      <dgm:t>
        <a:bodyPr/>
        <a:lstStyle/>
        <a:p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Ayuda a personas, equipos y organizaciones </a:t>
          </a:r>
          <a:r>
            <a:rPr lang="es-ES" dirty="0">
              <a:solidFill>
                <a:schemeClr val="tx2"/>
              </a:solidFill>
              <a:latin typeface="Fira Sans Extra Condensed Medium" panose="020B0604020202020204" charset="0"/>
            </a:rPr>
            <a:t>a generar valor</a:t>
          </a:r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44EEA002-19D8-4EE1-9BD6-5091A7BF304C}" type="parTrans" cxnId="{92DFA07F-C993-40CD-97AA-519A5539DC1B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9B91A4F5-C6D2-4961-80F9-F5F742876DB6}" type="sibTrans" cxnId="{92DFA07F-C993-40CD-97AA-519A5539DC1B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77C6E58C-FCB9-48B3-9198-B28DBC9CC43A}">
      <dgm:prSet phldrT="[Texto]"/>
      <dgm:spPr/>
      <dgm:t>
        <a:bodyPr/>
        <a:lstStyle/>
        <a:p>
          <a:r>
            <a:rPr lang="es-ES" dirty="0">
              <a:solidFill>
                <a:schemeClr val="tx2"/>
              </a:solidFill>
              <a:latin typeface="Fira Sans Extra Condensed Medium" panose="020B0604020202020204" charset="0"/>
            </a:rPr>
            <a:t>Soluciones adaptables para problemas complejos</a:t>
          </a:r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9156949C-0E4E-49B1-90B6-A193B6817A7E}" type="parTrans" cxnId="{AEDAB61E-59B1-422B-BFAB-A4938B6EB9DD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CD239363-0C33-46BB-A9CD-BF1ADD5EEACA}" type="sibTrans" cxnId="{AEDAB61E-59B1-422B-BFAB-A4938B6EB9DD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9EB94801-12E3-44FC-827F-BB0FD06BF852}" type="pres">
      <dgm:prSet presAssocID="{E466AE86-7865-4C53-810C-5BD77ADB9157}" presName="compositeShape" presStyleCnt="0">
        <dgm:presLayoutVars>
          <dgm:chMax val="7"/>
          <dgm:dir/>
          <dgm:resizeHandles val="exact"/>
        </dgm:presLayoutVars>
      </dgm:prSet>
      <dgm:spPr/>
    </dgm:pt>
    <dgm:pt modelId="{7B73AC55-3F85-416E-A43B-FC0921B85648}" type="pres">
      <dgm:prSet presAssocID="{5F876F96-8181-4B8D-9678-B1C3FA74ECD1}" presName="circ1" presStyleLbl="vennNode1" presStyleIdx="0" presStyleCnt="3"/>
      <dgm:spPr/>
    </dgm:pt>
    <dgm:pt modelId="{1FF0A636-0F20-4953-9690-A5642F32A706}" type="pres">
      <dgm:prSet presAssocID="{5F876F96-8181-4B8D-9678-B1C3FA74ECD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4E85FAC-C7AC-40A4-A150-D9F58F390BDC}" type="pres">
      <dgm:prSet presAssocID="{F022CC12-12D3-426B-92C6-C523C2176AE8}" presName="circ2" presStyleLbl="vennNode1" presStyleIdx="1" presStyleCnt="3"/>
      <dgm:spPr/>
    </dgm:pt>
    <dgm:pt modelId="{42248BED-C035-49AA-AEC8-3511CEFB0319}" type="pres">
      <dgm:prSet presAssocID="{F022CC12-12D3-426B-92C6-C523C2176A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3923AF-E8AC-4391-9D93-13F826D2C4B5}" type="pres">
      <dgm:prSet presAssocID="{77C6E58C-FCB9-48B3-9198-B28DBC9CC43A}" presName="circ3" presStyleLbl="vennNode1" presStyleIdx="2" presStyleCnt="3"/>
      <dgm:spPr/>
    </dgm:pt>
    <dgm:pt modelId="{B83BC4F3-2E50-4FDB-9EA4-614F30B887CE}" type="pres">
      <dgm:prSet presAssocID="{77C6E58C-FCB9-48B3-9198-B28DBC9CC43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3C62801-842A-4E1F-817A-0DFF36A443D1}" srcId="{E466AE86-7865-4C53-810C-5BD77ADB9157}" destId="{5F876F96-8181-4B8D-9678-B1C3FA74ECD1}" srcOrd="0" destOrd="0" parTransId="{886FD41C-B1EB-4A87-9146-BF49C283DA36}" sibTransId="{6859FF29-754E-452B-AE1C-C00C80BD1BBB}"/>
    <dgm:cxn modelId="{77914211-C4FA-48BF-9D16-6B64C78AAE9F}" type="presOf" srcId="{77C6E58C-FCB9-48B3-9198-B28DBC9CC43A}" destId="{AC3923AF-E8AC-4391-9D93-13F826D2C4B5}" srcOrd="0" destOrd="0" presId="urn:microsoft.com/office/officeart/2005/8/layout/venn1"/>
    <dgm:cxn modelId="{AEDAB61E-59B1-422B-BFAB-A4938B6EB9DD}" srcId="{E466AE86-7865-4C53-810C-5BD77ADB9157}" destId="{77C6E58C-FCB9-48B3-9198-B28DBC9CC43A}" srcOrd="2" destOrd="0" parTransId="{9156949C-0E4E-49B1-90B6-A193B6817A7E}" sibTransId="{CD239363-0C33-46BB-A9CD-BF1ADD5EEACA}"/>
    <dgm:cxn modelId="{1FE01963-5AA5-44D5-8546-79E0D854B1F4}" type="presOf" srcId="{5F876F96-8181-4B8D-9678-B1C3FA74ECD1}" destId="{7B73AC55-3F85-416E-A43B-FC0921B85648}" srcOrd="0" destOrd="0" presId="urn:microsoft.com/office/officeart/2005/8/layout/venn1"/>
    <dgm:cxn modelId="{B0D2AD63-7868-494F-93E9-93A563BE680A}" type="presOf" srcId="{F022CC12-12D3-426B-92C6-C523C2176AE8}" destId="{D4E85FAC-C7AC-40A4-A150-D9F58F390BDC}" srcOrd="0" destOrd="0" presId="urn:microsoft.com/office/officeart/2005/8/layout/venn1"/>
    <dgm:cxn modelId="{8D85D676-C23F-44C0-B890-99091FAA455E}" type="presOf" srcId="{77C6E58C-FCB9-48B3-9198-B28DBC9CC43A}" destId="{B83BC4F3-2E50-4FDB-9EA4-614F30B887CE}" srcOrd="1" destOrd="0" presId="urn:microsoft.com/office/officeart/2005/8/layout/venn1"/>
    <dgm:cxn modelId="{92DFA07F-C993-40CD-97AA-519A5539DC1B}" srcId="{E466AE86-7865-4C53-810C-5BD77ADB9157}" destId="{F022CC12-12D3-426B-92C6-C523C2176AE8}" srcOrd="1" destOrd="0" parTransId="{44EEA002-19D8-4EE1-9BD6-5091A7BF304C}" sibTransId="{9B91A4F5-C6D2-4961-80F9-F5F742876DB6}"/>
    <dgm:cxn modelId="{D7F2BDB8-36D4-4240-8816-3FB128B78495}" type="presOf" srcId="{E466AE86-7865-4C53-810C-5BD77ADB9157}" destId="{9EB94801-12E3-44FC-827F-BB0FD06BF852}" srcOrd="0" destOrd="0" presId="urn:microsoft.com/office/officeart/2005/8/layout/venn1"/>
    <dgm:cxn modelId="{665A56D6-849B-40BD-8D67-26AD233CAF6C}" type="presOf" srcId="{F022CC12-12D3-426B-92C6-C523C2176AE8}" destId="{42248BED-C035-49AA-AEC8-3511CEFB0319}" srcOrd="1" destOrd="0" presId="urn:microsoft.com/office/officeart/2005/8/layout/venn1"/>
    <dgm:cxn modelId="{EA1ADFE0-A693-428E-A4D4-79D631EC1905}" type="presOf" srcId="{5F876F96-8181-4B8D-9678-B1C3FA74ECD1}" destId="{1FF0A636-0F20-4953-9690-A5642F32A706}" srcOrd="1" destOrd="0" presId="urn:microsoft.com/office/officeart/2005/8/layout/venn1"/>
    <dgm:cxn modelId="{40715D5F-622E-4104-B9E8-D05B14648F72}" type="presParOf" srcId="{9EB94801-12E3-44FC-827F-BB0FD06BF852}" destId="{7B73AC55-3F85-416E-A43B-FC0921B85648}" srcOrd="0" destOrd="0" presId="urn:microsoft.com/office/officeart/2005/8/layout/venn1"/>
    <dgm:cxn modelId="{4428F402-3CD0-407C-B75E-42595A551877}" type="presParOf" srcId="{9EB94801-12E3-44FC-827F-BB0FD06BF852}" destId="{1FF0A636-0F20-4953-9690-A5642F32A706}" srcOrd="1" destOrd="0" presId="urn:microsoft.com/office/officeart/2005/8/layout/venn1"/>
    <dgm:cxn modelId="{54D262F2-83A1-4BDD-9ACB-EAC315C020D6}" type="presParOf" srcId="{9EB94801-12E3-44FC-827F-BB0FD06BF852}" destId="{D4E85FAC-C7AC-40A4-A150-D9F58F390BDC}" srcOrd="2" destOrd="0" presId="urn:microsoft.com/office/officeart/2005/8/layout/venn1"/>
    <dgm:cxn modelId="{FBD2E2A0-2CBD-43B6-AC7B-FB8EFC2A813D}" type="presParOf" srcId="{9EB94801-12E3-44FC-827F-BB0FD06BF852}" destId="{42248BED-C035-49AA-AEC8-3511CEFB0319}" srcOrd="3" destOrd="0" presId="urn:microsoft.com/office/officeart/2005/8/layout/venn1"/>
    <dgm:cxn modelId="{792FA552-A416-4B6B-800E-48BC2EB91001}" type="presParOf" srcId="{9EB94801-12E3-44FC-827F-BB0FD06BF852}" destId="{AC3923AF-E8AC-4391-9D93-13F826D2C4B5}" srcOrd="4" destOrd="0" presId="urn:microsoft.com/office/officeart/2005/8/layout/venn1"/>
    <dgm:cxn modelId="{90193A32-AFB4-456D-BD7E-563799F34920}" type="presParOf" srcId="{9EB94801-12E3-44FC-827F-BB0FD06BF852}" destId="{B83BC4F3-2E50-4FDB-9EA4-614F30B887CE}" srcOrd="5" destOrd="0" presId="urn:microsoft.com/office/officeart/2005/8/layout/ven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25792-4578-40D3-956D-ADB1983161F1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A85EEC7D-D2D1-48D7-807E-3543E66CAD03}">
      <dgm:prSet phldrT="[Texto]"/>
      <dgm:spPr/>
      <dgm:t>
        <a:bodyPr/>
        <a:lstStyle/>
        <a:p>
          <a:r>
            <a:rPr lang="es-MX" b="1" dirty="0">
              <a:solidFill>
                <a:srgbClr val="FF0000"/>
              </a:solidFill>
              <a:latin typeface="Fira Sans Extra Condensed Medium" panose="020B0604020202020204" charset="0"/>
            </a:rPr>
            <a:t>VALENTÍA</a:t>
          </a:r>
          <a:r>
            <a:rPr lang="es-MX" b="1" dirty="0">
              <a:solidFill>
                <a:schemeClr val="bg1"/>
              </a:solidFill>
              <a:latin typeface="Fira Sans Extra Condensed Medium" panose="020B0604020202020204" charset="0"/>
            </a:rPr>
            <a:t> </a:t>
          </a:r>
        </a:p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para hacer lo que es correcto y trabajar en problemas difíciles</a:t>
          </a:r>
        </a:p>
      </dgm:t>
    </dgm:pt>
    <dgm:pt modelId="{D3607653-DE43-4862-AD6B-CBD06E9E146E}" type="parTrans" cxnId="{4DC840F8-A8C2-4514-A885-C5B7A05AF429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04FFEA30-F874-4470-ACE3-06B52D73C175}" type="sibTrans" cxnId="{4DC840F8-A8C2-4514-A885-C5B7A05AF429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1470A9E2-6513-474A-B1DF-895D8A840C23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Tener el </a:t>
          </a:r>
          <a:r>
            <a:rPr lang="es-MX" b="1" dirty="0">
              <a:solidFill>
                <a:srgbClr val="00B0F0"/>
              </a:solidFill>
              <a:latin typeface="Fira Sans Extra Condensed Medium" panose="020B0604020202020204" charset="0"/>
            </a:rPr>
            <a:t>ENFOQUE</a:t>
          </a:r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 en el trabajo del Sprint y a las metas que se tengan</a:t>
          </a:r>
        </a:p>
      </dgm:t>
    </dgm:pt>
    <dgm:pt modelId="{0BBFC547-CF5D-4F68-BA20-15CC1312EBED}" type="parTrans" cxnId="{0A6C3D8D-BD6D-4B75-A0CF-BFA42706AEF9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275E8157-E4DF-4C40-8FEC-BA07EBEB0CA4}" type="sibTrans" cxnId="{0A6C3D8D-BD6D-4B75-A0CF-BFA42706AEF9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D87CED8E-B379-4C40-822F-E7C39E767A95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Deben tener el </a:t>
          </a:r>
          <a:r>
            <a:rPr lang="es-MX" b="1" dirty="0">
              <a:solidFill>
                <a:srgbClr val="00B050"/>
              </a:solidFill>
              <a:latin typeface="Fira Sans Extra Condensed Medium" panose="020B0604020202020204" charset="0"/>
            </a:rPr>
            <a:t>COMPROMISO</a:t>
          </a:r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 de cumplir las metas propuestas</a:t>
          </a:r>
        </a:p>
      </dgm:t>
    </dgm:pt>
    <dgm:pt modelId="{9CDA7D94-6AE0-4A1F-85B8-7389424B0C71}" type="parTrans" cxnId="{845E9BFA-74DE-471A-89CA-AD27EAC6B688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89D6E652-0BEE-4406-AAF8-572B84C1065E}" type="sibTrans" cxnId="{845E9BFA-74DE-471A-89CA-AD27EAC6B688}">
      <dgm:prSet/>
      <dgm:spPr/>
      <dgm:t>
        <a:bodyPr/>
        <a:lstStyle/>
        <a:p>
          <a:endParaRPr lang="es-MX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055015C3-4704-4283-A2FA-7E7086AD2228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Debe existir un </a:t>
          </a:r>
          <a:r>
            <a:rPr lang="es-MX">
              <a:solidFill>
                <a:schemeClr val="bg1"/>
              </a:solidFill>
              <a:latin typeface="Fira Sans Extra Condensed Medium" panose="020B0604020202020204" charset="0"/>
            </a:rPr>
            <a:t>mutuo </a:t>
          </a:r>
          <a:r>
            <a:rPr lang="es-MX" b="1">
              <a:solidFill>
                <a:schemeClr val="accent3">
                  <a:lumMod val="75000"/>
                </a:schemeClr>
              </a:solidFill>
              <a:latin typeface="Fira Sans Extra Condensed Medium" panose="020B0604020202020204" charset="0"/>
            </a:rPr>
            <a:t>RESPETO</a:t>
          </a:r>
          <a:endParaRPr lang="es-MX" b="0" dirty="0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9F30AD8F-94B3-4448-B578-0EAD82B826BF}" type="parTrans" cxnId="{9E5971EE-244A-47C5-B045-977C59970A11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DA55FF10-3CC2-49D4-A345-69F31B9FB581}" type="sibTrans" cxnId="{9E5971EE-244A-47C5-B045-977C59970A11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2D639678-06E1-478D-AE58-8DBFAB55FFF3}">
      <dgm:prSet phldrT="[Texto]"/>
      <dgm:spPr/>
      <dgm:t>
        <a:bodyPr/>
        <a:lstStyle/>
        <a:p>
          <a:r>
            <a:rPr lang="es-MX" b="0" dirty="0">
              <a:solidFill>
                <a:schemeClr val="bg1"/>
              </a:solidFill>
              <a:latin typeface="Fira Sans Extra Condensed Medium" panose="020B0604020202020204" charset="0"/>
            </a:rPr>
            <a:t>Ser </a:t>
          </a:r>
          <a:r>
            <a:rPr lang="es-MX" b="1" dirty="0">
              <a:solidFill>
                <a:srgbClr val="FFFF00"/>
              </a:solidFill>
              <a:latin typeface="Fira Sans Extra Condensed Medium" panose="020B0604020202020204" charset="0"/>
            </a:rPr>
            <a:t>FRANCOS</a:t>
          </a:r>
          <a:r>
            <a:rPr lang="es-MX" b="0" dirty="0">
              <a:solidFill>
                <a:schemeClr val="bg1"/>
              </a:solidFill>
              <a:latin typeface="Fira Sans Extra Condensed Medium" panose="020B0604020202020204" charset="0"/>
            </a:rPr>
            <a:t> respecto al trabajo que se haga y de los retos que este implica</a:t>
          </a:r>
        </a:p>
      </dgm:t>
    </dgm:pt>
    <dgm:pt modelId="{7033EB67-0029-44BF-A589-DD784B373470}" type="parTrans" cxnId="{CD18DB4C-FFD1-4338-8C8F-19B592C9360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5D2EABD7-6662-4C66-8427-360AB8F3310D}" type="sibTrans" cxnId="{CD18DB4C-FFD1-4338-8C8F-19B592C9360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F0A43423-758F-496A-A342-63B77C602631}" type="pres">
      <dgm:prSet presAssocID="{D0625792-4578-40D3-956D-ADB1983161F1}" presName="compositeShape" presStyleCnt="0">
        <dgm:presLayoutVars>
          <dgm:chMax val="7"/>
          <dgm:dir/>
          <dgm:resizeHandles val="exact"/>
        </dgm:presLayoutVars>
      </dgm:prSet>
      <dgm:spPr/>
    </dgm:pt>
    <dgm:pt modelId="{D16A33C4-A151-4508-A6A8-688A31557C65}" type="pres">
      <dgm:prSet presAssocID="{A85EEC7D-D2D1-48D7-807E-3543E66CAD03}" presName="circ1" presStyleLbl="vennNode1" presStyleIdx="0" presStyleCnt="5"/>
      <dgm:spPr/>
    </dgm:pt>
    <dgm:pt modelId="{F74DC850-BF6C-4AD4-A92E-A8DA3D4477DC}" type="pres">
      <dgm:prSet presAssocID="{A85EEC7D-D2D1-48D7-807E-3543E66CAD0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C23552-1AB1-44F9-9538-B6ACBC8E0C9A}" type="pres">
      <dgm:prSet presAssocID="{1470A9E2-6513-474A-B1DF-895D8A840C23}" presName="circ2" presStyleLbl="vennNode1" presStyleIdx="1" presStyleCnt="5"/>
      <dgm:spPr/>
    </dgm:pt>
    <dgm:pt modelId="{113D1F66-8425-4CA9-8982-756D0596F688}" type="pres">
      <dgm:prSet presAssocID="{1470A9E2-6513-474A-B1DF-895D8A840C2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448C4B1-5A5A-4856-B8ED-65235A7DC389}" type="pres">
      <dgm:prSet presAssocID="{D87CED8E-B379-4C40-822F-E7C39E767A95}" presName="circ3" presStyleLbl="vennNode1" presStyleIdx="2" presStyleCnt="5"/>
      <dgm:spPr/>
    </dgm:pt>
    <dgm:pt modelId="{5AF7D744-CCE5-4FA1-99FF-BE3A9D5409C3}" type="pres">
      <dgm:prSet presAssocID="{D87CED8E-B379-4C40-822F-E7C39E767A9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CFE8A42-ACE4-45A3-A3C8-465073DD4AFA}" type="pres">
      <dgm:prSet presAssocID="{055015C3-4704-4283-A2FA-7E7086AD2228}" presName="circ4" presStyleLbl="vennNode1" presStyleIdx="3" presStyleCnt="5"/>
      <dgm:spPr>
        <a:solidFill>
          <a:schemeClr val="accent4">
            <a:lumMod val="75000"/>
            <a:alpha val="50000"/>
          </a:schemeClr>
        </a:solidFill>
      </dgm:spPr>
    </dgm:pt>
    <dgm:pt modelId="{ABE27E45-894A-4B61-935F-25724ACE4C95}" type="pres">
      <dgm:prSet presAssocID="{055015C3-4704-4283-A2FA-7E7086AD222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8872A48-EE0D-48A8-827C-8EE1300F99E0}" type="pres">
      <dgm:prSet presAssocID="{2D639678-06E1-478D-AE58-8DBFAB55FFF3}" presName="circ5" presStyleLbl="vennNode1" presStyleIdx="4" presStyleCnt="5"/>
      <dgm:spPr>
        <a:solidFill>
          <a:schemeClr val="accent3">
            <a:lumMod val="60000"/>
            <a:lumOff val="40000"/>
            <a:alpha val="50000"/>
          </a:schemeClr>
        </a:solidFill>
      </dgm:spPr>
    </dgm:pt>
    <dgm:pt modelId="{5FDCC8C4-5B97-402E-854B-D7FA457E24D9}" type="pres">
      <dgm:prSet presAssocID="{2D639678-06E1-478D-AE58-8DBFAB55FFF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2F55B0E-C9B7-493E-821B-0557D4D5ABC3}" type="presOf" srcId="{D0625792-4578-40D3-956D-ADB1983161F1}" destId="{F0A43423-758F-496A-A342-63B77C602631}" srcOrd="0" destOrd="0" presId="urn:microsoft.com/office/officeart/2005/8/layout/venn1"/>
    <dgm:cxn modelId="{223F4E22-E093-4AC8-8B64-CC1D89B2D2E7}" type="presOf" srcId="{D87CED8E-B379-4C40-822F-E7C39E767A95}" destId="{5AF7D744-CCE5-4FA1-99FF-BE3A9D5409C3}" srcOrd="0" destOrd="0" presId="urn:microsoft.com/office/officeart/2005/8/layout/venn1"/>
    <dgm:cxn modelId="{CD18DB4C-FFD1-4338-8C8F-19B592C9360A}" srcId="{D0625792-4578-40D3-956D-ADB1983161F1}" destId="{2D639678-06E1-478D-AE58-8DBFAB55FFF3}" srcOrd="4" destOrd="0" parTransId="{7033EB67-0029-44BF-A589-DD784B373470}" sibTransId="{5D2EABD7-6662-4C66-8427-360AB8F3310D}"/>
    <dgm:cxn modelId="{0A6C3D8D-BD6D-4B75-A0CF-BFA42706AEF9}" srcId="{D0625792-4578-40D3-956D-ADB1983161F1}" destId="{1470A9E2-6513-474A-B1DF-895D8A840C23}" srcOrd="1" destOrd="0" parTransId="{0BBFC547-CF5D-4F68-BA20-15CC1312EBED}" sibTransId="{275E8157-E4DF-4C40-8FEC-BA07EBEB0CA4}"/>
    <dgm:cxn modelId="{FA0B5E93-3E06-406C-96A9-8B31BF620592}" type="presOf" srcId="{2D639678-06E1-478D-AE58-8DBFAB55FFF3}" destId="{5FDCC8C4-5B97-402E-854B-D7FA457E24D9}" srcOrd="0" destOrd="0" presId="urn:microsoft.com/office/officeart/2005/8/layout/venn1"/>
    <dgm:cxn modelId="{8883329B-2A6C-4042-B2ED-339B103739AB}" type="presOf" srcId="{A85EEC7D-D2D1-48D7-807E-3543E66CAD03}" destId="{F74DC850-BF6C-4AD4-A92E-A8DA3D4477DC}" srcOrd="0" destOrd="0" presId="urn:microsoft.com/office/officeart/2005/8/layout/venn1"/>
    <dgm:cxn modelId="{FCAFA0A6-2B1A-4551-996F-0C6DC5FAA265}" type="presOf" srcId="{055015C3-4704-4283-A2FA-7E7086AD2228}" destId="{ABE27E45-894A-4B61-935F-25724ACE4C95}" srcOrd="0" destOrd="0" presId="urn:microsoft.com/office/officeart/2005/8/layout/venn1"/>
    <dgm:cxn modelId="{3E42E9B9-54EE-4C35-9E9D-C14B2BFD83BB}" type="presOf" srcId="{1470A9E2-6513-474A-B1DF-895D8A840C23}" destId="{113D1F66-8425-4CA9-8982-756D0596F688}" srcOrd="0" destOrd="0" presId="urn:microsoft.com/office/officeart/2005/8/layout/venn1"/>
    <dgm:cxn modelId="{9E5971EE-244A-47C5-B045-977C59970A11}" srcId="{D0625792-4578-40D3-956D-ADB1983161F1}" destId="{055015C3-4704-4283-A2FA-7E7086AD2228}" srcOrd="3" destOrd="0" parTransId="{9F30AD8F-94B3-4448-B578-0EAD82B826BF}" sibTransId="{DA55FF10-3CC2-49D4-A345-69F31B9FB581}"/>
    <dgm:cxn modelId="{4DC840F8-A8C2-4514-A885-C5B7A05AF429}" srcId="{D0625792-4578-40D3-956D-ADB1983161F1}" destId="{A85EEC7D-D2D1-48D7-807E-3543E66CAD03}" srcOrd="0" destOrd="0" parTransId="{D3607653-DE43-4862-AD6B-CBD06E9E146E}" sibTransId="{04FFEA30-F874-4470-ACE3-06B52D73C175}"/>
    <dgm:cxn modelId="{845E9BFA-74DE-471A-89CA-AD27EAC6B688}" srcId="{D0625792-4578-40D3-956D-ADB1983161F1}" destId="{D87CED8E-B379-4C40-822F-E7C39E767A95}" srcOrd="2" destOrd="0" parTransId="{9CDA7D94-6AE0-4A1F-85B8-7389424B0C71}" sibTransId="{89D6E652-0BEE-4406-AAF8-572B84C1065E}"/>
    <dgm:cxn modelId="{BC05C16F-4DD7-4EE6-922B-160CEB3257B2}" type="presParOf" srcId="{F0A43423-758F-496A-A342-63B77C602631}" destId="{D16A33C4-A151-4508-A6A8-688A31557C65}" srcOrd="0" destOrd="0" presId="urn:microsoft.com/office/officeart/2005/8/layout/venn1"/>
    <dgm:cxn modelId="{74983096-FCBE-4ED5-893E-5652A20FF9DC}" type="presParOf" srcId="{F0A43423-758F-496A-A342-63B77C602631}" destId="{F74DC850-BF6C-4AD4-A92E-A8DA3D4477DC}" srcOrd="1" destOrd="0" presId="urn:microsoft.com/office/officeart/2005/8/layout/venn1"/>
    <dgm:cxn modelId="{656C9377-0C94-41C7-89C1-A42D43900EB4}" type="presParOf" srcId="{F0A43423-758F-496A-A342-63B77C602631}" destId="{0CC23552-1AB1-44F9-9538-B6ACBC8E0C9A}" srcOrd="2" destOrd="0" presId="urn:microsoft.com/office/officeart/2005/8/layout/venn1"/>
    <dgm:cxn modelId="{2473F45B-7681-403B-8ABD-9AD08EAEE8B9}" type="presParOf" srcId="{F0A43423-758F-496A-A342-63B77C602631}" destId="{113D1F66-8425-4CA9-8982-756D0596F688}" srcOrd="3" destOrd="0" presId="urn:microsoft.com/office/officeart/2005/8/layout/venn1"/>
    <dgm:cxn modelId="{7A677CBD-5615-4F75-8856-385BE6069DF8}" type="presParOf" srcId="{F0A43423-758F-496A-A342-63B77C602631}" destId="{2448C4B1-5A5A-4856-B8ED-65235A7DC389}" srcOrd="4" destOrd="0" presId="urn:microsoft.com/office/officeart/2005/8/layout/venn1"/>
    <dgm:cxn modelId="{786B3F72-D153-4DF1-840F-9DE7AF128032}" type="presParOf" srcId="{F0A43423-758F-496A-A342-63B77C602631}" destId="{5AF7D744-CCE5-4FA1-99FF-BE3A9D5409C3}" srcOrd="5" destOrd="0" presId="urn:microsoft.com/office/officeart/2005/8/layout/venn1"/>
    <dgm:cxn modelId="{208DD240-89F2-47F0-B751-AE60562413E1}" type="presParOf" srcId="{F0A43423-758F-496A-A342-63B77C602631}" destId="{FCFE8A42-ACE4-45A3-A3C8-465073DD4AFA}" srcOrd="6" destOrd="0" presId="urn:microsoft.com/office/officeart/2005/8/layout/venn1"/>
    <dgm:cxn modelId="{191E202C-D332-41C6-816A-57D86103DCC8}" type="presParOf" srcId="{F0A43423-758F-496A-A342-63B77C602631}" destId="{ABE27E45-894A-4B61-935F-25724ACE4C95}" srcOrd="7" destOrd="0" presId="urn:microsoft.com/office/officeart/2005/8/layout/venn1"/>
    <dgm:cxn modelId="{722A36BE-35A1-4473-8E3F-525546DF5213}" type="presParOf" srcId="{F0A43423-758F-496A-A342-63B77C602631}" destId="{A8872A48-EE0D-48A8-827C-8EE1300F99E0}" srcOrd="8" destOrd="0" presId="urn:microsoft.com/office/officeart/2005/8/layout/venn1"/>
    <dgm:cxn modelId="{AA117245-6FBA-4347-90D4-1C3B3D2E765B}" type="presParOf" srcId="{F0A43423-758F-496A-A342-63B77C602631}" destId="{5FDCC8C4-5B97-402E-854B-D7FA457E24D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75E576-2878-4EE3-BED9-793A909CA5A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B8C3B4A6-A6C8-41A5-840F-4592F13B54E1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  <a:latin typeface="Fira Sans Extra Condensed Medium" panose="020B0604020202020204" charset="0"/>
            </a:rPr>
            <a:t>Divide &amp; </a:t>
          </a:r>
          <a:r>
            <a:rPr lang="es-MX" dirty="0" err="1">
              <a:solidFill>
                <a:schemeClr val="tx1"/>
              </a:solidFill>
              <a:latin typeface="Fira Sans Extra Condensed Medium" panose="020B0604020202020204" charset="0"/>
            </a:rPr>
            <a:t>Conquer</a:t>
          </a:r>
          <a:endParaRPr lang="es-MX" dirty="0">
            <a:solidFill>
              <a:schemeClr val="tx1"/>
            </a:solidFill>
            <a:latin typeface="Fira Sans Extra Condensed Medium" panose="020B0604020202020204" charset="0"/>
          </a:endParaRPr>
        </a:p>
      </dgm:t>
    </dgm:pt>
    <dgm:pt modelId="{BC87E8D5-B345-4570-AB6D-DECAA047E38C}" type="parTrans" cxnId="{8FAF1ED2-36B2-467F-AC20-F44C518A30D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13F3D01F-1282-4216-B79C-4DCECD2634BC}" type="sibTrans" cxnId="{8FAF1ED2-36B2-467F-AC20-F44C518A30D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4FDCCF87-E314-4EC2-8174-DEB90AE888C7}">
      <dgm:prSet phldrT="[Texto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Divide el desarrollo de Software para un proyecto en…</a:t>
          </a:r>
        </a:p>
      </dgm:t>
    </dgm:pt>
    <dgm:pt modelId="{87D0AE78-FB2C-4094-9D0A-EA4062DF3F13}" type="parTrans" cxnId="{081F20FD-3C0F-480E-AEE2-8047612648E5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C9CB6D1B-0BAF-4870-81F7-51E79C6FDA62}" type="sibTrans" cxnId="{081F20FD-3C0F-480E-AEE2-8047612648E5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39538ABB-B601-41DD-BA56-7C2D0F1C1322}">
      <dgm:prSet phldrT="[Texto]"/>
      <dgm:spPr/>
      <dgm:t>
        <a:bodyPr/>
        <a:lstStyle/>
        <a:p>
          <a:r>
            <a:rPr lang="es-MX" dirty="0" err="1">
              <a:solidFill>
                <a:schemeClr val="tx1"/>
              </a:solidFill>
              <a:latin typeface="Fira Sans Extra Condensed Medium" panose="020B0604020202020204" charset="0"/>
            </a:rPr>
            <a:t>Sprints</a:t>
          </a:r>
          <a:endParaRPr lang="es-MX" dirty="0">
            <a:solidFill>
              <a:schemeClr val="tx1"/>
            </a:solidFill>
            <a:latin typeface="Fira Sans Extra Condensed Medium" panose="020B0604020202020204" charset="0"/>
          </a:endParaRPr>
        </a:p>
      </dgm:t>
    </dgm:pt>
    <dgm:pt modelId="{9021AF72-25A0-4C68-A2B7-6DEE992D4B85}" type="parTrans" cxnId="{C5DB8BF9-E7D4-42B9-A958-D5B194A4E2D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DC4B47BA-6302-4AA8-9CB0-2BCA5569EBCD}" type="sibTrans" cxnId="{C5DB8BF9-E7D4-42B9-A958-D5B194A4E2D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65EAC3B1-9187-4795-A348-B0500791D460}">
      <dgm:prSet phldrT="[Texto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Tienen una duración de 2-4 semanas</a:t>
          </a:r>
        </a:p>
      </dgm:t>
    </dgm:pt>
    <dgm:pt modelId="{1C1C0DD3-B533-40B5-81F6-D57F9918C7EB}" type="parTrans" cxnId="{A9FD05FD-AE25-40AC-92A5-9CE5BE6D1440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011AE57E-B015-4614-A821-B7B46A790641}" type="sibTrans" cxnId="{A9FD05FD-AE25-40AC-92A5-9CE5BE6D1440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709A4D07-0949-46C2-9275-0C9986588601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  <a:latin typeface="Fira Sans Extra Condensed Medium" panose="020B0604020202020204" charset="0"/>
            </a:rPr>
            <a:t>Reuniones</a:t>
          </a:r>
        </a:p>
      </dgm:t>
    </dgm:pt>
    <dgm:pt modelId="{D52247A5-9D45-4114-A638-E2DA8AE38A42}" type="parTrans" cxnId="{255439C5-A730-46ED-BF9C-2F8E6D8F5CD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B32F46D0-820A-4509-81F4-5AB4D7E929EF}" type="sibTrans" cxnId="{255439C5-A730-46ED-BF9C-2F8E6D8F5CD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CDD35728-F648-44A1-8DE7-4372E6C8870C}">
      <dgm:prSet phldrT="[Texto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Al comienzo de un Sprint hay reuniones en las que cada equipo se compromete al número de tareas que realizarán, y crean un…</a:t>
          </a:r>
        </a:p>
      </dgm:t>
    </dgm:pt>
    <dgm:pt modelId="{1E1D7A98-EE37-4412-B9B9-AC68509FECA0}" type="parTrans" cxnId="{951D81DD-4D0E-4617-88AF-77560D90063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D80624E8-934B-40D0-94D2-077A11FA69F4}" type="sibTrans" cxnId="{951D81DD-4D0E-4617-88AF-77560D90063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252AE507-9E87-46A0-9943-48F74BC6D77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MX" dirty="0">
              <a:solidFill>
                <a:schemeClr val="tx1"/>
              </a:solidFill>
              <a:latin typeface="Fira Sans Extra Condensed Medium" panose="020B0604020202020204" charset="0"/>
            </a:rPr>
            <a:t>Sprint Backlog</a:t>
          </a:r>
        </a:p>
      </dgm:t>
    </dgm:pt>
    <dgm:pt modelId="{E23DB998-73F4-487E-9260-4E197508FF9B}" type="parTrans" cxnId="{0D69C23C-13F5-405E-8E9B-9BD7C4189FFC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56665421-E0F4-4A9C-B276-D946793640B9}" type="sibTrans" cxnId="{0D69C23C-13F5-405E-8E9B-9BD7C4189FFC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9A76F9C3-4F72-4910-AE3E-00E286125179}">
      <dgm:prSet phldrT="[Texto]"/>
      <dgm:spPr>
        <a:solidFill>
          <a:schemeClr val="tx2">
            <a:lumMod val="2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Una lista de tareas a realizar durante el Sprint</a:t>
          </a:r>
        </a:p>
      </dgm:t>
    </dgm:pt>
    <dgm:pt modelId="{22D37ADF-3714-482A-96C9-85F6525C7B74}" type="parTrans" cxnId="{361BD0D5-F022-44BD-8FA9-598E6740CFDE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706D81CF-42FB-4340-8BCA-60BC2A4BB0C5}" type="sibTrans" cxnId="{361BD0D5-F022-44BD-8FA9-598E6740CFDE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C5345485-2100-4FFE-AED3-E5BF72D1468E}" type="pres">
      <dgm:prSet presAssocID="{6075E576-2878-4EE3-BED9-793A909CA5A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B69F1E52-02F8-4270-9956-BEAFE8818886}" type="pres">
      <dgm:prSet presAssocID="{B8C3B4A6-A6C8-41A5-840F-4592F13B54E1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D0EE9F00-E38B-4F0D-B066-B49AC3334DDC}" type="pres">
      <dgm:prSet presAssocID="{B8C3B4A6-A6C8-41A5-840F-4592F13B54E1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95A681CF-D9C2-486A-96C8-9184B0B13C9E}" type="pres">
      <dgm:prSet presAssocID="{39538ABB-B601-41DD-BA56-7C2D0F1C1322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AB3D429A-EBFD-4788-A6E4-18B0FEE42F12}" type="pres">
      <dgm:prSet presAssocID="{39538ABB-B601-41DD-BA56-7C2D0F1C1322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5F0A38EC-3F10-4D15-9F87-BFDA412B209D}" type="pres">
      <dgm:prSet presAssocID="{709A4D07-0949-46C2-9275-0C9986588601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8D8ECAAF-61FC-4112-B1E1-48787F17C50C}" type="pres">
      <dgm:prSet presAssocID="{709A4D07-0949-46C2-9275-0C9986588601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CEB0328A-963D-4D0A-B60A-C9E9AC90C1A9}" type="pres">
      <dgm:prSet presAssocID="{252AE507-9E87-46A0-9943-48F74BC6D773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8FDD3DF7-7EE4-47DA-A7F9-325F49A0A00B}" type="pres">
      <dgm:prSet presAssocID="{252AE507-9E87-46A0-9943-48F74BC6D77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D61C07-8D4D-4B93-A14E-BB83499F64E0}" type="presOf" srcId="{9A76F9C3-4F72-4910-AE3E-00E286125179}" destId="{8FDD3DF7-7EE4-47DA-A7F9-325F49A0A00B}" srcOrd="0" destOrd="0" presId="urn:microsoft.com/office/officeart/2009/3/layout/IncreasingArrowsProcess"/>
    <dgm:cxn modelId="{3DCBD01F-DBEB-491C-8623-AED17873EE98}" type="presOf" srcId="{252AE507-9E87-46A0-9943-48F74BC6D773}" destId="{CEB0328A-963D-4D0A-B60A-C9E9AC90C1A9}" srcOrd="0" destOrd="0" presId="urn:microsoft.com/office/officeart/2009/3/layout/IncreasingArrowsProcess"/>
    <dgm:cxn modelId="{7567A534-F2FA-46DD-BA13-93894EADBDC1}" type="presOf" srcId="{6075E576-2878-4EE3-BED9-793A909CA5A4}" destId="{C5345485-2100-4FFE-AED3-E5BF72D1468E}" srcOrd="0" destOrd="0" presId="urn:microsoft.com/office/officeart/2009/3/layout/IncreasingArrowsProcess"/>
    <dgm:cxn modelId="{0D69C23C-13F5-405E-8E9B-9BD7C4189FFC}" srcId="{6075E576-2878-4EE3-BED9-793A909CA5A4}" destId="{252AE507-9E87-46A0-9943-48F74BC6D773}" srcOrd="3" destOrd="0" parTransId="{E23DB998-73F4-487E-9260-4E197508FF9B}" sibTransId="{56665421-E0F4-4A9C-B276-D946793640B9}"/>
    <dgm:cxn modelId="{EC342C71-CBD3-4EC1-B78F-8CD92003B5E9}" type="presOf" srcId="{4FDCCF87-E314-4EC2-8174-DEB90AE888C7}" destId="{D0EE9F00-E38B-4F0D-B066-B49AC3334DDC}" srcOrd="0" destOrd="0" presId="urn:microsoft.com/office/officeart/2009/3/layout/IncreasingArrowsProcess"/>
    <dgm:cxn modelId="{F5172496-D43F-41AA-B1B3-18FC9F0292EE}" type="presOf" srcId="{39538ABB-B601-41DD-BA56-7C2D0F1C1322}" destId="{95A681CF-D9C2-486A-96C8-9184B0B13C9E}" srcOrd="0" destOrd="0" presId="urn:microsoft.com/office/officeart/2009/3/layout/IncreasingArrowsProcess"/>
    <dgm:cxn modelId="{BA2A8BBB-0A55-4644-B811-2D7BDA0BE220}" type="presOf" srcId="{CDD35728-F648-44A1-8DE7-4372E6C8870C}" destId="{8D8ECAAF-61FC-4112-B1E1-48787F17C50C}" srcOrd="0" destOrd="0" presId="urn:microsoft.com/office/officeart/2009/3/layout/IncreasingArrowsProcess"/>
    <dgm:cxn modelId="{255439C5-A730-46ED-BF9C-2F8E6D8F5CD4}" srcId="{6075E576-2878-4EE3-BED9-793A909CA5A4}" destId="{709A4D07-0949-46C2-9275-0C9986588601}" srcOrd="2" destOrd="0" parTransId="{D52247A5-9D45-4114-A638-E2DA8AE38A42}" sibTransId="{B32F46D0-820A-4509-81F4-5AB4D7E929EF}"/>
    <dgm:cxn modelId="{75296EC6-BD8C-40E6-89DB-F307CCDA96DA}" type="presOf" srcId="{B8C3B4A6-A6C8-41A5-840F-4592F13B54E1}" destId="{B69F1E52-02F8-4270-9956-BEAFE8818886}" srcOrd="0" destOrd="0" presId="urn:microsoft.com/office/officeart/2009/3/layout/IncreasingArrowsProcess"/>
    <dgm:cxn modelId="{8FAF1ED2-36B2-467F-AC20-F44C518A30DA}" srcId="{6075E576-2878-4EE3-BED9-793A909CA5A4}" destId="{B8C3B4A6-A6C8-41A5-840F-4592F13B54E1}" srcOrd="0" destOrd="0" parTransId="{BC87E8D5-B345-4570-AB6D-DECAA047E38C}" sibTransId="{13F3D01F-1282-4216-B79C-4DCECD2634BC}"/>
    <dgm:cxn modelId="{361BD0D5-F022-44BD-8FA9-598E6740CFDE}" srcId="{252AE507-9E87-46A0-9943-48F74BC6D773}" destId="{9A76F9C3-4F72-4910-AE3E-00E286125179}" srcOrd="0" destOrd="0" parTransId="{22D37ADF-3714-482A-96C9-85F6525C7B74}" sibTransId="{706D81CF-42FB-4340-8BCA-60BC2A4BB0C5}"/>
    <dgm:cxn modelId="{88AA93DA-0953-4B60-BCA1-73C35504060D}" type="presOf" srcId="{709A4D07-0949-46C2-9275-0C9986588601}" destId="{5F0A38EC-3F10-4D15-9F87-BFDA412B209D}" srcOrd="0" destOrd="0" presId="urn:microsoft.com/office/officeart/2009/3/layout/IncreasingArrowsProcess"/>
    <dgm:cxn modelId="{951D81DD-4D0E-4617-88AF-77560D900632}" srcId="{709A4D07-0949-46C2-9275-0C9986588601}" destId="{CDD35728-F648-44A1-8DE7-4372E6C8870C}" srcOrd="0" destOrd="0" parTransId="{1E1D7A98-EE37-4412-B9B9-AC68509FECA0}" sibTransId="{D80624E8-934B-40D0-94D2-077A11FA69F4}"/>
    <dgm:cxn modelId="{F10861F6-F8AC-4FC1-964D-D9EBAD79F9FC}" type="presOf" srcId="{65EAC3B1-9187-4795-A348-B0500791D460}" destId="{AB3D429A-EBFD-4788-A6E4-18B0FEE42F12}" srcOrd="0" destOrd="0" presId="urn:microsoft.com/office/officeart/2009/3/layout/IncreasingArrowsProcess"/>
    <dgm:cxn modelId="{C5DB8BF9-E7D4-42B9-A958-D5B194A4E2D7}" srcId="{6075E576-2878-4EE3-BED9-793A909CA5A4}" destId="{39538ABB-B601-41DD-BA56-7C2D0F1C1322}" srcOrd="1" destOrd="0" parTransId="{9021AF72-25A0-4C68-A2B7-6DEE992D4B85}" sibTransId="{DC4B47BA-6302-4AA8-9CB0-2BCA5569EBCD}"/>
    <dgm:cxn modelId="{A9FD05FD-AE25-40AC-92A5-9CE5BE6D1440}" srcId="{39538ABB-B601-41DD-BA56-7C2D0F1C1322}" destId="{65EAC3B1-9187-4795-A348-B0500791D460}" srcOrd="0" destOrd="0" parTransId="{1C1C0DD3-B533-40B5-81F6-D57F9918C7EB}" sibTransId="{011AE57E-B015-4614-A821-B7B46A790641}"/>
    <dgm:cxn modelId="{081F20FD-3C0F-480E-AEE2-8047612648E5}" srcId="{B8C3B4A6-A6C8-41A5-840F-4592F13B54E1}" destId="{4FDCCF87-E314-4EC2-8174-DEB90AE888C7}" srcOrd="0" destOrd="0" parTransId="{87D0AE78-FB2C-4094-9D0A-EA4062DF3F13}" sibTransId="{C9CB6D1B-0BAF-4870-81F7-51E79C6FDA62}"/>
    <dgm:cxn modelId="{F8E57713-7584-4A2E-84BA-C2E4DC004A03}" type="presParOf" srcId="{C5345485-2100-4FFE-AED3-E5BF72D1468E}" destId="{B69F1E52-02F8-4270-9956-BEAFE8818886}" srcOrd="0" destOrd="0" presId="urn:microsoft.com/office/officeart/2009/3/layout/IncreasingArrowsProcess"/>
    <dgm:cxn modelId="{CA5F5579-07EB-4902-B3BC-C42146F2CB9F}" type="presParOf" srcId="{C5345485-2100-4FFE-AED3-E5BF72D1468E}" destId="{D0EE9F00-E38B-4F0D-B066-B49AC3334DDC}" srcOrd="1" destOrd="0" presId="urn:microsoft.com/office/officeart/2009/3/layout/IncreasingArrowsProcess"/>
    <dgm:cxn modelId="{C7363723-FC7A-409F-A5D4-1A8FAFD81706}" type="presParOf" srcId="{C5345485-2100-4FFE-AED3-E5BF72D1468E}" destId="{95A681CF-D9C2-486A-96C8-9184B0B13C9E}" srcOrd="2" destOrd="0" presId="urn:microsoft.com/office/officeart/2009/3/layout/IncreasingArrowsProcess"/>
    <dgm:cxn modelId="{DE16E63A-3D41-4E4B-9283-F5BB66477C73}" type="presParOf" srcId="{C5345485-2100-4FFE-AED3-E5BF72D1468E}" destId="{AB3D429A-EBFD-4788-A6E4-18B0FEE42F12}" srcOrd="3" destOrd="0" presId="urn:microsoft.com/office/officeart/2009/3/layout/IncreasingArrowsProcess"/>
    <dgm:cxn modelId="{B03984E4-9E3B-4E00-92C2-C777B27C9849}" type="presParOf" srcId="{C5345485-2100-4FFE-AED3-E5BF72D1468E}" destId="{5F0A38EC-3F10-4D15-9F87-BFDA412B209D}" srcOrd="4" destOrd="0" presId="urn:microsoft.com/office/officeart/2009/3/layout/IncreasingArrowsProcess"/>
    <dgm:cxn modelId="{DB57F73E-637C-4E64-8DA6-6D122D773631}" type="presParOf" srcId="{C5345485-2100-4FFE-AED3-E5BF72D1468E}" destId="{8D8ECAAF-61FC-4112-B1E1-48787F17C50C}" srcOrd="5" destOrd="0" presId="urn:microsoft.com/office/officeart/2009/3/layout/IncreasingArrowsProcess"/>
    <dgm:cxn modelId="{B1B1EACE-6FD1-4FF9-80BB-DFAD125FCB3C}" type="presParOf" srcId="{C5345485-2100-4FFE-AED3-E5BF72D1468E}" destId="{CEB0328A-963D-4D0A-B60A-C9E9AC90C1A9}" srcOrd="6" destOrd="0" presId="urn:microsoft.com/office/officeart/2009/3/layout/IncreasingArrowsProcess"/>
    <dgm:cxn modelId="{BF2A2389-3AC3-44DF-AB96-3615A981005A}" type="presParOf" srcId="{C5345485-2100-4FFE-AED3-E5BF72D1468E}" destId="{8FDD3DF7-7EE4-47DA-A7F9-325F49A0A00B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09904-4A36-4A2A-9444-F8DC9F78C894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26016078-D531-4832-A3DE-50361A631A98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Scrum </a:t>
          </a:r>
          <a:r>
            <a:rPr lang="es-MX" dirty="0" err="1">
              <a:solidFill>
                <a:schemeClr val="bg1"/>
              </a:solidFill>
              <a:latin typeface="Fira Sans Extra Condensed Medium" panose="020B0604020202020204" charset="0"/>
            </a:rPr>
            <a:t>Team</a:t>
          </a:r>
          <a:endParaRPr lang="es-MX" dirty="0">
            <a:solidFill>
              <a:schemeClr val="bg1"/>
            </a:solidFill>
            <a:latin typeface="Fira Sans Extra Condensed Medium" panose="020B0604020202020204" charset="0"/>
          </a:endParaRPr>
        </a:p>
      </dgm:t>
    </dgm:pt>
    <dgm:pt modelId="{417221EE-2382-471B-9E99-1ED35695B236}" type="parTrans" cxnId="{FF5A5983-364A-416C-A37A-9CB159D7FA4B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8E3BCB43-D148-42F9-8F38-AD050944C293}" type="sibTrans" cxnId="{FF5A5983-364A-416C-A37A-9CB159D7FA4B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199CD82A-8671-406A-9A1A-B03F006C3880}">
      <dgm:prSet phldrT="[Texto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Toma un pequeño set de características partiendo de una idea, se codifica, se hacen pruebas y se integra al proyecto</a:t>
          </a:r>
        </a:p>
      </dgm:t>
    </dgm:pt>
    <dgm:pt modelId="{CC572A8D-22EA-45F8-9991-62322F5E775E}" type="parTrans" cxnId="{0F038D46-500C-46DF-97C0-6B89FCE0DCC6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2D362EC4-4EAC-4D97-931D-62D4FD0904B2}" type="sibTrans" cxnId="{0F038D46-500C-46DF-97C0-6B89FCE0DCC6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974995AC-6C2D-453C-9282-D3ED42ADFEDD}">
      <dgm:prSet phldrT="[Texto]"/>
      <dgm:spPr/>
      <dgm:t>
        <a:bodyPr/>
        <a:lstStyle/>
        <a:p>
          <a:r>
            <a:rPr lang="es-MX" dirty="0">
              <a:solidFill>
                <a:schemeClr val="bg1"/>
              </a:solidFill>
              <a:latin typeface="Fira Sans Extra Condensed Medium" panose="020B0604020202020204" charset="0"/>
            </a:rPr>
            <a:t>Reuniones</a:t>
          </a:r>
        </a:p>
      </dgm:t>
    </dgm:pt>
    <dgm:pt modelId="{4B8711C3-F38F-4BDB-9B8D-936F3B539948}" type="parTrans" cxnId="{FDDA75F7-5A5F-4981-BCDA-A5DFA8D7D1CE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5213EF2A-4A65-4C05-8B8B-9492D8869A4A}" type="sibTrans" cxnId="{FDDA75F7-5A5F-4981-BCDA-A5DFA8D7D1CE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EE44702D-77A2-40A9-9B17-20BB0498F78F}">
      <dgm:prSet phldrT="[Texto]"/>
      <dgm:spPr>
        <a:solidFill>
          <a:schemeClr val="tx2">
            <a:lumMod val="25000"/>
          </a:schemeClr>
        </a:solidFill>
      </dgm:spPr>
      <dgm:t>
        <a:bodyPr/>
        <a:lstStyle/>
        <a:p>
          <a:pPr algn="ctr"/>
          <a:r>
            <a:rPr lang="es-MX" dirty="0">
              <a:solidFill>
                <a:schemeClr val="tx2"/>
              </a:solidFill>
              <a:latin typeface="Fira Sans Extra Condensed Medium" panose="020B0604020202020204" charset="0"/>
            </a:rPr>
            <a:t>De15 minutos aproximadamente, donde se discute el progreso del día anterior y posibles obstáculos</a:t>
          </a:r>
        </a:p>
      </dgm:t>
    </dgm:pt>
    <dgm:pt modelId="{D57FE56A-0619-47C6-9ADB-73B4D7F5A923}" type="parTrans" cxnId="{5DA5BF05-7862-4587-BFBC-41C50BDBBC4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0E94842F-1E48-446A-AEC9-5D25AE21E8EE}" type="sibTrans" cxnId="{5DA5BF05-7862-4587-BFBC-41C50BDBBC4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B67283B3-9C18-4D69-A74D-51FB7A7EF874}" type="pres">
      <dgm:prSet presAssocID="{A8709904-4A36-4A2A-9444-F8DC9F78C894}" presName="theList" presStyleCnt="0">
        <dgm:presLayoutVars>
          <dgm:dir/>
          <dgm:animLvl val="lvl"/>
          <dgm:resizeHandles val="exact"/>
        </dgm:presLayoutVars>
      </dgm:prSet>
      <dgm:spPr/>
    </dgm:pt>
    <dgm:pt modelId="{715DFB7C-CD5B-4E40-B808-7C33F295638C}" type="pres">
      <dgm:prSet presAssocID="{26016078-D531-4832-A3DE-50361A631A98}" presName="compNode" presStyleCnt="0"/>
      <dgm:spPr/>
    </dgm:pt>
    <dgm:pt modelId="{8367E884-53CA-43F6-9791-9231E8D1A43B}" type="pres">
      <dgm:prSet presAssocID="{26016078-D531-4832-A3DE-50361A631A98}" presName="noGeometry" presStyleCnt="0"/>
      <dgm:spPr/>
    </dgm:pt>
    <dgm:pt modelId="{ACDA5138-38C4-4404-89A2-BC1CB2BE35E0}" type="pres">
      <dgm:prSet presAssocID="{26016078-D531-4832-A3DE-50361A631A98}" presName="childTextVisible" presStyleLbl="bgAccFollowNode1" presStyleIdx="0" presStyleCnt="2">
        <dgm:presLayoutVars>
          <dgm:bulletEnabled val="1"/>
        </dgm:presLayoutVars>
      </dgm:prSet>
      <dgm:spPr/>
    </dgm:pt>
    <dgm:pt modelId="{0DDB56D4-F9D0-4192-814D-CB6B5D07515D}" type="pres">
      <dgm:prSet presAssocID="{26016078-D531-4832-A3DE-50361A631A98}" presName="childTextHidden" presStyleLbl="bgAccFollowNode1" presStyleIdx="0" presStyleCnt="2"/>
      <dgm:spPr/>
    </dgm:pt>
    <dgm:pt modelId="{FD2A541D-8251-486A-96C0-A2857A672B4E}" type="pres">
      <dgm:prSet presAssocID="{26016078-D531-4832-A3DE-50361A631A9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448250-C3FD-457C-8AB0-A9D25DAAC55D}" type="pres">
      <dgm:prSet presAssocID="{26016078-D531-4832-A3DE-50361A631A98}" presName="aSpace" presStyleCnt="0"/>
      <dgm:spPr/>
    </dgm:pt>
    <dgm:pt modelId="{1D029E27-4C1F-445A-8778-74D0A0D284F8}" type="pres">
      <dgm:prSet presAssocID="{974995AC-6C2D-453C-9282-D3ED42ADFEDD}" presName="compNode" presStyleCnt="0"/>
      <dgm:spPr/>
    </dgm:pt>
    <dgm:pt modelId="{5B0C60A0-7974-4136-8427-0421277A2B8D}" type="pres">
      <dgm:prSet presAssocID="{974995AC-6C2D-453C-9282-D3ED42ADFEDD}" presName="noGeometry" presStyleCnt="0"/>
      <dgm:spPr/>
    </dgm:pt>
    <dgm:pt modelId="{15861AB3-60D9-489F-A581-2501E876025A}" type="pres">
      <dgm:prSet presAssocID="{974995AC-6C2D-453C-9282-D3ED42ADFEDD}" presName="childTextVisible" presStyleLbl="bgAccFollowNode1" presStyleIdx="1" presStyleCnt="2">
        <dgm:presLayoutVars>
          <dgm:bulletEnabled val="1"/>
        </dgm:presLayoutVars>
      </dgm:prSet>
      <dgm:spPr/>
    </dgm:pt>
    <dgm:pt modelId="{35694CDE-A984-4A96-80DC-768BCD214D39}" type="pres">
      <dgm:prSet presAssocID="{974995AC-6C2D-453C-9282-D3ED42ADFEDD}" presName="childTextHidden" presStyleLbl="bgAccFollowNode1" presStyleIdx="1" presStyleCnt="2"/>
      <dgm:spPr/>
    </dgm:pt>
    <dgm:pt modelId="{AFC4E695-78DD-4DE7-AAC8-3D689A076597}" type="pres">
      <dgm:prSet presAssocID="{974995AC-6C2D-453C-9282-D3ED42ADFED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DD48003-8EFB-4DD2-99E0-7C9DDDA43C3F}" type="presOf" srcId="{EE44702D-77A2-40A9-9B17-20BB0498F78F}" destId="{15861AB3-60D9-489F-A581-2501E876025A}" srcOrd="0" destOrd="0" presId="urn:microsoft.com/office/officeart/2005/8/layout/hProcess6"/>
    <dgm:cxn modelId="{5DA5BF05-7862-4587-BFBC-41C50BDBBC47}" srcId="{974995AC-6C2D-453C-9282-D3ED42ADFEDD}" destId="{EE44702D-77A2-40A9-9B17-20BB0498F78F}" srcOrd="0" destOrd="0" parTransId="{D57FE56A-0619-47C6-9ADB-73B4D7F5A923}" sibTransId="{0E94842F-1E48-446A-AEC9-5D25AE21E8EE}"/>
    <dgm:cxn modelId="{43646821-174B-4E1E-834A-EC1FA0E4F06A}" type="presOf" srcId="{26016078-D531-4832-A3DE-50361A631A98}" destId="{FD2A541D-8251-486A-96C0-A2857A672B4E}" srcOrd="0" destOrd="0" presId="urn:microsoft.com/office/officeart/2005/8/layout/hProcess6"/>
    <dgm:cxn modelId="{59406C3B-59CA-471E-9AD2-21F26FFC3F2D}" type="presOf" srcId="{EE44702D-77A2-40A9-9B17-20BB0498F78F}" destId="{35694CDE-A984-4A96-80DC-768BCD214D39}" srcOrd="1" destOrd="0" presId="urn:microsoft.com/office/officeart/2005/8/layout/hProcess6"/>
    <dgm:cxn modelId="{FD95BF65-A4DA-4ACB-95C5-7C4908796665}" type="presOf" srcId="{199CD82A-8671-406A-9A1A-B03F006C3880}" destId="{0DDB56D4-F9D0-4192-814D-CB6B5D07515D}" srcOrd="1" destOrd="0" presId="urn:microsoft.com/office/officeart/2005/8/layout/hProcess6"/>
    <dgm:cxn modelId="{0F038D46-500C-46DF-97C0-6B89FCE0DCC6}" srcId="{26016078-D531-4832-A3DE-50361A631A98}" destId="{199CD82A-8671-406A-9A1A-B03F006C3880}" srcOrd="0" destOrd="0" parTransId="{CC572A8D-22EA-45F8-9991-62322F5E775E}" sibTransId="{2D362EC4-4EAC-4D97-931D-62D4FD0904B2}"/>
    <dgm:cxn modelId="{C142A172-A116-499F-8930-AF20946D9A36}" type="presOf" srcId="{199CD82A-8671-406A-9A1A-B03F006C3880}" destId="{ACDA5138-38C4-4404-89A2-BC1CB2BE35E0}" srcOrd="0" destOrd="0" presId="urn:microsoft.com/office/officeart/2005/8/layout/hProcess6"/>
    <dgm:cxn modelId="{F60DC954-0E53-4AB1-9137-4817F44035C0}" type="presOf" srcId="{974995AC-6C2D-453C-9282-D3ED42ADFEDD}" destId="{AFC4E695-78DD-4DE7-AAC8-3D689A076597}" srcOrd="0" destOrd="0" presId="urn:microsoft.com/office/officeart/2005/8/layout/hProcess6"/>
    <dgm:cxn modelId="{FF5A5983-364A-416C-A37A-9CB159D7FA4B}" srcId="{A8709904-4A36-4A2A-9444-F8DC9F78C894}" destId="{26016078-D531-4832-A3DE-50361A631A98}" srcOrd="0" destOrd="0" parTransId="{417221EE-2382-471B-9E99-1ED35695B236}" sibTransId="{8E3BCB43-D148-42F9-8F38-AD050944C293}"/>
    <dgm:cxn modelId="{5C294DB9-EB8D-4BA3-8A47-8728E4837900}" type="presOf" srcId="{A8709904-4A36-4A2A-9444-F8DC9F78C894}" destId="{B67283B3-9C18-4D69-A74D-51FB7A7EF874}" srcOrd="0" destOrd="0" presId="urn:microsoft.com/office/officeart/2005/8/layout/hProcess6"/>
    <dgm:cxn modelId="{FDDA75F7-5A5F-4981-BCDA-A5DFA8D7D1CE}" srcId="{A8709904-4A36-4A2A-9444-F8DC9F78C894}" destId="{974995AC-6C2D-453C-9282-D3ED42ADFEDD}" srcOrd="1" destOrd="0" parTransId="{4B8711C3-F38F-4BDB-9B8D-936F3B539948}" sibTransId="{5213EF2A-4A65-4C05-8B8B-9492D8869A4A}"/>
    <dgm:cxn modelId="{D87460D7-081B-43EA-A1CF-B358B09F9B75}" type="presParOf" srcId="{B67283B3-9C18-4D69-A74D-51FB7A7EF874}" destId="{715DFB7C-CD5B-4E40-B808-7C33F295638C}" srcOrd="0" destOrd="0" presId="urn:microsoft.com/office/officeart/2005/8/layout/hProcess6"/>
    <dgm:cxn modelId="{407BAEFB-03CF-40FC-968D-956D3081F587}" type="presParOf" srcId="{715DFB7C-CD5B-4E40-B808-7C33F295638C}" destId="{8367E884-53CA-43F6-9791-9231E8D1A43B}" srcOrd="0" destOrd="0" presId="urn:microsoft.com/office/officeart/2005/8/layout/hProcess6"/>
    <dgm:cxn modelId="{6F00EF88-4CEF-47A9-8EA6-3025465BACF6}" type="presParOf" srcId="{715DFB7C-CD5B-4E40-B808-7C33F295638C}" destId="{ACDA5138-38C4-4404-89A2-BC1CB2BE35E0}" srcOrd="1" destOrd="0" presId="urn:microsoft.com/office/officeart/2005/8/layout/hProcess6"/>
    <dgm:cxn modelId="{84A2AB65-F8C8-4A0E-891C-7243AF869F6B}" type="presParOf" srcId="{715DFB7C-CD5B-4E40-B808-7C33F295638C}" destId="{0DDB56D4-F9D0-4192-814D-CB6B5D07515D}" srcOrd="2" destOrd="0" presId="urn:microsoft.com/office/officeart/2005/8/layout/hProcess6"/>
    <dgm:cxn modelId="{3779BE39-80C1-47FC-9FC6-B7CDD294AC71}" type="presParOf" srcId="{715DFB7C-CD5B-4E40-B808-7C33F295638C}" destId="{FD2A541D-8251-486A-96C0-A2857A672B4E}" srcOrd="3" destOrd="0" presId="urn:microsoft.com/office/officeart/2005/8/layout/hProcess6"/>
    <dgm:cxn modelId="{8F814A16-6D7E-4830-B2C2-E9DAB33AE5E0}" type="presParOf" srcId="{B67283B3-9C18-4D69-A74D-51FB7A7EF874}" destId="{3F448250-C3FD-457C-8AB0-A9D25DAAC55D}" srcOrd="1" destOrd="0" presId="urn:microsoft.com/office/officeart/2005/8/layout/hProcess6"/>
    <dgm:cxn modelId="{6B6B07BD-4D1C-4EB8-8E3B-927CB56DC9BF}" type="presParOf" srcId="{B67283B3-9C18-4D69-A74D-51FB7A7EF874}" destId="{1D029E27-4C1F-445A-8778-74D0A0D284F8}" srcOrd="2" destOrd="0" presId="urn:microsoft.com/office/officeart/2005/8/layout/hProcess6"/>
    <dgm:cxn modelId="{0368C8A0-19A0-48CE-972B-5F80C4BD6D91}" type="presParOf" srcId="{1D029E27-4C1F-445A-8778-74D0A0D284F8}" destId="{5B0C60A0-7974-4136-8427-0421277A2B8D}" srcOrd="0" destOrd="0" presId="urn:microsoft.com/office/officeart/2005/8/layout/hProcess6"/>
    <dgm:cxn modelId="{934860A7-741C-45C9-9056-9270A49CB51D}" type="presParOf" srcId="{1D029E27-4C1F-445A-8778-74D0A0D284F8}" destId="{15861AB3-60D9-489F-A581-2501E876025A}" srcOrd="1" destOrd="0" presId="urn:microsoft.com/office/officeart/2005/8/layout/hProcess6"/>
    <dgm:cxn modelId="{2D6474EC-2742-420A-93A7-2D6900CD3A8C}" type="presParOf" srcId="{1D029E27-4C1F-445A-8778-74D0A0D284F8}" destId="{35694CDE-A984-4A96-80DC-768BCD214D39}" srcOrd="2" destOrd="0" presId="urn:microsoft.com/office/officeart/2005/8/layout/hProcess6"/>
    <dgm:cxn modelId="{F3146D4A-B210-46EE-A74F-D5410EEA72E8}" type="presParOf" srcId="{1D029E27-4C1F-445A-8778-74D0A0D284F8}" destId="{AFC4E695-78DD-4DE7-AAC8-3D689A07659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CF0AD3-C756-4932-B18A-BC15279291D7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B921FB85-FFAE-457B-B5D0-7B225C547114}">
      <dgm:prSet phldrT="[Texto]"/>
      <dgm:spPr/>
      <dgm:t>
        <a:bodyPr/>
        <a:lstStyle/>
        <a:p>
          <a:r>
            <a:rPr lang="es-MX" dirty="0" err="1">
              <a:latin typeface="Fira Sans Extra Condensed Medium" panose="020B0604020202020204" charset="0"/>
            </a:rPr>
            <a:t>Product</a:t>
          </a:r>
          <a:r>
            <a:rPr lang="es-MX" dirty="0">
              <a:latin typeface="Fira Sans Extra Condensed Medium" panose="020B0604020202020204" charset="0"/>
            </a:rPr>
            <a:t> </a:t>
          </a:r>
          <a:r>
            <a:rPr lang="es-MX" dirty="0" err="1">
              <a:latin typeface="Fira Sans Extra Condensed Medium" panose="020B0604020202020204" charset="0"/>
            </a:rPr>
            <a:t>owner</a:t>
          </a:r>
          <a:r>
            <a:rPr lang="es-MX" dirty="0">
              <a:latin typeface="Fira Sans Extra Condensed Medium" panose="020B0604020202020204" charset="0"/>
            </a:rPr>
            <a:t> &amp; otros </a:t>
          </a:r>
          <a:r>
            <a:rPr lang="es-MX" dirty="0" err="1">
              <a:latin typeface="Fira Sans Extra Condensed Medium" panose="020B0604020202020204" charset="0"/>
            </a:rPr>
            <a:t>stakeholders</a:t>
          </a:r>
          <a:endParaRPr lang="es-MX" dirty="0">
            <a:latin typeface="Fira Sans Extra Condensed Medium" panose="020B0604020202020204" charset="0"/>
          </a:endParaRPr>
        </a:p>
      </dgm:t>
    </dgm:pt>
    <dgm:pt modelId="{6D38A55F-456B-45DF-8927-E45B4AC52458}" type="parTrans" cxnId="{C07575F7-E572-4E6E-A5F0-81620C32B22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5FFA60AF-26C8-4888-9E62-7698A8C033DD}" type="sibTrans" cxnId="{C07575F7-E572-4E6E-A5F0-81620C32B222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8B10450D-D9FB-4102-904F-771B8F4411EB}">
      <dgm:prSet phldrT="[Texto]"/>
      <dgm:spPr/>
      <dgm:t>
        <a:bodyPr/>
        <a:lstStyle/>
        <a:p>
          <a:r>
            <a:rPr lang="es-MX" dirty="0">
              <a:latin typeface="Fira Sans Extra Condensed Medium" panose="020B0604020202020204" charset="0"/>
            </a:rPr>
            <a:t>Se le muestra la nueva funcionalidad</a:t>
          </a:r>
        </a:p>
      </dgm:t>
    </dgm:pt>
    <dgm:pt modelId="{3C486D74-ECE8-46BF-8280-EEEF56D1F2EA}" type="parTrans" cxnId="{7E6FC20F-9E43-4372-8FDB-3FB6836B03B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1D299F5F-3929-4CC3-9A5E-A04E3082AF70}" type="sibTrans" cxnId="{7E6FC20F-9E43-4372-8FDB-3FB6836B03B7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BD4E1B29-5183-4E3F-ABC7-FA6F5852CAA4}">
      <dgm:prSet phldrT="[Texto]"/>
      <dgm:spPr/>
      <dgm:t>
        <a:bodyPr/>
        <a:lstStyle/>
        <a:p>
          <a:r>
            <a:rPr lang="es-MX" dirty="0">
              <a:latin typeface="Fira Sans Extra Condensed Medium" panose="020B0604020202020204" charset="0"/>
            </a:rPr>
            <a:t>Cambios</a:t>
          </a:r>
        </a:p>
      </dgm:t>
    </dgm:pt>
    <dgm:pt modelId="{8CFD2621-B8DC-4E07-8647-DFD9F644C220}" type="parTrans" cxnId="{617B40DB-74C7-4A59-B29F-21FD911A8D9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BDE4F1D7-5A26-4D1C-BC97-476BE9FBA8B9}" type="sibTrans" cxnId="{617B40DB-74C7-4A59-B29F-21FD911A8D9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6F066BA0-F9FB-42FF-90FD-D77DC1B60223}">
      <dgm:prSet phldrT="[Texto]"/>
      <dgm:spPr/>
      <dgm:t>
        <a:bodyPr/>
        <a:lstStyle/>
        <a:p>
          <a:r>
            <a:rPr lang="es-MX" dirty="0">
              <a:latin typeface="Fira Sans Extra Condensed Medium" panose="020B0604020202020204" charset="0"/>
            </a:rPr>
            <a:t>A la funcionalidad presentada </a:t>
          </a:r>
        </a:p>
      </dgm:t>
    </dgm:pt>
    <dgm:pt modelId="{10341D2A-6371-4D7B-A5F4-AF428B941F96}" type="parTrans" cxnId="{3642A64C-77D4-4D22-966C-1E83A665BC0C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D9424A21-0EEC-4E9F-BDB3-5E446EAA52C9}" type="sibTrans" cxnId="{3642A64C-77D4-4D22-966C-1E83A665BC0C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F42FBF8B-26F8-4590-A1D3-39A2C1D0E796}">
      <dgm:prSet phldrT="[Texto]"/>
      <dgm:spPr/>
      <dgm:t>
        <a:bodyPr/>
        <a:lstStyle/>
        <a:p>
          <a:r>
            <a:rPr lang="es-MX" dirty="0">
              <a:latin typeface="Fira Sans Extra Condensed Medium" panose="020B0604020202020204" charset="0"/>
            </a:rPr>
            <a:t>Agregar</a:t>
          </a:r>
        </a:p>
      </dgm:t>
    </dgm:pt>
    <dgm:pt modelId="{E8EF8086-FDB5-4CF1-A81A-A98A06E3AC9B}" type="parTrans" cxnId="{74759FE1-39A6-4AC9-9697-B27AFB22F0A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A6F2FAE6-7032-4559-8C0C-1E6A37C44F5D}" type="sibTrans" cxnId="{74759FE1-39A6-4AC9-9697-B27AFB22F0A4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794FD27C-FB42-41D5-B26E-B2D45ED1DBAE}">
      <dgm:prSet phldrT="[Texto]"/>
      <dgm:spPr/>
      <dgm:t>
        <a:bodyPr/>
        <a:lstStyle/>
        <a:p>
          <a:r>
            <a:rPr lang="es-MX" dirty="0">
              <a:latin typeface="Fira Sans Extra Condensed Medium" panose="020B0604020202020204" charset="0"/>
            </a:rPr>
            <a:t>Nuevos ítems al backlog</a:t>
          </a:r>
        </a:p>
      </dgm:t>
    </dgm:pt>
    <dgm:pt modelId="{C4DAA2B0-D168-4487-88F4-FEF4A3048B48}" type="parTrans" cxnId="{B01195AA-3742-4AD4-A291-A84AC8828BC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406AB9C8-D47A-475E-AB6A-69CB020FCB0F}" type="sibTrans" cxnId="{B01195AA-3742-4AD4-A291-A84AC8828BCA}">
      <dgm:prSet/>
      <dgm:spPr/>
      <dgm:t>
        <a:bodyPr/>
        <a:lstStyle/>
        <a:p>
          <a:endParaRPr lang="es-MX">
            <a:latin typeface="Fira Sans Extra Condensed Medium" panose="020B0604020202020204" charset="0"/>
          </a:endParaRPr>
        </a:p>
      </dgm:t>
    </dgm:pt>
    <dgm:pt modelId="{EB75C9BC-994C-41B6-8C2F-D5360E1EB087}" type="pres">
      <dgm:prSet presAssocID="{D1CF0AD3-C756-4932-B18A-BC15279291D7}" presName="Name0" presStyleCnt="0">
        <dgm:presLayoutVars>
          <dgm:dir/>
          <dgm:animLvl val="lvl"/>
          <dgm:resizeHandles val="exact"/>
        </dgm:presLayoutVars>
      </dgm:prSet>
      <dgm:spPr/>
    </dgm:pt>
    <dgm:pt modelId="{FA3ADD20-E148-45FC-B0D6-8FB598C83829}" type="pres">
      <dgm:prSet presAssocID="{D1CF0AD3-C756-4932-B18A-BC15279291D7}" presName="tSp" presStyleCnt="0"/>
      <dgm:spPr/>
    </dgm:pt>
    <dgm:pt modelId="{3EA91986-EFC3-4B99-A039-03B7BCB0D504}" type="pres">
      <dgm:prSet presAssocID="{D1CF0AD3-C756-4932-B18A-BC15279291D7}" presName="bSp" presStyleCnt="0"/>
      <dgm:spPr/>
    </dgm:pt>
    <dgm:pt modelId="{246E9FF5-6D5D-4117-ADDB-19F6E0E3478A}" type="pres">
      <dgm:prSet presAssocID="{D1CF0AD3-C756-4932-B18A-BC15279291D7}" presName="process" presStyleCnt="0"/>
      <dgm:spPr/>
    </dgm:pt>
    <dgm:pt modelId="{86A11EC5-DDC5-4630-AE9F-C58F6D3A84ED}" type="pres">
      <dgm:prSet presAssocID="{B921FB85-FFAE-457B-B5D0-7B225C547114}" presName="composite1" presStyleCnt="0"/>
      <dgm:spPr/>
    </dgm:pt>
    <dgm:pt modelId="{7AED8D71-81F9-42B9-8761-3BD16EFB80CC}" type="pres">
      <dgm:prSet presAssocID="{B921FB85-FFAE-457B-B5D0-7B225C547114}" presName="dummyNode1" presStyleLbl="node1" presStyleIdx="0" presStyleCnt="3"/>
      <dgm:spPr/>
    </dgm:pt>
    <dgm:pt modelId="{9E81113D-C4C7-47A2-BD8B-0D29CF3F985A}" type="pres">
      <dgm:prSet presAssocID="{B921FB85-FFAE-457B-B5D0-7B225C547114}" presName="childNode1" presStyleLbl="bgAcc1" presStyleIdx="0" presStyleCnt="3">
        <dgm:presLayoutVars>
          <dgm:bulletEnabled val="1"/>
        </dgm:presLayoutVars>
      </dgm:prSet>
      <dgm:spPr/>
    </dgm:pt>
    <dgm:pt modelId="{02E2B59D-64FB-45E3-9556-6F30125A2451}" type="pres">
      <dgm:prSet presAssocID="{B921FB85-FFAE-457B-B5D0-7B225C547114}" presName="childNode1tx" presStyleLbl="bgAcc1" presStyleIdx="0" presStyleCnt="3">
        <dgm:presLayoutVars>
          <dgm:bulletEnabled val="1"/>
        </dgm:presLayoutVars>
      </dgm:prSet>
      <dgm:spPr/>
    </dgm:pt>
    <dgm:pt modelId="{0BA3E627-7CF0-44C2-894E-33438A43A0B3}" type="pres">
      <dgm:prSet presAssocID="{B921FB85-FFAE-457B-B5D0-7B225C54711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FDA3B1E-E6BD-4CD7-B27A-8AE592ECC352}" type="pres">
      <dgm:prSet presAssocID="{B921FB85-FFAE-457B-B5D0-7B225C547114}" presName="connSite1" presStyleCnt="0"/>
      <dgm:spPr/>
    </dgm:pt>
    <dgm:pt modelId="{95CE1554-63C3-4D4A-BAC3-C549249028EE}" type="pres">
      <dgm:prSet presAssocID="{5FFA60AF-26C8-4888-9E62-7698A8C033DD}" presName="Name9" presStyleLbl="sibTrans2D1" presStyleIdx="0" presStyleCnt="2"/>
      <dgm:spPr/>
    </dgm:pt>
    <dgm:pt modelId="{011D5AEC-C10A-4DB1-A104-D60E2FB11BAC}" type="pres">
      <dgm:prSet presAssocID="{BD4E1B29-5183-4E3F-ABC7-FA6F5852CAA4}" presName="composite2" presStyleCnt="0"/>
      <dgm:spPr/>
    </dgm:pt>
    <dgm:pt modelId="{97716348-E802-4C97-B6CB-DBD3800D2202}" type="pres">
      <dgm:prSet presAssocID="{BD4E1B29-5183-4E3F-ABC7-FA6F5852CAA4}" presName="dummyNode2" presStyleLbl="node1" presStyleIdx="0" presStyleCnt="3"/>
      <dgm:spPr/>
    </dgm:pt>
    <dgm:pt modelId="{F9586999-96FD-4600-8350-8E85178F403A}" type="pres">
      <dgm:prSet presAssocID="{BD4E1B29-5183-4E3F-ABC7-FA6F5852CAA4}" presName="childNode2" presStyleLbl="bgAcc1" presStyleIdx="1" presStyleCnt="3">
        <dgm:presLayoutVars>
          <dgm:bulletEnabled val="1"/>
        </dgm:presLayoutVars>
      </dgm:prSet>
      <dgm:spPr/>
    </dgm:pt>
    <dgm:pt modelId="{5752E91A-73AC-43EE-BA7D-B10A51DB0315}" type="pres">
      <dgm:prSet presAssocID="{BD4E1B29-5183-4E3F-ABC7-FA6F5852CAA4}" presName="childNode2tx" presStyleLbl="bgAcc1" presStyleIdx="1" presStyleCnt="3">
        <dgm:presLayoutVars>
          <dgm:bulletEnabled val="1"/>
        </dgm:presLayoutVars>
      </dgm:prSet>
      <dgm:spPr/>
    </dgm:pt>
    <dgm:pt modelId="{0ED056C0-BF3C-457F-B320-283FA514CC4E}" type="pres">
      <dgm:prSet presAssocID="{BD4E1B29-5183-4E3F-ABC7-FA6F5852CAA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968D0F6-4078-4760-97C4-1DDD2FCA890B}" type="pres">
      <dgm:prSet presAssocID="{BD4E1B29-5183-4E3F-ABC7-FA6F5852CAA4}" presName="connSite2" presStyleCnt="0"/>
      <dgm:spPr/>
    </dgm:pt>
    <dgm:pt modelId="{064EF987-32F2-4812-B397-E3A0DEEC8E4A}" type="pres">
      <dgm:prSet presAssocID="{BDE4F1D7-5A26-4D1C-BC97-476BE9FBA8B9}" presName="Name18" presStyleLbl="sibTrans2D1" presStyleIdx="1" presStyleCnt="2"/>
      <dgm:spPr/>
    </dgm:pt>
    <dgm:pt modelId="{48738512-14AE-4520-BF4B-50E828C122F9}" type="pres">
      <dgm:prSet presAssocID="{F42FBF8B-26F8-4590-A1D3-39A2C1D0E796}" presName="composite1" presStyleCnt="0"/>
      <dgm:spPr/>
    </dgm:pt>
    <dgm:pt modelId="{3A33D4A1-7730-41BE-B1B6-0DF8D4419D78}" type="pres">
      <dgm:prSet presAssocID="{F42FBF8B-26F8-4590-A1D3-39A2C1D0E796}" presName="dummyNode1" presStyleLbl="node1" presStyleIdx="1" presStyleCnt="3"/>
      <dgm:spPr/>
    </dgm:pt>
    <dgm:pt modelId="{AD590D63-A384-47E3-A640-9F734DFD05F0}" type="pres">
      <dgm:prSet presAssocID="{F42FBF8B-26F8-4590-A1D3-39A2C1D0E796}" presName="childNode1" presStyleLbl="bgAcc1" presStyleIdx="2" presStyleCnt="3">
        <dgm:presLayoutVars>
          <dgm:bulletEnabled val="1"/>
        </dgm:presLayoutVars>
      </dgm:prSet>
      <dgm:spPr/>
    </dgm:pt>
    <dgm:pt modelId="{64FF4415-B865-4788-BBBB-29625149FE12}" type="pres">
      <dgm:prSet presAssocID="{F42FBF8B-26F8-4590-A1D3-39A2C1D0E796}" presName="childNode1tx" presStyleLbl="bgAcc1" presStyleIdx="2" presStyleCnt="3">
        <dgm:presLayoutVars>
          <dgm:bulletEnabled val="1"/>
        </dgm:presLayoutVars>
      </dgm:prSet>
      <dgm:spPr/>
    </dgm:pt>
    <dgm:pt modelId="{05D12501-9F39-4F67-B29F-EB44DCEB953B}" type="pres">
      <dgm:prSet presAssocID="{F42FBF8B-26F8-4590-A1D3-39A2C1D0E79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C39B62B-E8DA-40B9-8905-129D0DDF7EF8}" type="pres">
      <dgm:prSet presAssocID="{F42FBF8B-26F8-4590-A1D3-39A2C1D0E796}" presName="connSite1" presStyleCnt="0"/>
      <dgm:spPr/>
    </dgm:pt>
  </dgm:ptLst>
  <dgm:cxnLst>
    <dgm:cxn modelId="{17A3060B-1C5F-4C60-AC0A-2E6021DEDE14}" type="presOf" srcId="{6F066BA0-F9FB-42FF-90FD-D77DC1B60223}" destId="{F9586999-96FD-4600-8350-8E85178F403A}" srcOrd="0" destOrd="0" presId="urn:microsoft.com/office/officeart/2005/8/layout/hProcess4"/>
    <dgm:cxn modelId="{7E6FC20F-9E43-4372-8FDB-3FB6836B03B7}" srcId="{B921FB85-FFAE-457B-B5D0-7B225C547114}" destId="{8B10450D-D9FB-4102-904F-771B8F4411EB}" srcOrd="0" destOrd="0" parTransId="{3C486D74-ECE8-46BF-8280-EEEF56D1F2EA}" sibTransId="{1D299F5F-3929-4CC3-9A5E-A04E3082AF70}"/>
    <dgm:cxn modelId="{F1982310-5192-45B2-8F0C-C011789D4EB9}" type="presOf" srcId="{BDE4F1D7-5A26-4D1C-BC97-476BE9FBA8B9}" destId="{064EF987-32F2-4812-B397-E3A0DEEC8E4A}" srcOrd="0" destOrd="0" presId="urn:microsoft.com/office/officeart/2005/8/layout/hProcess4"/>
    <dgm:cxn modelId="{1C913710-46F8-4C7F-AB57-780DF16480BC}" type="presOf" srcId="{D1CF0AD3-C756-4932-B18A-BC15279291D7}" destId="{EB75C9BC-994C-41B6-8C2F-D5360E1EB087}" srcOrd="0" destOrd="0" presId="urn:microsoft.com/office/officeart/2005/8/layout/hProcess4"/>
    <dgm:cxn modelId="{9B00581D-54E5-4F8F-80F8-F252704C139C}" type="presOf" srcId="{794FD27C-FB42-41D5-B26E-B2D45ED1DBAE}" destId="{AD590D63-A384-47E3-A640-9F734DFD05F0}" srcOrd="0" destOrd="0" presId="urn:microsoft.com/office/officeart/2005/8/layout/hProcess4"/>
    <dgm:cxn modelId="{BFE8615E-7CA3-4159-B224-E9E4C6D2BDC3}" type="presOf" srcId="{BD4E1B29-5183-4E3F-ABC7-FA6F5852CAA4}" destId="{0ED056C0-BF3C-457F-B320-283FA514CC4E}" srcOrd="0" destOrd="0" presId="urn:microsoft.com/office/officeart/2005/8/layout/hProcess4"/>
    <dgm:cxn modelId="{3642A64C-77D4-4D22-966C-1E83A665BC0C}" srcId="{BD4E1B29-5183-4E3F-ABC7-FA6F5852CAA4}" destId="{6F066BA0-F9FB-42FF-90FD-D77DC1B60223}" srcOrd="0" destOrd="0" parTransId="{10341D2A-6371-4D7B-A5F4-AF428B941F96}" sibTransId="{D9424A21-0EEC-4E9F-BDB3-5E446EAA52C9}"/>
    <dgm:cxn modelId="{E208BDA7-3096-48F3-9B55-E63173F57C2D}" type="presOf" srcId="{794FD27C-FB42-41D5-B26E-B2D45ED1DBAE}" destId="{64FF4415-B865-4788-BBBB-29625149FE12}" srcOrd="1" destOrd="0" presId="urn:microsoft.com/office/officeart/2005/8/layout/hProcess4"/>
    <dgm:cxn modelId="{B01195AA-3742-4AD4-A291-A84AC8828BCA}" srcId="{F42FBF8B-26F8-4590-A1D3-39A2C1D0E796}" destId="{794FD27C-FB42-41D5-B26E-B2D45ED1DBAE}" srcOrd="0" destOrd="0" parTransId="{C4DAA2B0-D168-4487-88F4-FEF4A3048B48}" sibTransId="{406AB9C8-D47A-475E-AB6A-69CB020FCB0F}"/>
    <dgm:cxn modelId="{D66E8FAB-E75D-45F2-8733-98CA7B6AAC52}" type="presOf" srcId="{8B10450D-D9FB-4102-904F-771B8F4411EB}" destId="{02E2B59D-64FB-45E3-9556-6F30125A2451}" srcOrd="1" destOrd="0" presId="urn:microsoft.com/office/officeart/2005/8/layout/hProcess4"/>
    <dgm:cxn modelId="{947BD5AB-1F64-4AAC-AE66-9B660CD2A6D3}" type="presOf" srcId="{5FFA60AF-26C8-4888-9E62-7698A8C033DD}" destId="{95CE1554-63C3-4D4A-BAC3-C549249028EE}" srcOrd="0" destOrd="0" presId="urn:microsoft.com/office/officeart/2005/8/layout/hProcess4"/>
    <dgm:cxn modelId="{1C4357AE-09E4-4E64-9D22-38E77047A3A2}" type="presOf" srcId="{F42FBF8B-26F8-4590-A1D3-39A2C1D0E796}" destId="{05D12501-9F39-4F67-B29F-EB44DCEB953B}" srcOrd="0" destOrd="0" presId="urn:microsoft.com/office/officeart/2005/8/layout/hProcess4"/>
    <dgm:cxn modelId="{4BE049CA-9488-4FCF-B937-13165716B8DC}" type="presOf" srcId="{8B10450D-D9FB-4102-904F-771B8F4411EB}" destId="{9E81113D-C4C7-47A2-BD8B-0D29CF3F985A}" srcOrd="0" destOrd="0" presId="urn:microsoft.com/office/officeart/2005/8/layout/hProcess4"/>
    <dgm:cxn modelId="{D098DBD2-193C-4C1C-9BB9-650F56B46FC1}" type="presOf" srcId="{B921FB85-FFAE-457B-B5D0-7B225C547114}" destId="{0BA3E627-7CF0-44C2-894E-33438A43A0B3}" srcOrd="0" destOrd="0" presId="urn:microsoft.com/office/officeart/2005/8/layout/hProcess4"/>
    <dgm:cxn modelId="{617B40DB-74C7-4A59-B29F-21FD911A8D94}" srcId="{D1CF0AD3-C756-4932-B18A-BC15279291D7}" destId="{BD4E1B29-5183-4E3F-ABC7-FA6F5852CAA4}" srcOrd="1" destOrd="0" parTransId="{8CFD2621-B8DC-4E07-8647-DFD9F644C220}" sibTransId="{BDE4F1D7-5A26-4D1C-BC97-476BE9FBA8B9}"/>
    <dgm:cxn modelId="{74759FE1-39A6-4AC9-9697-B27AFB22F0A4}" srcId="{D1CF0AD3-C756-4932-B18A-BC15279291D7}" destId="{F42FBF8B-26F8-4590-A1D3-39A2C1D0E796}" srcOrd="2" destOrd="0" parTransId="{E8EF8086-FDB5-4CF1-A81A-A98A06E3AC9B}" sibTransId="{A6F2FAE6-7032-4559-8C0C-1E6A37C44F5D}"/>
    <dgm:cxn modelId="{C6FC76F1-B87A-49E0-9A77-F7936D413CC6}" type="presOf" srcId="{6F066BA0-F9FB-42FF-90FD-D77DC1B60223}" destId="{5752E91A-73AC-43EE-BA7D-B10A51DB0315}" srcOrd="1" destOrd="0" presId="urn:microsoft.com/office/officeart/2005/8/layout/hProcess4"/>
    <dgm:cxn modelId="{C07575F7-E572-4E6E-A5F0-81620C32B222}" srcId="{D1CF0AD3-C756-4932-B18A-BC15279291D7}" destId="{B921FB85-FFAE-457B-B5D0-7B225C547114}" srcOrd="0" destOrd="0" parTransId="{6D38A55F-456B-45DF-8927-E45B4AC52458}" sibTransId="{5FFA60AF-26C8-4888-9E62-7698A8C033DD}"/>
    <dgm:cxn modelId="{C533C79C-AE88-46A2-9D3E-BE55739C5CF5}" type="presParOf" srcId="{EB75C9BC-994C-41B6-8C2F-D5360E1EB087}" destId="{FA3ADD20-E148-45FC-B0D6-8FB598C83829}" srcOrd="0" destOrd="0" presId="urn:microsoft.com/office/officeart/2005/8/layout/hProcess4"/>
    <dgm:cxn modelId="{591F4EB6-F7AD-451F-86DC-68AB467CD3A9}" type="presParOf" srcId="{EB75C9BC-994C-41B6-8C2F-D5360E1EB087}" destId="{3EA91986-EFC3-4B99-A039-03B7BCB0D504}" srcOrd="1" destOrd="0" presId="urn:microsoft.com/office/officeart/2005/8/layout/hProcess4"/>
    <dgm:cxn modelId="{0C28B639-F8D9-4361-8689-CE53B70C94D6}" type="presParOf" srcId="{EB75C9BC-994C-41B6-8C2F-D5360E1EB087}" destId="{246E9FF5-6D5D-4117-ADDB-19F6E0E3478A}" srcOrd="2" destOrd="0" presId="urn:microsoft.com/office/officeart/2005/8/layout/hProcess4"/>
    <dgm:cxn modelId="{06C79466-CD63-4A52-AB85-2E3B66D7D013}" type="presParOf" srcId="{246E9FF5-6D5D-4117-ADDB-19F6E0E3478A}" destId="{86A11EC5-DDC5-4630-AE9F-C58F6D3A84ED}" srcOrd="0" destOrd="0" presId="urn:microsoft.com/office/officeart/2005/8/layout/hProcess4"/>
    <dgm:cxn modelId="{38FA22D2-E2D1-4E13-923A-EC4F38C2C045}" type="presParOf" srcId="{86A11EC5-DDC5-4630-AE9F-C58F6D3A84ED}" destId="{7AED8D71-81F9-42B9-8761-3BD16EFB80CC}" srcOrd="0" destOrd="0" presId="urn:microsoft.com/office/officeart/2005/8/layout/hProcess4"/>
    <dgm:cxn modelId="{3C98D326-D601-4C95-86D1-2861CAB6B47E}" type="presParOf" srcId="{86A11EC5-DDC5-4630-AE9F-C58F6D3A84ED}" destId="{9E81113D-C4C7-47A2-BD8B-0D29CF3F985A}" srcOrd="1" destOrd="0" presId="urn:microsoft.com/office/officeart/2005/8/layout/hProcess4"/>
    <dgm:cxn modelId="{6A4564EE-5BB3-4554-A8BA-CBE050E073E1}" type="presParOf" srcId="{86A11EC5-DDC5-4630-AE9F-C58F6D3A84ED}" destId="{02E2B59D-64FB-45E3-9556-6F30125A2451}" srcOrd="2" destOrd="0" presId="urn:microsoft.com/office/officeart/2005/8/layout/hProcess4"/>
    <dgm:cxn modelId="{5EF6465E-385C-455B-8185-13A5A4389E64}" type="presParOf" srcId="{86A11EC5-DDC5-4630-AE9F-C58F6D3A84ED}" destId="{0BA3E627-7CF0-44C2-894E-33438A43A0B3}" srcOrd="3" destOrd="0" presId="urn:microsoft.com/office/officeart/2005/8/layout/hProcess4"/>
    <dgm:cxn modelId="{75C701DD-38BB-4D34-AB63-1F4DB1EEAE2E}" type="presParOf" srcId="{86A11EC5-DDC5-4630-AE9F-C58F6D3A84ED}" destId="{BFDA3B1E-E6BD-4CD7-B27A-8AE592ECC352}" srcOrd="4" destOrd="0" presId="urn:microsoft.com/office/officeart/2005/8/layout/hProcess4"/>
    <dgm:cxn modelId="{8846E6E9-9768-4F14-8EBF-597C708B0A1E}" type="presParOf" srcId="{246E9FF5-6D5D-4117-ADDB-19F6E0E3478A}" destId="{95CE1554-63C3-4D4A-BAC3-C549249028EE}" srcOrd="1" destOrd="0" presId="urn:microsoft.com/office/officeart/2005/8/layout/hProcess4"/>
    <dgm:cxn modelId="{CC4D9B8F-DF71-4513-9253-CA475715E97E}" type="presParOf" srcId="{246E9FF5-6D5D-4117-ADDB-19F6E0E3478A}" destId="{011D5AEC-C10A-4DB1-A104-D60E2FB11BAC}" srcOrd="2" destOrd="0" presId="urn:microsoft.com/office/officeart/2005/8/layout/hProcess4"/>
    <dgm:cxn modelId="{D4E9122E-780D-402B-8324-F8F9BF2CB1DA}" type="presParOf" srcId="{011D5AEC-C10A-4DB1-A104-D60E2FB11BAC}" destId="{97716348-E802-4C97-B6CB-DBD3800D2202}" srcOrd="0" destOrd="0" presId="urn:microsoft.com/office/officeart/2005/8/layout/hProcess4"/>
    <dgm:cxn modelId="{DA55BECE-C259-477F-B075-188C05DE143D}" type="presParOf" srcId="{011D5AEC-C10A-4DB1-A104-D60E2FB11BAC}" destId="{F9586999-96FD-4600-8350-8E85178F403A}" srcOrd="1" destOrd="0" presId="urn:microsoft.com/office/officeart/2005/8/layout/hProcess4"/>
    <dgm:cxn modelId="{D41A74C2-4A90-4820-81CD-4906E57244B3}" type="presParOf" srcId="{011D5AEC-C10A-4DB1-A104-D60E2FB11BAC}" destId="{5752E91A-73AC-43EE-BA7D-B10A51DB0315}" srcOrd="2" destOrd="0" presId="urn:microsoft.com/office/officeart/2005/8/layout/hProcess4"/>
    <dgm:cxn modelId="{DC33FDE4-A75D-4EEF-9B4D-5F336CE7DF3B}" type="presParOf" srcId="{011D5AEC-C10A-4DB1-A104-D60E2FB11BAC}" destId="{0ED056C0-BF3C-457F-B320-283FA514CC4E}" srcOrd="3" destOrd="0" presId="urn:microsoft.com/office/officeart/2005/8/layout/hProcess4"/>
    <dgm:cxn modelId="{D5431185-822D-4231-B9F3-9BA6F9103D05}" type="presParOf" srcId="{011D5AEC-C10A-4DB1-A104-D60E2FB11BAC}" destId="{A968D0F6-4078-4760-97C4-1DDD2FCA890B}" srcOrd="4" destOrd="0" presId="urn:microsoft.com/office/officeart/2005/8/layout/hProcess4"/>
    <dgm:cxn modelId="{B8CBFDE8-A111-4FC8-96CD-673233A62F2B}" type="presParOf" srcId="{246E9FF5-6D5D-4117-ADDB-19F6E0E3478A}" destId="{064EF987-32F2-4812-B397-E3A0DEEC8E4A}" srcOrd="3" destOrd="0" presId="urn:microsoft.com/office/officeart/2005/8/layout/hProcess4"/>
    <dgm:cxn modelId="{E386D65C-8F51-4E9F-B6D7-B06D558AB43D}" type="presParOf" srcId="{246E9FF5-6D5D-4117-ADDB-19F6E0E3478A}" destId="{48738512-14AE-4520-BF4B-50E828C122F9}" srcOrd="4" destOrd="0" presId="urn:microsoft.com/office/officeart/2005/8/layout/hProcess4"/>
    <dgm:cxn modelId="{8D441EE2-D736-4C1D-AB15-B419D892B482}" type="presParOf" srcId="{48738512-14AE-4520-BF4B-50E828C122F9}" destId="{3A33D4A1-7730-41BE-B1B6-0DF8D4419D78}" srcOrd="0" destOrd="0" presId="urn:microsoft.com/office/officeart/2005/8/layout/hProcess4"/>
    <dgm:cxn modelId="{276BD7DC-9A6C-47F5-9ABC-C08F3E2367CC}" type="presParOf" srcId="{48738512-14AE-4520-BF4B-50E828C122F9}" destId="{AD590D63-A384-47E3-A640-9F734DFD05F0}" srcOrd="1" destOrd="0" presId="urn:microsoft.com/office/officeart/2005/8/layout/hProcess4"/>
    <dgm:cxn modelId="{7078F4E0-1D05-4FA6-9E6F-94E013C37F2A}" type="presParOf" srcId="{48738512-14AE-4520-BF4B-50E828C122F9}" destId="{64FF4415-B865-4788-BBBB-29625149FE12}" srcOrd="2" destOrd="0" presId="urn:microsoft.com/office/officeart/2005/8/layout/hProcess4"/>
    <dgm:cxn modelId="{69A71FE6-A9A0-4C94-A74E-9272C4DB9E8A}" type="presParOf" srcId="{48738512-14AE-4520-BF4B-50E828C122F9}" destId="{05D12501-9F39-4F67-B29F-EB44DCEB953B}" srcOrd="3" destOrd="0" presId="urn:microsoft.com/office/officeart/2005/8/layout/hProcess4"/>
    <dgm:cxn modelId="{3E2D7866-64CE-4070-BED0-5C05391DC575}" type="presParOf" srcId="{48738512-14AE-4520-BF4B-50E828C122F9}" destId="{4C39B62B-E8DA-40B9-8905-129D0DDF7EF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35F968-9526-4362-8F10-5551C9A65A3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0CF949A-2150-4747-A386-F65A1D6F1F78}">
      <dgm:prSet/>
      <dgm:spPr/>
      <dgm:t>
        <a:bodyPr/>
        <a:lstStyle/>
        <a:p>
          <a:r>
            <a:rPr lang="es-MX" b="0" i="0" dirty="0">
              <a:solidFill>
                <a:schemeClr val="tx2"/>
              </a:solidFill>
              <a:latin typeface="Fira Sans Extra Condensed Medium" panose="020B0604020202020204" charset="0"/>
            </a:rPr>
            <a:t>La tecnología seleccionada no funciona</a:t>
          </a:r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B562415C-48C1-45F4-A5D4-FEB01E9FD782}" type="parTrans" cxnId="{1DA2FBF7-83B3-4464-A4C9-FD803B45AC13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7BE15018-C8AE-42E3-B6D9-A3B909EB3CE6}" type="sibTrans" cxnId="{1DA2FBF7-83B3-4464-A4C9-FD803B45AC13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B4A4BD7D-B537-46B0-B3FA-026E421129DB}">
      <dgm:prSet/>
      <dgm:spPr/>
      <dgm:t>
        <a:bodyPr/>
        <a:lstStyle/>
        <a:p>
          <a:r>
            <a:rPr lang="es-MX" b="0" i="0" dirty="0">
              <a:solidFill>
                <a:schemeClr val="tx2"/>
              </a:solidFill>
              <a:latin typeface="Fira Sans Extra Condensed Medium" panose="020B0604020202020204" charset="0"/>
            </a:rPr>
            <a:t>Han cambiado las circunstancias del negocio</a:t>
          </a:r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F6925855-2F03-449A-874C-525907EC95EA}" type="parTrans" cxnId="{67530EAD-4831-47DB-9411-CF59A474F7CF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DB4C3689-086A-4198-9442-D389157696D6}" type="sibTrans" cxnId="{67530EAD-4831-47DB-9411-CF59A474F7CF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4775B28F-13AA-4701-B6A9-C2C3CBBAACF2}">
      <dgm:prSet/>
      <dgm:spPr/>
      <dgm:t>
        <a:bodyPr/>
        <a:lstStyle/>
        <a:p>
          <a:r>
            <a:rPr lang="es-MX" b="0" i="0" dirty="0">
              <a:solidFill>
                <a:schemeClr val="tx2"/>
              </a:solidFill>
              <a:latin typeface="Fira Sans Extra Condensed Medium" panose="020B0604020202020204" charset="0"/>
            </a:rPr>
            <a:t>El Scrum </a:t>
          </a:r>
          <a:r>
            <a:rPr lang="es-MX" b="0" i="0" dirty="0" err="1">
              <a:solidFill>
                <a:schemeClr val="tx2"/>
              </a:solidFill>
              <a:latin typeface="Fira Sans Extra Condensed Medium" panose="020B0604020202020204" charset="0"/>
            </a:rPr>
            <a:t>Team</a:t>
          </a:r>
          <a:r>
            <a:rPr lang="es-MX" b="0" i="0" dirty="0">
              <a:solidFill>
                <a:schemeClr val="tx2"/>
              </a:solidFill>
              <a:latin typeface="Fira Sans Extra Condensed Medium" panose="020B0604020202020204" charset="0"/>
            </a:rPr>
            <a:t> ha tenido interferencias</a:t>
          </a:r>
          <a:endParaRPr lang="es-MX" dirty="0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BCB179DA-2889-4AD6-B30E-438CD5A0A50C}" type="parTrans" cxnId="{689B94A8-EF75-48E7-98A4-058BD1F0C158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A44E7919-2C82-4140-B88A-DFF7FEFE3E59}" type="sibTrans" cxnId="{689B94A8-EF75-48E7-98A4-058BD1F0C158}">
      <dgm:prSet/>
      <dgm:spPr/>
      <dgm:t>
        <a:bodyPr/>
        <a:lstStyle/>
        <a:p>
          <a:endParaRPr lang="es-MX">
            <a:solidFill>
              <a:schemeClr val="tx2"/>
            </a:solidFill>
            <a:latin typeface="Fira Sans Extra Condensed Medium" panose="020B0604020202020204" charset="0"/>
          </a:endParaRPr>
        </a:p>
      </dgm:t>
    </dgm:pt>
    <dgm:pt modelId="{88C208C6-5F48-445B-8164-96EDB5E0AB85}" type="pres">
      <dgm:prSet presAssocID="{4D35F968-9526-4362-8F10-5551C9A65A31}" presName="composite" presStyleCnt="0">
        <dgm:presLayoutVars>
          <dgm:chMax val="5"/>
          <dgm:dir/>
          <dgm:resizeHandles val="exact"/>
        </dgm:presLayoutVars>
      </dgm:prSet>
      <dgm:spPr/>
    </dgm:pt>
    <dgm:pt modelId="{FF9D255D-4C40-4ADE-A2C9-2A71FD2C33E6}" type="pres">
      <dgm:prSet presAssocID="{00CF949A-2150-4747-A386-F65A1D6F1F78}" presName="circle1" presStyleLbl="lnNode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2F71BA89-C798-4FD4-8D24-B65558E9FF3B}" type="pres">
      <dgm:prSet presAssocID="{00CF949A-2150-4747-A386-F65A1D6F1F78}" presName="text1" presStyleLbl="revTx" presStyleIdx="0" presStyleCnt="3">
        <dgm:presLayoutVars>
          <dgm:bulletEnabled val="1"/>
        </dgm:presLayoutVars>
      </dgm:prSet>
      <dgm:spPr/>
    </dgm:pt>
    <dgm:pt modelId="{F50A6D30-81AB-41A3-9655-18CECBC3C9A8}" type="pres">
      <dgm:prSet presAssocID="{00CF949A-2150-4747-A386-F65A1D6F1F78}" presName="line1" presStyleLbl="callout" presStyleIdx="0" presStyleCnt="6"/>
      <dgm:spPr/>
    </dgm:pt>
    <dgm:pt modelId="{F61702EC-0191-4585-A2F2-9AFC12D7B80F}" type="pres">
      <dgm:prSet presAssocID="{00CF949A-2150-4747-A386-F65A1D6F1F78}" presName="d1" presStyleLbl="callout" presStyleIdx="1" presStyleCnt="6"/>
      <dgm:spPr/>
    </dgm:pt>
    <dgm:pt modelId="{D2DDCF06-A085-4343-B63B-37A7D066D0E8}" type="pres">
      <dgm:prSet presAssocID="{B4A4BD7D-B537-46B0-B3FA-026E421129DB}" presName="circle2" presStyleLbl="lnNode1" presStyleIdx="1" presStyleCnt="3"/>
      <dgm:spPr>
        <a:solidFill>
          <a:srgbClr val="FF0000"/>
        </a:solidFill>
      </dgm:spPr>
    </dgm:pt>
    <dgm:pt modelId="{0E6FB52C-1403-4527-BC76-00D3EE0C3356}" type="pres">
      <dgm:prSet presAssocID="{B4A4BD7D-B537-46B0-B3FA-026E421129DB}" presName="text2" presStyleLbl="revTx" presStyleIdx="1" presStyleCnt="3">
        <dgm:presLayoutVars>
          <dgm:bulletEnabled val="1"/>
        </dgm:presLayoutVars>
      </dgm:prSet>
      <dgm:spPr/>
    </dgm:pt>
    <dgm:pt modelId="{93EB3F5D-CF93-45F1-B35A-B1BE2F8B10DF}" type="pres">
      <dgm:prSet presAssocID="{B4A4BD7D-B537-46B0-B3FA-026E421129DB}" presName="line2" presStyleLbl="callout" presStyleIdx="2" presStyleCnt="6"/>
      <dgm:spPr/>
    </dgm:pt>
    <dgm:pt modelId="{7D0D328B-3EE4-41E8-9D35-E0F0F4FC7A4F}" type="pres">
      <dgm:prSet presAssocID="{B4A4BD7D-B537-46B0-B3FA-026E421129DB}" presName="d2" presStyleLbl="callout" presStyleIdx="3" presStyleCnt="6"/>
      <dgm:spPr/>
    </dgm:pt>
    <dgm:pt modelId="{E791CF17-C0FB-4DD9-AA52-7A9710293D48}" type="pres">
      <dgm:prSet presAssocID="{4775B28F-13AA-4701-B6A9-C2C3CBBAACF2}" presName="circle3" presStyleLbl="lnNode1" presStyleIdx="2" presStyleCnt="3"/>
      <dgm:spPr>
        <a:solidFill>
          <a:srgbClr val="C00000"/>
        </a:solidFill>
      </dgm:spPr>
    </dgm:pt>
    <dgm:pt modelId="{1F15ECD3-31CC-4F51-BFEC-A010E2700D5F}" type="pres">
      <dgm:prSet presAssocID="{4775B28F-13AA-4701-B6A9-C2C3CBBAACF2}" presName="text3" presStyleLbl="revTx" presStyleIdx="2" presStyleCnt="3">
        <dgm:presLayoutVars>
          <dgm:bulletEnabled val="1"/>
        </dgm:presLayoutVars>
      </dgm:prSet>
      <dgm:spPr/>
    </dgm:pt>
    <dgm:pt modelId="{1887C1E3-B44D-4E2A-AF97-9387308292E1}" type="pres">
      <dgm:prSet presAssocID="{4775B28F-13AA-4701-B6A9-C2C3CBBAACF2}" presName="line3" presStyleLbl="callout" presStyleIdx="4" presStyleCnt="6"/>
      <dgm:spPr/>
    </dgm:pt>
    <dgm:pt modelId="{F0A860C3-D513-437C-B8B8-50E68CD13302}" type="pres">
      <dgm:prSet presAssocID="{4775B28F-13AA-4701-B6A9-C2C3CBBAACF2}" presName="d3" presStyleLbl="callout" presStyleIdx="5" presStyleCnt="6"/>
      <dgm:spPr/>
    </dgm:pt>
  </dgm:ptLst>
  <dgm:cxnLst>
    <dgm:cxn modelId="{EA7B4F65-BEE4-4946-BB5D-836FC70F58B8}" type="presOf" srcId="{B4A4BD7D-B537-46B0-B3FA-026E421129DB}" destId="{0E6FB52C-1403-4527-BC76-00D3EE0C3356}" srcOrd="0" destOrd="0" presId="urn:microsoft.com/office/officeart/2005/8/layout/target1"/>
    <dgm:cxn modelId="{D413E968-D1DF-4DAF-8DE2-7BC935D737F3}" type="presOf" srcId="{4775B28F-13AA-4701-B6A9-C2C3CBBAACF2}" destId="{1F15ECD3-31CC-4F51-BFEC-A010E2700D5F}" srcOrd="0" destOrd="0" presId="urn:microsoft.com/office/officeart/2005/8/layout/target1"/>
    <dgm:cxn modelId="{689B94A8-EF75-48E7-98A4-058BD1F0C158}" srcId="{4D35F968-9526-4362-8F10-5551C9A65A31}" destId="{4775B28F-13AA-4701-B6A9-C2C3CBBAACF2}" srcOrd="2" destOrd="0" parTransId="{BCB179DA-2889-4AD6-B30E-438CD5A0A50C}" sibTransId="{A44E7919-2C82-4140-B88A-DFF7FEFE3E59}"/>
    <dgm:cxn modelId="{67530EAD-4831-47DB-9411-CF59A474F7CF}" srcId="{4D35F968-9526-4362-8F10-5551C9A65A31}" destId="{B4A4BD7D-B537-46B0-B3FA-026E421129DB}" srcOrd="1" destOrd="0" parTransId="{F6925855-2F03-449A-874C-525907EC95EA}" sibTransId="{DB4C3689-086A-4198-9442-D389157696D6}"/>
    <dgm:cxn modelId="{AC74C4B6-A003-4698-BDF8-CE42CB5EB00B}" type="presOf" srcId="{00CF949A-2150-4747-A386-F65A1D6F1F78}" destId="{2F71BA89-C798-4FD4-8D24-B65558E9FF3B}" srcOrd="0" destOrd="0" presId="urn:microsoft.com/office/officeart/2005/8/layout/target1"/>
    <dgm:cxn modelId="{B7452FBA-60A4-4AC3-86C8-49F8B9B392CB}" type="presOf" srcId="{4D35F968-9526-4362-8F10-5551C9A65A31}" destId="{88C208C6-5F48-445B-8164-96EDB5E0AB85}" srcOrd="0" destOrd="0" presId="urn:microsoft.com/office/officeart/2005/8/layout/target1"/>
    <dgm:cxn modelId="{1DA2FBF7-83B3-4464-A4C9-FD803B45AC13}" srcId="{4D35F968-9526-4362-8F10-5551C9A65A31}" destId="{00CF949A-2150-4747-A386-F65A1D6F1F78}" srcOrd="0" destOrd="0" parTransId="{B562415C-48C1-45F4-A5D4-FEB01E9FD782}" sibTransId="{7BE15018-C8AE-42E3-B6D9-A3B909EB3CE6}"/>
    <dgm:cxn modelId="{2E3BF962-8A07-40B3-836E-EF7B11A0D182}" type="presParOf" srcId="{88C208C6-5F48-445B-8164-96EDB5E0AB85}" destId="{FF9D255D-4C40-4ADE-A2C9-2A71FD2C33E6}" srcOrd="0" destOrd="0" presId="urn:microsoft.com/office/officeart/2005/8/layout/target1"/>
    <dgm:cxn modelId="{49A63F5A-C634-4ADC-B04E-6E712D3E9848}" type="presParOf" srcId="{88C208C6-5F48-445B-8164-96EDB5E0AB85}" destId="{2F71BA89-C798-4FD4-8D24-B65558E9FF3B}" srcOrd="1" destOrd="0" presId="urn:microsoft.com/office/officeart/2005/8/layout/target1"/>
    <dgm:cxn modelId="{1A630A0A-6A21-4342-BCF2-2D4FA0DD114C}" type="presParOf" srcId="{88C208C6-5F48-445B-8164-96EDB5E0AB85}" destId="{F50A6D30-81AB-41A3-9655-18CECBC3C9A8}" srcOrd="2" destOrd="0" presId="urn:microsoft.com/office/officeart/2005/8/layout/target1"/>
    <dgm:cxn modelId="{BFD2E3E1-E311-44AE-90B8-D0698D61DFA1}" type="presParOf" srcId="{88C208C6-5F48-445B-8164-96EDB5E0AB85}" destId="{F61702EC-0191-4585-A2F2-9AFC12D7B80F}" srcOrd="3" destOrd="0" presId="urn:microsoft.com/office/officeart/2005/8/layout/target1"/>
    <dgm:cxn modelId="{7C66EF84-7FF2-4D03-B74E-52E945FFAD67}" type="presParOf" srcId="{88C208C6-5F48-445B-8164-96EDB5E0AB85}" destId="{D2DDCF06-A085-4343-B63B-37A7D066D0E8}" srcOrd="4" destOrd="0" presId="urn:microsoft.com/office/officeart/2005/8/layout/target1"/>
    <dgm:cxn modelId="{C8DDBAA9-A739-4442-99E0-746FE0710C2A}" type="presParOf" srcId="{88C208C6-5F48-445B-8164-96EDB5E0AB85}" destId="{0E6FB52C-1403-4527-BC76-00D3EE0C3356}" srcOrd="5" destOrd="0" presId="urn:microsoft.com/office/officeart/2005/8/layout/target1"/>
    <dgm:cxn modelId="{6B16A191-6B43-42FE-BC3E-D8F9EE0C4049}" type="presParOf" srcId="{88C208C6-5F48-445B-8164-96EDB5E0AB85}" destId="{93EB3F5D-CF93-45F1-B35A-B1BE2F8B10DF}" srcOrd="6" destOrd="0" presId="urn:microsoft.com/office/officeart/2005/8/layout/target1"/>
    <dgm:cxn modelId="{2E33C36D-C5AE-41B1-932D-1B7480BE3210}" type="presParOf" srcId="{88C208C6-5F48-445B-8164-96EDB5E0AB85}" destId="{7D0D328B-3EE4-41E8-9D35-E0F0F4FC7A4F}" srcOrd="7" destOrd="0" presId="urn:microsoft.com/office/officeart/2005/8/layout/target1"/>
    <dgm:cxn modelId="{39A317F3-0ED6-4821-A2CF-93097963EC77}" type="presParOf" srcId="{88C208C6-5F48-445B-8164-96EDB5E0AB85}" destId="{E791CF17-C0FB-4DD9-AA52-7A9710293D48}" srcOrd="8" destOrd="0" presId="urn:microsoft.com/office/officeart/2005/8/layout/target1"/>
    <dgm:cxn modelId="{BDAD8D93-EF79-41A3-8966-D67129C6210B}" type="presParOf" srcId="{88C208C6-5F48-445B-8164-96EDB5E0AB85}" destId="{1F15ECD3-31CC-4F51-BFEC-A010E2700D5F}" srcOrd="9" destOrd="0" presId="urn:microsoft.com/office/officeart/2005/8/layout/target1"/>
    <dgm:cxn modelId="{AC3CD330-3E4C-419F-82F6-255E60EEF036}" type="presParOf" srcId="{88C208C6-5F48-445B-8164-96EDB5E0AB85}" destId="{1887C1E3-B44D-4E2A-AF97-9387308292E1}" srcOrd="10" destOrd="0" presId="urn:microsoft.com/office/officeart/2005/8/layout/target1"/>
    <dgm:cxn modelId="{8C9AF7F9-1BA3-4A43-8D54-2747C02FCC4F}" type="presParOf" srcId="{88C208C6-5F48-445B-8164-96EDB5E0AB85}" destId="{F0A860C3-D513-437C-B8B8-50E68CD1330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C4FD7-B6D5-4405-956C-7E2628562B23}">
      <dsp:nvSpPr>
        <dsp:cNvPr id="0" name=""/>
        <dsp:cNvSpPr/>
      </dsp:nvSpPr>
      <dsp:spPr>
        <a:xfrm>
          <a:off x="981485" y="311621"/>
          <a:ext cx="1899678" cy="159776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107A-6EBF-4959-81EC-F2247374589A}">
      <dsp:nvSpPr>
        <dsp:cNvPr id="0" name=""/>
        <dsp:cNvSpPr/>
      </dsp:nvSpPr>
      <dsp:spPr>
        <a:xfrm>
          <a:off x="273787" y="983293"/>
          <a:ext cx="1029557" cy="1029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u="none" kern="1200" dirty="0">
              <a:latin typeface="Fira Sans Extra Condensed Medium" panose="020B0604020202020204" charset="0"/>
            </a:rPr>
            <a:t>Jeff Sutherland</a:t>
          </a:r>
          <a:endParaRPr lang="es-MX" sz="1600" kern="1200" dirty="0">
            <a:latin typeface="Fira Sans Extra Condensed Medium" panose="020B0604020202020204" charset="0"/>
          </a:endParaRPr>
        </a:p>
      </dsp:txBody>
      <dsp:txXfrm>
        <a:off x="273787" y="983293"/>
        <a:ext cx="1029557" cy="1029557"/>
      </dsp:txXfrm>
    </dsp:sp>
    <dsp:sp modelId="{4F78EF96-845C-4119-9E61-22D9AA4B9566}">
      <dsp:nvSpPr>
        <dsp:cNvPr id="0" name=""/>
        <dsp:cNvSpPr/>
      </dsp:nvSpPr>
      <dsp:spPr>
        <a:xfrm>
          <a:off x="3922534" y="311621"/>
          <a:ext cx="1899678" cy="159776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19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8C5EE-5137-4B4C-BBBC-9AFC10CF8DEB}">
      <dsp:nvSpPr>
        <dsp:cNvPr id="0" name=""/>
        <dsp:cNvSpPr/>
      </dsp:nvSpPr>
      <dsp:spPr>
        <a:xfrm>
          <a:off x="3214836" y="983293"/>
          <a:ext cx="1029557" cy="1029557"/>
        </a:xfrm>
        <a:prstGeom prst="rect">
          <a:avLst/>
        </a:prstGeom>
        <a:solidFill>
          <a:schemeClr val="accent3">
            <a:hueOff val="-2396966"/>
            <a:satOff val="1770"/>
            <a:lumOff val="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0" i="0" kern="1200" dirty="0">
              <a:latin typeface="Fira Sans Extra Condensed Medium" panose="020B0604020202020204" charset="0"/>
            </a:rPr>
            <a:t>Ken </a:t>
          </a:r>
          <a:r>
            <a:rPr lang="es-MX" sz="1600" b="0" i="0" kern="1200" dirty="0" err="1">
              <a:latin typeface="Fira Sans Extra Condensed Medium" panose="020B0604020202020204" charset="0"/>
            </a:rPr>
            <a:t>Schwaber</a:t>
          </a:r>
          <a:endParaRPr lang="es-MX" sz="1600" b="0" kern="1200" dirty="0">
            <a:latin typeface="Fira Sans Extra Condensed Medium" panose="020B0604020202020204" charset="0"/>
          </a:endParaRPr>
        </a:p>
      </dsp:txBody>
      <dsp:txXfrm>
        <a:off x="3214836" y="983293"/>
        <a:ext cx="1029557" cy="1029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AC55-3F85-416E-A43B-FC0921B85648}">
      <dsp:nvSpPr>
        <dsp:cNvPr id="0" name=""/>
        <dsp:cNvSpPr/>
      </dsp:nvSpPr>
      <dsp:spPr>
        <a:xfrm>
          <a:off x="1838548" y="45444"/>
          <a:ext cx="2181337" cy="218133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  <a:latin typeface="Fira Sans Extra Condensed Medium" panose="020B0604020202020204" charset="0"/>
            </a:rPr>
            <a:t>Marco de referencia/trabajo ligero</a:t>
          </a:r>
        </a:p>
      </dsp:txBody>
      <dsp:txXfrm>
        <a:off x="2129393" y="427178"/>
        <a:ext cx="1599647" cy="981601"/>
      </dsp:txXfrm>
    </dsp:sp>
    <dsp:sp modelId="{D4E85FAC-C7AC-40A4-A150-D9F58F390BDC}">
      <dsp:nvSpPr>
        <dsp:cNvPr id="0" name=""/>
        <dsp:cNvSpPr/>
      </dsp:nvSpPr>
      <dsp:spPr>
        <a:xfrm>
          <a:off x="2625648" y="1408780"/>
          <a:ext cx="2181337" cy="218133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2"/>
              </a:solidFill>
              <a:latin typeface="Fira Sans Extra Condensed Medium" panose="020B0604020202020204" charset="0"/>
            </a:rPr>
            <a:t>Ayuda a personas, equipos y organizaciones </a:t>
          </a:r>
          <a:r>
            <a:rPr lang="es-ES" sz="1700" kern="1200" dirty="0">
              <a:solidFill>
                <a:schemeClr val="tx2"/>
              </a:solidFill>
              <a:latin typeface="Fira Sans Extra Condensed Medium" panose="020B0604020202020204" charset="0"/>
            </a:rPr>
            <a:t>a generar valor</a:t>
          </a:r>
          <a:endParaRPr lang="es-MX" sz="1700" kern="1200" dirty="0">
            <a:solidFill>
              <a:schemeClr val="tx2"/>
            </a:solidFill>
            <a:latin typeface="Fira Sans Extra Condensed Medium" panose="020B0604020202020204" charset="0"/>
          </a:endParaRPr>
        </a:p>
      </dsp:txBody>
      <dsp:txXfrm>
        <a:off x="3292773" y="1972292"/>
        <a:ext cx="1308802" cy="1199735"/>
      </dsp:txXfrm>
    </dsp:sp>
    <dsp:sp modelId="{AC3923AF-E8AC-4391-9D93-13F826D2C4B5}">
      <dsp:nvSpPr>
        <dsp:cNvPr id="0" name=""/>
        <dsp:cNvSpPr/>
      </dsp:nvSpPr>
      <dsp:spPr>
        <a:xfrm>
          <a:off x="1051449" y="1408780"/>
          <a:ext cx="2181337" cy="218133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tx2"/>
              </a:solidFill>
              <a:latin typeface="Fira Sans Extra Condensed Medium" panose="020B0604020202020204" charset="0"/>
            </a:rPr>
            <a:t>Soluciones adaptables para problemas complejos</a:t>
          </a:r>
          <a:endParaRPr lang="es-MX" sz="1700" kern="1200" dirty="0">
            <a:solidFill>
              <a:schemeClr val="tx2"/>
            </a:solidFill>
            <a:latin typeface="Fira Sans Extra Condensed Medium" panose="020B0604020202020204" charset="0"/>
          </a:endParaRPr>
        </a:p>
      </dsp:txBody>
      <dsp:txXfrm>
        <a:off x="1256858" y="1972292"/>
        <a:ext cx="1308802" cy="1199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A33C4-A151-4508-A6A8-688A31557C65}">
      <dsp:nvSpPr>
        <dsp:cNvPr id="0" name=""/>
        <dsp:cNvSpPr/>
      </dsp:nvSpPr>
      <dsp:spPr>
        <a:xfrm>
          <a:off x="2336799" y="1158239"/>
          <a:ext cx="1422399" cy="14224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74DC850-BF6C-4AD4-A92E-A8DA3D4477DC}">
      <dsp:nvSpPr>
        <dsp:cNvPr id="0" name=""/>
        <dsp:cNvSpPr/>
      </dsp:nvSpPr>
      <dsp:spPr>
        <a:xfrm>
          <a:off x="2223008" y="0"/>
          <a:ext cx="1649984" cy="9550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 dirty="0">
              <a:solidFill>
                <a:srgbClr val="FF0000"/>
              </a:solidFill>
              <a:latin typeface="Fira Sans Extra Condensed Medium" panose="020B0604020202020204" charset="0"/>
            </a:rPr>
            <a:t>VALENTÍA</a:t>
          </a:r>
          <a:r>
            <a:rPr lang="es-MX" sz="1500" b="1" kern="1200" dirty="0">
              <a:solidFill>
                <a:schemeClr val="bg1"/>
              </a:solidFill>
              <a:latin typeface="Fira Sans Extra Condensed Medium" panose="020B0604020202020204" charset="0"/>
            </a:rPr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para hacer lo que es correcto y trabajar en problemas difíciles</a:t>
          </a:r>
        </a:p>
      </dsp:txBody>
      <dsp:txXfrm>
        <a:off x="2223008" y="0"/>
        <a:ext cx="1649984" cy="955040"/>
      </dsp:txXfrm>
    </dsp:sp>
    <dsp:sp modelId="{0CC23552-1AB1-44F9-9538-B6ACBC8E0C9A}">
      <dsp:nvSpPr>
        <dsp:cNvPr id="0" name=""/>
        <dsp:cNvSpPr/>
      </dsp:nvSpPr>
      <dsp:spPr>
        <a:xfrm>
          <a:off x="2877880" y="1551228"/>
          <a:ext cx="1422399" cy="14224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3D1F66-8425-4CA9-8982-756D0596F688}">
      <dsp:nvSpPr>
        <dsp:cNvPr id="0" name=""/>
        <dsp:cNvSpPr/>
      </dsp:nvSpPr>
      <dsp:spPr>
        <a:xfrm>
          <a:off x="4413504" y="125984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Tener el </a:t>
          </a:r>
          <a:r>
            <a:rPr lang="es-MX" sz="1500" b="1" kern="1200" dirty="0">
              <a:solidFill>
                <a:srgbClr val="00B0F0"/>
              </a:solidFill>
              <a:latin typeface="Fira Sans Extra Condensed Medium" panose="020B0604020202020204" charset="0"/>
            </a:rPr>
            <a:t>ENFOQUE</a:t>
          </a: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 en el trabajo del Sprint y a las metas que se tengan</a:t>
          </a:r>
        </a:p>
      </dsp:txBody>
      <dsp:txXfrm>
        <a:off x="4413504" y="1259840"/>
        <a:ext cx="1479295" cy="1036320"/>
      </dsp:txXfrm>
    </dsp:sp>
    <dsp:sp modelId="{2448C4B1-5A5A-4856-B8ED-65235A7DC389}">
      <dsp:nvSpPr>
        <dsp:cNvPr id="0" name=""/>
        <dsp:cNvSpPr/>
      </dsp:nvSpPr>
      <dsp:spPr>
        <a:xfrm>
          <a:off x="2671348" y="2187651"/>
          <a:ext cx="1422399" cy="1422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F7D744-CCE5-4FA1-99FF-BE3A9D5409C3}">
      <dsp:nvSpPr>
        <dsp:cNvPr id="0" name=""/>
        <dsp:cNvSpPr/>
      </dsp:nvSpPr>
      <dsp:spPr>
        <a:xfrm>
          <a:off x="4185920" y="302768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Deben tener el </a:t>
          </a:r>
          <a:r>
            <a:rPr lang="es-MX" sz="1500" b="1" kern="1200" dirty="0">
              <a:solidFill>
                <a:srgbClr val="00B050"/>
              </a:solidFill>
              <a:latin typeface="Fira Sans Extra Condensed Medium" panose="020B0604020202020204" charset="0"/>
            </a:rPr>
            <a:t>COMPROMISO</a:t>
          </a: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 de cumplir las metas propuestas</a:t>
          </a:r>
        </a:p>
      </dsp:txBody>
      <dsp:txXfrm>
        <a:off x="4185920" y="3027680"/>
        <a:ext cx="1479295" cy="1036320"/>
      </dsp:txXfrm>
    </dsp:sp>
    <dsp:sp modelId="{FCFE8A42-ACE4-45A3-A3C8-465073DD4AFA}">
      <dsp:nvSpPr>
        <dsp:cNvPr id="0" name=""/>
        <dsp:cNvSpPr/>
      </dsp:nvSpPr>
      <dsp:spPr>
        <a:xfrm>
          <a:off x="2002251" y="2187651"/>
          <a:ext cx="1422399" cy="1422400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E27E45-894A-4B61-935F-25724ACE4C95}">
      <dsp:nvSpPr>
        <dsp:cNvPr id="0" name=""/>
        <dsp:cNvSpPr/>
      </dsp:nvSpPr>
      <dsp:spPr>
        <a:xfrm>
          <a:off x="430784" y="302768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schemeClr val="bg1"/>
              </a:solidFill>
              <a:latin typeface="Fira Sans Extra Condensed Medium" panose="020B0604020202020204" charset="0"/>
            </a:rPr>
            <a:t>Debe existir un </a:t>
          </a:r>
          <a:r>
            <a:rPr lang="es-MX" sz="1500" kern="1200">
              <a:solidFill>
                <a:schemeClr val="bg1"/>
              </a:solidFill>
              <a:latin typeface="Fira Sans Extra Condensed Medium" panose="020B0604020202020204" charset="0"/>
            </a:rPr>
            <a:t>mutuo </a:t>
          </a:r>
          <a:r>
            <a:rPr lang="es-MX" sz="1500" b="1" kern="1200">
              <a:solidFill>
                <a:schemeClr val="accent3">
                  <a:lumMod val="75000"/>
                </a:schemeClr>
              </a:solidFill>
              <a:latin typeface="Fira Sans Extra Condensed Medium" panose="020B0604020202020204" charset="0"/>
            </a:rPr>
            <a:t>RESPETO</a:t>
          </a:r>
          <a:endParaRPr lang="es-MX" sz="1500" b="0" kern="1200" dirty="0">
            <a:solidFill>
              <a:schemeClr val="bg1"/>
            </a:solidFill>
            <a:latin typeface="Fira Sans Extra Condensed Medium" panose="020B0604020202020204" charset="0"/>
          </a:endParaRPr>
        </a:p>
      </dsp:txBody>
      <dsp:txXfrm>
        <a:off x="430784" y="3027680"/>
        <a:ext cx="1479295" cy="1036320"/>
      </dsp:txXfrm>
    </dsp:sp>
    <dsp:sp modelId="{A8872A48-EE0D-48A8-827C-8EE1300F99E0}">
      <dsp:nvSpPr>
        <dsp:cNvPr id="0" name=""/>
        <dsp:cNvSpPr/>
      </dsp:nvSpPr>
      <dsp:spPr>
        <a:xfrm>
          <a:off x="1795719" y="1551228"/>
          <a:ext cx="1422399" cy="1422400"/>
        </a:xfrm>
        <a:prstGeom prst="ellipse">
          <a:avLst/>
        </a:prstGeom>
        <a:solidFill>
          <a:schemeClr val="accent3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DCC8C4-5B97-402E-854B-D7FA457E24D9}">
      <dsp:nvSpPr>
        <dsp:cNvPr id="0" name=""/>
        <dsp:cNvSpPr/>
      </dsp:nvSpPr>
      <dsp:spPr>
        <a:xfrm>
          <a:off x="203200" y="1259840"/>
          <a:ext cx="1479295" cy="1036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kern="1200" dirty="0">
              <a:solidFill>
                <a:schemeClr val="bg1"/>
              </a:solidFill>
              <a:latin typeface="Fira Sans Extra Condensed Medium" panose="020B0604020202020204" charset="0"/>
            </a:rPr>
            <a:t>Ser </a:t>
          </a:r>
          <a:r>
            <a:rPr lang="es-MX" sz="1500" b="1" kern="1200" dirty="0">
              <a:solidFill>
                <a:srgbClr val="FFFF00"/>
              </a:solidFill>
              <a:latin typeface="Fira Sans Extra Condensed Medium" panose="020B0604020202020204" charset="0"/>
            </a:rPr>
            <a:t>FRANCOS</a:t>
          </a:r>
          <a:r>
            <a:rPr lang="es-MX" sz="1500" b="0" kern="1200" dirty="0">
              <a:solidFill>
                <a:schemeClr val="bg1"/>
              </a:solidFill>
              <a:latin typeface="Fira Sans Extra Condensed Medium" panose="020B0604020202020204" charset="0"/>
            </a:rPr>
            <a:t> respecto al trabajo que se haga y de los retos que este implica</a:t>
          </a:r>
        </a:p>
      </dsp:txBody>
      <dsp:txXfrm>
        <a:off x="203200" y="1259840"/>
        <a:ext cx="1479295" cy="103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F1E52-02F8-4270-9956-BEAFE8818886}">
      <dsp:nvSpPr>
        <dsp:cNvPr id="0" name=""/>
        <dsp:cNvSpPr/>
      </dsp:nvSpPr>
      <dsp:spPr>
        <a:xfrm>
          <a:off x="0" y="430844"/>
          <a:ext cx="6096000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88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1"/>
              </a:solidFill>
              <a:latin typeface="Fira Sans Extra Condensed Medium" panose="020B0604020202020204" charset="0"/>
            </a:rPr>
            <a:t>Divide &amp; </a:t>
          </a:r>
          <a:r>
            <a:rPr lang="es-MX" sz="1700" kern="1200" dirty="0" err="1">
              <a:solidFill>
                <a:schemeClr val="tx1"/>
              </a:solidFill>
              <a:latin typeface="Fira Sans Extra Condensed Medium" panose="020B0604020202020204" charset="0"/>
            </a:rPr>
            <a:t>Conquer</a:t>
          </a:r>
          <a:endParaRPr lang="es-MX" sz="1700" kern="1200" dirty="0">
            <a:solidFill>
              <a:schemeClr val="tx1"/>
            </a:solidFill>
            <a:latin typeface="Fira Sans Extra Condensed Medium" panose="020B0604020202020204" charset="0"/>
          </a:endParaRPr>
        </a:p>
      </dsp:txBody>
      <dsp:txXfrm>
        <a:off x="0" y="652715"/>
        <a:ext cx="5874129" cy="443743"/>
      </dsp:txXfrm>
    </dsp:sp>
    <dsp:sp modelId="{D0EE9F00-E38B-4F0D-B066-B49AC3334DDC}">
      <dsp:nvSpPr>
        <dsp:cNvPr id="0" name=""/>
        <dsp:cNvSpPr/>
      </dsp:nvSpPr>
      <dsp:spPr>
        <a:xfrm>
          <a:off x="0" y="1116671"/>
          <a:ext cx="1405128" cy="1641581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tx2"/>
              </a:solidFill>
              <a:latin typeface="Fira Sans Extra Condensed Medium" panose="020B0604020202020204" charset="0"/>
            </a:rPr>
            <a:t>Divide el desarrollo de Software para un proyecto en…</a:t>
          </a:r>
        </a:p>
      </dsp:txBody>
      <dsp:txXfrm>
        <a:off x="0" y="1116671"/>
        <a:ext cx="1405128" cy="1641581"/>
      </dsp:txXfrm>
    </dsp:sp>
    <dsp:sp modelId="{95A681CF-D9C2-486A-96C8-9184B0B13C9E}">
      <dsp:nvSpPr>
        <dsp:cNvPr id="0" name=""/>
        <dsp:cNvSpPr/>
      </dsp:nvSpPr>
      <dsp:spPr>
        <a:xfrm>
          <a:off x="1405127" y="726568"/>
          <a:ext cx="4690872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1269480"/>
            <a:satOff val="0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88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 err="1">
              <a:solidFill>
                <a:schemeClr val="tx1"/>
              </a:solidFill>
              <a:latin typeface="Fira Sans Extra Condensed Medium" panose="020B0604020202020204" charset="0"/>
            </a:rPr>
            <a:t>Sprints</a:t>
          </a:r>
          <a:endParaRPr lang="es-MX" sz="1700" kern="1200" dirty="0">
            <a:solidFill>
              <a:schemeClr val="tx1"/>
            </a:solidFill>
            <a:latin typeface="Fira Sans Extra Condensed Medium" panose="020B0604020202020204" charset="0"/>
          </a:endParaRPr>
        </a:p>
      </dsp:txBody>
      <dsp:txXfrm>
        <a:off x="1405127" y="948439"/>
        <a:ext cx="4469001" cy="443743"/>
      </dsp:txXfrm>
    </dsp:sp>
    <dsp:sp modelId="{AB3D429A-EBFD-4788-A6E4-18B0FEE42F12}">
      <dsp:nvSpPr>
        <dsp:cNvPr id="0" name=""/>
        <dsp:cNvSpPr/>
      </dsp:nvSpPr>
      <dsp:spPr>
        <a:xfrm>
          <a:off x="1405127" y="1412395"/>
          <a:ext cx="1405128" cy="1599739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5">
              <a:hueOff val="-1269480"/>
              <a:satOff val="0"/>
              <a:lumOff val="-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tx2"/>
              </a:solidFill>
              <a:latin typeface="Fira Sans Extra Condensed Medium" panose="020B0604020202020204" charset="0"/>
            </a:rPr>
            <a:t>Tienen una duración de 2-4 semanas</a:t>
          </a:r>
        </a:p>
      </dsp:txBody>
      <dsp:txXfrm>
        <a:off x="1405127" y="1412395"/>
        <a:ext cx="1405128" cy="1599739"/>
      </dsp:txXfrm>
    </dsp:sp>
    <dsp:sp modelId="{5F0A38EC-3F10-4D15-9F87-BFDA412B209D}">
      <dsp:nvSpPr>
        <dsp:cNvPr id="0" name=""/>
        <dsp:cNvSpPr/>
      </dsp:nvSpPr>
      <dsp:spPr>
        <a:xfrm>
          <a:off x="2810255" y="1022291"/>
          <a:ext cx="3285744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538959"/>
            <a:satOff val="0"/>
            <a:lumOff val="-24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88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1"/>
              </a:solidFill>
              <a:latin typeface="Fira Sans Extra Condensed Medium" panose="020B0604020202020204" charset="0"/>
            </a:rPr>
            <a:t>Reuniones</a:t>
          </a:r>
        </a:p>
      </dsp:txBody>
      <dsp:txXfrm>
        <a:off x="2810255" y="1244162"/>
        <a:ext cx="3063873" cy="443743"/>
      </dsp:txXfrm>
    </dsp:sp>
    <dsp:sp modelId="{8D8ECAAF-61FC-4112-B1E1-48787F17C50C}">
      <dsp:nvSpPr>
        <dsp:cNvPr id="0" name=""/>
        <dsp:cNvSpPr/>
      </dsp:nvSpPr>
      <dsp:spPr>
        <a:xfrm>
          <a:off x="2810255" y="1708119"/>
          <a:ext cx="1405128" cy="1610436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5">
              <a:hueOff val="-2538959"/>
              <a:satOff val="0"/>
              <a:lumOff val="-24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tx2"/>
              </a:solidFill>
              <a:latin typeface="Fira Sans Extra Condensed Medium" panose="020B0604020202020204" charset="0"/>
            </a:rPr>
            <a:t>Al comienzo de un Sprint hay reuniones en las que cada equipo se compromete al número de tareas que realizarán, y crean un…</a:t>
          </a:r>
        </a:p>
      </dsp:txBody>
      <dsp:txXfrm>
        <a:off x="2810255" y="1708119"/>
        <a:ext cx="1405128" cy="1610436"/>
      </dsp:txXfrm>
    </dsp:sp>
    <dsp:sp modelId="{CEB0328A-963D-4D0A-B60A-C9E9AC90C1A9}">
      <dsp:nvSpPr>
        <dsp:cNvPr id="0" name=""/>
        <dsp:cNvSpPr/>
      </dsp:nvSpPr>
      <dsp:spPr>
        <a:xfrm>
          <a:off x="4215384" y="1318015"/>
          <a:ext cx="1880616" cy="8874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88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>
              <a:solidFill>
                <a:schemeClr val="tx1"/>
              </a:solidFill>
              <a:latin typeface="Fira Sans Extra Condensed Medium" panose="020B0604020202020204" charset="0"/>
            </a:rPr>
            <a:t>Sprint Backlog</a:t>
          </a:r>
        </a:p>
      </dsp:txBody>
      <dsp:txXfrm>
        <a:off x="4215384" y="1539886"/>
        <a:ext cx="1658745" cy="443743"/>
      </dsp:txXfrm>
    </dsp:sp>
    <dsp:sp modelId="{8FDD3DF7-7EE4-47DA-A7F9-325F49A0A00B}">
      <dsp:nvSpPr>
        <dsp:cNvPr id="0" name=""/>
        <dsp:cNvSpPr/>
      </dsp:nvSpPr>
      <dsp:spPr>
        <a:xfrm>
          <a:off x="4215384" y="2003843"/>
          <a:ext cx="1417929" cy="1629312"/>
        </a:xfrm>
        <a:prstGeom prst="rect">
          <a:avLst/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>
            <a:solidFill>
              <a:schemeClr val="tx2"/>
            </a:solidFill>
            <a:latin typeface="Fira Sans Extra Condensed Medium" panose="020B060402020202020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>
              <a:solidFill>
                <a:schemeClr val="tx2"/>
              </a:solidFill>
              <a:latin typeface="Fira Sans Extra Condensed Medium" panose="020B0604020202020204" charset="0"/>
            </a:rPr>
            <a:t>Una lista de tareas a realizar durante el Sprint</a:t>
          </a:r>
        </a:p>
      </dsp:txBody>
      <dsp:txXfrm>
        <a:off x="4215384" y="2003843"/>
        <a:ext cx="1417929" cy="1629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5138-38C4-4404-89A2-BC1CB2BE35E0}">
      <dsp:nvSpPr>
        <dsp:cNvPr id="0" name=""/>
        <dsp:cNvSpPr/>
      </dsp:nvSpPr>
      <dsp:spPr>
        <a:xfrm>
          <a:off x="719872" y="773638"/>
          <a:ext cx="2879130" cy="2516722"/>
        </a:xfrm>
        <a:prstGeom prst="rightArrow">
          <a:avLst>
            <a:gd name="adj1" fmla="val 70000"/>
            <a:gd name="adj2" fmla="val 50000"/>
          </a:avLst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2"/>
              </a:solidFill>
              <a:latin typeface="Fira Sans Extra Condensed Medium" panose="020B0604020202020204" charset="0"/>
            </a:rPr>
            <a:t>Toma un pequeño set de características partiendo de una idea, se codifica, se hacen pruebas y se integra al proyecto</a:t>
          </a:r>
        </a:p>
      </dsp:txBody>
      <dsp:txXfrm>
        <a:off x="1439655" y="1151146"/>
        <a:ext cx="1403576" cy="1761706"/>
      </dsp:txXfrm>
    </dsp:sp>
    <dsp:sp modelId="{FD2A541D-8251-486A-96C0-A2857A672B4E}">
      <dsp:nvSpPr>
        <dsp:cNvPr id="0" name=""/>
        <dsp:cNvSpPr/>
      </dsp:nvSpPr>
      <dsp:spPr>
        <a:xfrm>
          <a:off x="90" y="1312217"/>
          <a:ext cx="1439565" cy="14395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solidFill>
                <a:schemeClr val="bg1"/>
              </a:solidFill>
              <a:latin typeface="Fira Sans Extra Condensed Medium" panose="020B0604020202020204" charset="0"/>
            </a:rPr>
            <a:t>Scrum </a:t>
          </a:r>
          <a:r>
            <a:rPr lang="es-MX" sz="1900" kern="1200" dirty="0" err="1">
              <a:solidFill>
                <a:schemeClr val="bg1"/>
              </a:solidFill>
              <a:latin typeface="Fira Sans Extra Condensed Medium" panose="020B0604020202020204" charset="0"/>
            </a:rPr>
            <a:t>Team</a:t>
          </a:r>
          <a:endParaRPr lang="es-MX" sz="1900" kern="1200" dirty="0">
            <a:solidFill>
              <a:schemeClr val="bg1"/>
            </a:solidFill>
            <a:latin typeface="Fira Sans Extra Condensed Medium" panose="020B0604020202020204" charset="0"/>
          </a:endParaRPr>
        </a:p>
      </dsp:txBody>
      <dsp:txXfrm>
        <a:off x="210909" y="1523036"/>
        <a:ext cx="1017927" cy="1017927"/>
      </dsp:txXfrm>
    </dsp:sp>
    <dsp:sp modelId="{15861AB3-60D9-489F-A581-2501E876025A}">
      <dsp:nvSpPr>
        <dsp:cNvPr id="0" name=""/>
        <dsp:cNvSpPr/>
      </dsp:nvSpPr>
      <dsp:spPr>
        <a:xfrm>
          <a:off x="4498732" y="773638"/>
          <a:ext cx="2879130" cy="2516722"/>
        </a:xfrm>
        <a:prstGeom prst="rightArrow">
          <a:avLst>
            <a:gd name="adj1" fmla="val 70000"/>
            <a:gd name="adj2" fmla="val 50000"/>
          </a:avLst>
        </a:prstGeom>
        <a:solidFill>
          <a:schemeClr val="tx2">
            <a:lumMod val="25000"/>
          </a:schemeClr>
        </a:solidFill>
        <a:ln w="25400" cap="flat" cmpd="sng" algn="ctr">
          <a:solidFill>
            <a:schemeClr val="accent4">
              <a:tint val="40000"/>
              <a:alpha val="90000"/>
              <a:hueOff val="-2595348"/>
              <a:satOff val="0"/>
              <a:lumOff val="-2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solidFill>
                <a:schemeClr val="tx2"/>
              </a:solidFill>
              <a:latin typeface="Fira Sans Extra Condensed Medium" panose="020B0604020202020204" charset="0"/>
            </a:rPr>
            <a:t>De15 minutos aproximadamente, donde se discute el progreso del día anterior y posibles obstáculos</a:t>
          </a:r>
        </a:p>
      </dsp:txBody>
      <dsp:txXfrm>
        <a:off x="5218514" y="1151146"/>
        <a:ext cx="1403576" cy="1761706"/>
      </dsp:txXfrm>
    </dsp:sp>
    <dsp:sp modelId="{AFC4E695-78DD-4DE7-AAC8-3D689A076597}">
      <dsp:nvSpPr>
        <dsp:cNvPr id="0" name=""/>
        <dsp:cNvSpPr/>
      </dsp:nvSpPr>
      <dsp:spPr>
        <a:xfrm>
          <a:off x="3778949" y="1312217"/>
          <a:ext cx="1439565" cy="1439565"/>
        </a:xfrm>
        <a:prstGeom prst="ellipse">
          <a:avLst/>
        </a:prstGeom>
        <a:solidFill>
          <a:schemeClr val="accent4">
            <a:hueOff val="-3437417"/>
            <a:satOff val="0"/>
            <a:lumOff val="-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>
              <a:solidFill>
                <a:schemeClr val="bg1"/>
              </a:solidFill>
              <a:latin typeface="Fira Sans Extra Condensed Medium" panose="020B0604020202020204" charset="0"/>
            </a:rPr>
            <a:t>Reuniones</a:t>
          </a:r>
        </a:p>
      </dsp:txBody>
      <dsp:txXfrm>
        <a:off x="3989768" y="1523036"/>
        <a:ext cx="1017927" cy="1017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1113D-C4C7-47A2-BD8B-0D29CF3F985A}">
      <dsp:nvSpPr>
        <dsp:cNvPr id="0" name=""/>
        <dsp:cNvSpPr/>
      </dsp:nvSpPr>
      <dsp:spPr>
        <a:xfrm>
          <a:off x="2783" y="976709"/>
          <a:ext cx="1672646" cy="137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Fira Sans Extra Condensed Medium" panose="020B0604020202020204" charset="0"/>
            </a:rPr>
            <a:t>Se le muestra la nueva funcionalidad</a:t>
          </a:r>
        </a:p>
      </dsp:txBody>
      <dsp:txXfrm>
        <a:off x="34531" y="1008457"/>
        <a:ext cx="1609150" cy="1020462"/>
      </dsp:txXfrm>
    </dsp:sp>
    <dsp:sp modelId="{95CE1554-63C3-4D4A-BAC3-C549249028EE}">
      <dsp:nvSpPr>
        <dsp:cNvPr id="0" name=""/>
        <dsp:cNvSpPr/>
      </dsp:nvSpPr>
      <dsp:spPr>
        <a:xfrm>
          <a:off x="948697" y="1326581"/>
          <a:ext cx="1813155" cy="1813155"/>
        </a:xfrm>
        <a:prstGeom prst="leftCircularArrow">
          <a:avLst>
            <a:gd name="adj1" fmla="val 2982"/>
            <a:gd name="adj2" fmla="val 365494"/>
            <a:gd name="adj3" fmla="val 2141005"/>
            <a:gd name="adj4" fmla="val 9024489"/>
            <a:gd name="adj5" fmla="val 34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3E627-7CF0-44C2-894E-33438A43A0B3}">
      <dsp:nvSpPr>
        <dsp:cNvPr id="0" name=""/>
        <dsp:cNvSpPr/>
      </dsp:nvSpPr>
      <dsp:spPr>
        <a:xfrm>
          <a:off x="374482" y="2060668"/>
          <a:ext cx="1486796" cy="5912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>
              <a:latin typeface="Fira Sans Extra Condensed Medium" panose="020B0604020202020204" charset="0"/>
            </a:rPr>
            <a:t>Product</a:t>
          </a:r>
          <a:r>
            <a:rPr lang="es-MX" sz="1500" kern="1200" dirty="0">
              <a:latin typeface="Fira Sans Extra Condensed Medium" panose="020B0604020202020204" charset="0"/>
            </a:rPr>
            <a:t> </a:t>
          </a:r>
          <a:r>
            <a:rPr lang="es-MX" sz="1500" kern="1200" dirty="0" err="1">
              <a:latin typeface="Fira Sans Extra Condensed Medium" panose="020B0604020202020204" charset="0"/>
            </a:rPr>
            <a:t>owner</a:t>
          </a:r>
          <a:r>
            <a:rPr lang="es-MX" sz="1500" kern="1200" dirty="0">
              <a:latin typeface="Fira Sans Extra Condensed Medium" panose="020B0604020202020204" charset="0"/>
            </a:rPr>
            <a:t> &amp; otros </a:t>
          </a:r>
          <a:r>
            <a:rPr lang="es-MX" sz="1500" kern="1200" dirty="0" err="1">
              <a:latin typeface="Fira Sans Extra Condensed Medium" panose="020B0604020202020204" charset="0"/>
            </a:rPr>
            <a:t>stakeholders</a:t>
          </a:r>
          <a:endParaRPr lang="es-MX" sz="1500" kern="1200" dirty="0">
            <a:latin typeface="Fira Sans Extra Condensed Medium" panose="020B0604020202020204" charset="0"/>
          </a:endParaRPr>
        </a:p>
      </dsp:txBody>
      <dsp:txXfrm>
        <a:off x="391799" y="2077985"/>
        <a:ext cx="1452162" cy="556615"/>
      </dsp:txXfrm>
    </dsp:sp>
    <dsp:sp modelId="{F9586999-96FD-4600-8350-8E85178F403A}">
      <dsp:nvSpPr>
        <dsp:cNvPr id="0" name=""/>
        <dsp:cNvSpPr/>
      </dsp:nvSpPr>
      <dsp:spPr>
        <a:xfrm>
          <a:off x="2118752" y="976709"/>
          <a:ext cx="1672646" cy="137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18708"/>
              <a:satOff val="0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Fira Sans Extra Condensed Medium" panose="020B0604020202020204" charset="0"/>
            </a:rPr>
            <a:t>A la funcionalidad presentada </a:t>
          </a:r>
        </a:p>
      </dsp:txBody>
      <dsp:txXfrm>
        <a:off x="2150500" y="1304082"/>
        <a:ext cx="1609150" cy="1020462"/>
      </dsp:txXfrm>
    </dsp:sp>
    <dsp:sp modelId="{064EF987-32F2-4812-B397-E3A0DEEC8E4A}">
      <dsp:nvSpPr>
        <dsp:cNvPr id="0" name=""/>
        <dsp:cNvSpPr/>
      </dsp:nvSpPr>
      <dsp:spPr>
        <a:xfrm>
          <a:off x="3050726" y="139173"/>
          <a:ext cx="2026882" cy="2026882"/>
        </a:xfrm>
        <a:prstGeom prst="circularArrow">
          <a:avLst>
            <a:gd name="adj1" fmla="val 2668"/>
            <a:gd name="adj2" fmla="val 324558"/>
            <a:gd name="adj3" fmla="val 19499932"/>
            <a:gd name="adj4" fmla="val 12575511"/>
            <a:gd name="adj5" fmla="val 3112"/>
          </a:avLst>
        </a:prstGeom>
        <a:solidFill>
          <a:schemeClr val="accent4">
            <a:hueOff val="-3437417"/>
            <a:satOff val="0"/>
            <a:lumOff val="-1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056C0-BF3C-457F-B320-283FA514CC4E}">
      <dsp:nvSpPr>
        <dsp:cNvPr id="0" name=""/>
        <dsp:cNvSpPr/>
      </dsp:nvSpPr>
      <dsp:spPr>
        <a:xfrm>
          <a:off x="2490451" y="681084"/>
          <a:ext cx="1486796" cy="591249"/>
        </a:xfrm>
        <a:prstGeom prst="roundRect">
          <a:avLst>
            <a:gd name="adj" fmla="val 10000"/>
          </a:avLst>
        </a:prstGeom>
        <a:solidFill>
          <a:schemeClr val="accent4">
            <a:hueOff val="-1718708"/>
            <a:satOff val="0"/>
            <a:lumOff val="-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Fira Sans Extra Condensed Medium" panose="020B0604020202020204" charset="0"/>
            </a:rPr>
            <a:t>Cambios</a:t>
          </a:r>
        </a:p>
      </dsp:txBody>
      <dsp:txXfrm>
        <a:off x="2507768" y="698401"/>
        <a:ext cx="1452162" cy="556615"/>
      </dsp:txXfrm>
    </dsp:sp>
    <dsp:sp modelId="{AD590D63-A384-47E3-A640-9F734DFD05F0}">
      <dsp:nvSpPr>
        <dsp:cNvPr id="0" name=""/>
        <dsp:cNvSpPr/>
      </dsp:nvSpPr>
      <dsp:spPr>
        <a:xfrm>
          <a:off x="4234720" y="976709"/>
          <a:ext cx="1672646" cy="137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437417"/>
              <a:satOff val="0"/>
              <a:lumOff val="-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 dirty="0">
              <a:latin typeface="Fira Sans Extra Condensed Medium" panose="020B0604020202020204" charset="0"/>
            </a:rPr>
            <a:t>Nuevos ítems al backlog</a:t>
          </a:r>
        </a:p>
      </dsp:txBody>
      <dsp:txXfrm>
        <a:off x="4266468" y="1008457"/>
        <a:ext cx="1609150" cy="1020462"/>
      </dsp:txXfrm>
    </dsp:sp>
    <dsp:sp modelId="{05D12501-9F39-4F67-B29F-EB44DCEB953B}">
      <dsp:nvSpPr>
        <dsp:cNvPr id="0" name=""/>
        <dsp:cNvSpPr/>
      </dsp:nvSpPr>
      <dsp:spPr>
        <a:xfrm>
          <a:off x="4606419" y="2060668"/>
          <a:ext cx="1486796" cy="591249"/>
        </a:xfrm>
        <a:prstGeom prst="roundRect">
          <a:avLst>
            <a:gd name="adj" fmla="val 10000"/>
          </a:avLst>
        </a:prstGeom>
        <a:solidFill>
          <a:schemeClr val="accent4">
            <a:hueOff val="-3437417"/>
            <a:satOff val="0"/>
            <a:lumOff val="-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Fira Sans Extra Condensed Medium" panose="020B0604020202020204" charset="0"/>
            </a:rPr>
            <a:t>Agregar</a:t>
          </a:r>
        </a:p>
      </dsp:txBody>
      <dsp:txXfrm>
        <a:off x="4623736" y="2077985"/>
        <a:ext cx="1452162" cy="5566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1CF17-C0FB-4DD9-AA52-7A9710293D48}">
      <dsp:nvSpPr>
        <dsp:cNvPr id="0" name=""/>
        <dsp:cNvSpPr/>
      </dsp:nvSpPr>
      <dsp:spPr>
        <a:xfrm>
          <a:off x="171288" y="888915"/>
          <a:ext cx="2666745" cy="2666745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CF06-A085-4343-B63B-37A7D066D0E8}">
      <dsp:nvSpPr>
        <dsp:cNvPr id="0" name=""/>
        <dsp:cNvSpPr/>
      </dsp:nvSpPr>
      <dsp:spPr>
        <a:xfrm>
          <a:off x="704637" y="1422264"/>
          <a:ext cx="1600047" cy="1600047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D255D-4C40-4ADE-A2C9-2A71FD2C33E6}">
      <dsp:nvSpPr>
        <dsp:cNvPr id="0" name=""/>
        <dsp:cNvSpPr/>
      </dsp:nvSpPr>
      <dsp:spPr>
        <a:xfrm>
          <a:off x="1237986" y="1955613"/>
          <a:ext cx="533349" cy="53334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BA89-C798-4FD4-8D24-B65558E9FF3B}">
      <dsp:nvSpPr>
        <dsp:cNvPr id="0" name=""/>
        <dsp:cNvSpPr/>
      </dsp:nvSpPr>
      <dsp:spPr>
        <a:xfrm>
          <a:off x="3282490" y="0"/>
          <a:ext cx="1333372" cy="77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>
              <a:solidFill>
                <a:schemeClr val="tx2"/>
              </a:solidFill>
              <a:latin typeface="Fira Sans Extra Condensed Medium" panose="020B0604020202020204" charset="0"/>
            </a:rPr>
            <a:t>La tecnología seleccionada no funciona</a:t>
          </a:r>
          <a:endParaRPr lang="es-MX" sz="1400" kern="1200" dirty="0">
            <a:solidFill>
              <a:schemeClr val="tx2"/>
            </a:solidFill>
            <a:latin typeface="Fira Sans Extra Condensed Medium" panose="020B0604020202020204" charset="0"/>
          </a:endParaRPr>
        </a:p>
      </dsp:txBody>
      <dsp:txXfrm>
        <a:off x="3282490" y="0"/>
        <a:ext cx="1333372" cy="777800"/>
      </dsp:txXfrm>
    </dsp:sp>
    <dsp:sp modelId="{F50A6D30-81AB-41A3-9655-18CECBC3C9A8}">
      <dsp:nvSpPr>
        <dsp:cNvPr id="0" name=""/>
        <dsp:cNvSpPr/>
      </dsp:nvSpPr>
      <dsp:spPr>
        <a:xfrm>
          <a:off x="2949147" y="388900"/>
          <a:ext cx="333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702EC-0191-4585-A2F2-9AFC12D7B80F}">
      <dsp:nvSpPr>
        <dsp:cNvPr id="0" name=""/>
        <dsp:cNvSpPr/>
      </dsp:nvSpPr>
      <dsp:spPr>
        <a:xfrm rot="5400000">
          <a:off x="1309766" y="584239"/>
          <a:ext cx="1832942" cy="144315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FB52C-1403-4527-BC76-00D3EE0C3356}">
      <dsp:nvSpPr>
        <dsp:cNvPr id="0" name=""/>
        <dsp:cNvSpPr/>
      </dsp:nvSpPr>
      <dsp:spPr>
        <a:xfrm>
          <a:off x="3282490" y="777800"/>
          <a:ext cx="1333372" cy="77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>
              <a:solidFill>
                <a:schemeClr val="tx2"/>
              </a:solidFill>
              <a:latin typeface="Fira Sans Extra Condensed Medium" panose="020B0604020202020204" charset="0"/>
            </a:rPr>
            <a:t>Han cambiado las circunstancias del negocio</a:t>
          </a:r>
          <a:endParaRPr lang="es-MX" sz="1400" kern="1200" dirty="0">
            <a:solidFill>
              <a:schemeClr val="tx2"/>
            </a:solidFill>
            <a:latin typeface="Fira Sans Extra Condensed Medium" panose="020B0604020202020204" charset="0"/>
          </a:endParaRPr>
        </a:p>
      </dsp:txBody>
      <dsp:txXfrm>
        <a:off x="3282490" y="777800"/>
        <a:ext cx="1333372" cy="777800"/>
      </dsp:txXfrm>
    </dsp:sp>
    <dsp:sp modelId="{93EB3F5D-CF93-45F1-B35A-B1BE2F8B10DF}">
      <dsp:nvSpPr>
        <dsp:cNvPr id="0" name=""/>
        <dsp:cNvSpPr/>
      </dsp:nvSpPr>
      <dsp:spPr>
        <a:xfrm>
          <a:off x="2949147" y="1166700"/>
          <a:ext cx="333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D328B-3EE4-41E8-9D35-E0F0F4FC7A4F}">
      <dsp:nvSpPr>
        <dsp:cNvPr id="0" name=""/>
        <dsp:cNvSpPr/>
      </dsp:nvSpPr>
      <dsp:spPr>
        <a:xfrm rot="5400000">
          <a:off x="1703200" y="1349906"/>
          <a:ext cx="1428308" cy="10609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5ECD3-31CC-4F51-BFEC-A010E2700D5F}">
      <dsp:nvSpPr>
        <dsp:cNvPr id="0" name=""/>
        <dsp:cNvSpPr/>
      </dsp:nvSpPr>
      <dsp:spPr>
        <a:xfrm>
          <a:off x="3282490" y="1555601"/>
          <a:ext cx="1333372" cy="77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dirty="0">
              <a:solidFill>
                <a:schemeClr val="tx2"/>
              </a:solidFill>
              <a:latin typeface="Fira Sans Extra Condensed Medium" panose="020B0604020202020204" charset="0"/>
            </a:rPr>
            <a:t>El Scrum </a:t>
          </a:r>
          <a:r>
            <a:rPr lang="es-MX" sz="1400" b="0" i="0" kern="1200" dirty="0" err="1">
              <a:solidFill>
                <a:schemeClr val="tx2"/>
              </a:solidFill>
              <a:latin typeface="Fira Sans Extra Condensed Medium" panose="020B0604020202020204" charset="0"/>
            </a:rPr>
            <a:t>Team</a:t>
          </a:r>
          <a:r>
            <a:rPr lang="es-MX" sz="1400" b="0" i="0" kern="1200" dirty="0">
              <a:solidFill>
                <a:schemeClr val="tx2"/>
              </a:solidFill>
              <a:latin typeface="Fira Sans Extra Condensed Medium" panose="020B0604020202020204" charset="0"/>
            </a:rPr>
            <a:t> ha tenido interferencias</a:t>
          </a:r>
          <a:endParaRPr lang="es-MX" sz="1400" kern="1200" dirty="0">
            <a:solidFill>
              <a:schemeClr val="tx2"/>
            </a:solidFill>
            <a:latin typeface="Fira Sans Extra Condensed Medium" panose="020B0604020202020204" charset="0"/>
          </a:endParaRPr>
        </a:p>
      </dsp:txBody>
      <dsp:txXfrm>
        <a:off x="3282490" y="1555601"/>
        <a:ext cx="1333372" cy="777800"/>
      </dsp:txXfrm>
    </dsp:sp>
    <dsp:sp modelId="{1887C1E3-B44D-4E2A-AF97-9387308292E1}">
      <dsp:nvSpPr>
        <dsp:cNvPr id="0" name=""/>
        <dsp:cNvSpPr/>
      </dsp:nvSpPr>
      <dsp:spPr>
        <a:xfrm>
          <a:off x="2949147" y="1944501"/>
          <a:ext cx="333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860C3-D513-437C-B8B8-50E68CD13302}">
      <dsp:nvSpPr>
        <dsp:cNvPr id="0" name=""/>
        <dsp:cNvSpPr/>
      </dsp:nvSpPr>
      <dsp:spPr>
        <a:xfrm rot="5400000">
          <a:off x="2097122" y="2114951"/>
          <a:ext cx="1020474" cy="67868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f5580e3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f5580e39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46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f5580e3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f5580e39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90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3f5580e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3f5580e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285c8179a_0_16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285c8179a_0_16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5580e3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5580e3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5580e3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5580e3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cd31e0ec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4cd31e0ec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5580e3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5580e3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678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5580e3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5580e3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15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f5580e3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f5580e3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71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25775"/>
            <a:ext cx="42195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393225"/>
            <a:ext cx="38577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D1515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88800"/>
            <a:ext cx="82296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scrum.org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457200" y="3393225"/>
            <a:ext cx="3857700" cy="1675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9: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Arellano Munguía José Alejandro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Ramírez de la Cruz </a:t>
            </a:r>
            <a:r>
              <a:rPr lang="es-MX"/>
              <a:t>Bryan Alejandro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Sanchez</a:t>
            </a:r>
            <a:r>
              <a:rPr lang="es-MX" dirty="0"/>
              <a:t> </a:t>
            </a:r>
            <a:r>
              <a:rPr lang="es-MX" dirty="0" err="1"/>
              <a:t>Sanchez</a:t>
            </a:r>
            <a:r>
              <a:rPr lang="es-MX" dirty="0"/>
              <a:t> Luis Gerardo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457200" y="805070"/>
            <a:ext cx="4219500" cy="2540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Desarrollo Ágil con SCRUM</a:t>
            </a:r>
            <a:endParaRPr dirty="0"/>
          </a:p>
        </p:txBody>
      </p:sp>
      <p:sp>
        <p:nvSpPr>
          <p:cNvPr id="48" name="Google Shape;48;p15"/>
          <p:cNvSpPr/>
          <p:nvPr/>
        </p:nvSpPr>
        <p:spPr>
          <a:xfrm>
            <a:off x="4052276" y="232581"/>
            <a:ext cx="2325180" cy="1325549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6362700" y="1908975"/>
            <a:ext cx="2323021" cy="1325549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6301248" y="232575"/>
            <a:ext cx="2325252" cy="1325549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/>
          <p:nvPr/>
        </p:nvSpPr>
        <p:spPr>
          <a:xfrm>
            <a:off x="6361619" y="3585375"/>
            <a:ext cx="2325180" cy="1325549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1143317" y="1256493"/>
            <a:ext cx="3424401" cy="1689330"/>
          </a:xfrm>
          <a:custGeom>
            <a:avLst/>
            <a:gdLst/>
            <a:ahLst/>
            <a:cxnLst/>
            <a:rect l="l" t="t" r="r" b="b"/>
            <a:pathLst>
              <a:path w="113194" h="55841" extrusionOk="0">
                <a:moveTo>
                  <a:pt x="47257" y="46827"/>
                </a:moveTo>
                <a:lnTo>
                  <a:pt x="1" y="46827"/>
                </a:lnTo>
                <a:lnTo>
                  <a:pt x="1" y="0"/>
                </a:lnTo>
                <a:lnTo>
                  <a:pt x="113193" y="0"/>
                </a:lnTo>
                <a:lnTo>
                  <a:pt x="113193" y="44696"/>
                </a:lnTo>
                <a:cubicBezTo>
                  <a:pt x="113193" y="45875"/>
                  <a:pt x="112241" y="46827"/>
                  <a:pt x="111074" y="46827"/>
                </a:cubicBezTo>
                <a:lnTo>
                  <a:pt x="65961" y="46827"/>
                </a:lnTo>
                <a:lnTo>
                  <a:pt x="56615" y="55840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3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146005" y="1522878"/>
            <a:ext cx="3423900" cy="9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Formación y entrenamiento en el proceso. </a:t>
            </a:r>
          </a:p>
        </p:txBody>
      </p:sp>
      <p:sp>
        <p:nvSpPr>
          <p:cNvPr id="153" name="Google Shape;153;p18"/>
          <p:cNvSpPr/>
          <p:nvPr/>
        </p:nvSpPr>
        <p:spPr>
          <a:xfrm>
            <a:off x="2856526" y="2919846"/>
            <a:ext cx="3424371" cy="1689360"/>
          </a:xfrm>
          <a:custGeom>
            <a:avLst/>
            <a:gdLst/>
            <a:ahLst/>
            <a:cxnLst/>
            <a:rect l="l" t="t" r="r" b="b"/>
            <a:pathLst>
              <a:path w="113193" h="55842" extrusionOk="0">
                <a:moveTo>
                  <a:pt x="113193" y="1"/>
                </a:moveTo>
                <a:lnTo>
                  <a:pt x="2036" y="1"/>
                </a:lnTo>
                <a:cubicBezTo>
                  <a:pt x="905" y="1"/>
                  <a:pt x="0" y="906"/>
                  <a:pt x="0" y="2037"/>
                </a:cubicBezTo>
                <a:lnTo>
                  <a:pt x="0" y="46816"/>
                </a:lnTo>
                <a:lnTo>
                  <a:pt x="47244" y="46816"/>
                </a:lnTo>
                <a:lnTo>
                  <a:pt x="56591" y="55841"/>
                </a:lnTo>
                <a:lnTo>
                  <a:pt x="65937" y="46816"/>
                </a:lnTo>
                <a:lnTo>
                  <a:pt x="113193" y="46816"/>
                </a:lnTo>
                <a:lnTo>
                  <a:pt x="113193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855533" y="2991892"/>
            <a:ext cx="3423900" cy="12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Incorporación de Scrum en la cultura de la organización. 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570898" y="1256463"/>
            <a:ext cx="3424038" cy="1689360"/>
          </a:xfrm>
          <a:custGeom>
            <a:avLst/>
            <a:gdLst/>
            <a:ahLst/>
            <a:cxnLst/>
            <a:rect l="l" t="t" r="r" b="b"/>
            <a:pathLst>
              <a:path w="113182" h="55842" extrusionOk="0">
                <a:moveTo>
                  <a:pt x="1" y="1"/>
                </a:moveTo>
                <a:lnTo>
                  <a:pt x="1" y="46816"/>
                </a:lnTo>
                <a:lnTo>
                  <a:pt x="47233" y="46816"/>
                </a:lnTo>
                <a:lnTo>
                  <a:pt x="56579" y="55841"/>
                </a:lnTo>
                <a:lnTo>
                  <a:pt x="65926" y="46816"/>
                </a:lnTo>
                <a:lnTo>
                  <a:pt x="113181" y="46816"/>
                </a:lnTo>
                <a:lnTo>
                  <a:pt x="113181" y="2037"/>
                </a:lnTo>
                <a:cubicBezTo>
                  <a:pt x="113181" y="906"/>
                  <a:pt x="112277" y="1"/>
                  <a:pt x="111145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2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572029" y="1526549"/>
            <a:ext cx="3423900" cy="9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Asegura el cumplimiento de los 3 roles y responsabilidades.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46;p18">
            <a:extLst>
              <a:ext uri="{FF2B5EF4-FFF2-40B4-BE49-F238E27FC236}">
                <a16:creationId xmlns:a16="http://schemas.microsoft.com/office/drawing/2014/main" id="{8B7EAC6D-E43A-424B-8931-12FA217E8ED5}"/>
              </a:ext>
            </a:extLst>
          </p:cNvPr>
          <p:cNvSpPr txBox="1">
            <a:spLocks/>
          </p:cNvSpPr>
          <p:nvPr/>
        </p:nvSpPr>
        <p:spPr>
          <a:xfrm>
            <a:off x="452683" y="526507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10611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4657399" y="2742338"/>
            <a:ext cx="3424371" cy="1689330"/>
          </a:xfrm>
          <a:custGeom>
            <a:avLst/>
            <a:gdLst/>
            <a:ahLst/>
            <a:cxnLst/>
            <a:rect l="l" t="t" r="r" b="b"/>
            <a:pathLst>
              <a:path w="113193" h="55841" extrusionOk="0">
                <a:moveTo>
                  <a:pt x="0" y="0"/>
                </a:moveTo>
                <a:lnTo>
                  <a:pt x="0" y="44696"/>
                </a:lnTo>
                <a:cubicBezTo>
                  <a:pt x="0" y="45875"/>
                  <a:pt x="953" y="46827"/>
                  <a:pt x="2131" y="46827"/>
                </a:cubicBezTo>
                <a:lnTo>
                  <a:pt x="47232" y="46827"/>
                </a:lnTo>
                <a:lnTo>
                  <a:pt x="56579" y="55840"/>
                </a:lnTo>
                <a:lnTo>
                  <a:pt x="65949" y="46827"/>
                </a:lnTo>
                <a:lnTo>
                  <a:pt x="113193" y="46827"/>
                </a:lnTo>
                <a:lnTo>
                  <a:pt x="113193" y="0"/>
                </a:ln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4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4657083" y="3040647"/>
            <a:ext cx="3424500" cy="96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Multifuncional.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147893" y="2742338"/>
            <a:ext cx="3424401" cy="1689330"/>
          </a:xfrm>
          <a:custGeom>
            <a:avLst/>
            <a:gdLst/>
            <a:ahLst/>
            <a:cxnLst/>
            <a:rect l="l" t="t" r="r" b="b"/>
            <a:pathLst>
              <a:path w="113194" h="55841" extrusionOk="0">
                <a:moveTo>
                  <a:pt x="47257" y="46827"/>
                </a:moveTo>
                <a:lnTo>
                  <a:pt x="1" y="46827"/>
                </a:lnTo>
                <a:lnTo>
                  <a:pt x="1" y="0"/>
                </a:lnTo>
                <a:lnTo>
                  <a:pt x="113193" y="0"/>
                </a:lnTo>
                <a:lnTo>
                  <a:pt x="113193" y="44696"/>
                </a:lnTo>
                <a:cubicBezTo>
                  <a:pt x="113193" y="45875"/>
                  <a:pt x="112241" y="46827"/>
                  <a:pt x="111074" y="46827"/>
                </a:cubicBezTo>
                <a:lnTo>
                  <a:pt x="65961" y="46827"/>
                </a:lnTo>
                <a:lnTo>
                  <a:pt x="56615" y="55840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3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1150581" y="3008723"/>
            <a:ext cx="3423900" cy="9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Auto organizado.</a:t>
            </a:r>
          </a:p>
        </p:txBody>
      </p:sp>
      <p:sp>
        <p:nvSpPr>
          <p:cNvPr id="153" name="Google Shape;153;p18"/>
          <p:cNvSpPr/>
          <p:nvPr/>
        </p:nvSpPr>
        <p:spPr>
          <a:xfrm>
            <a:off x="1148886" y="1256463"/>
            <a:ext cx="3424371" cy="1689360"/>
          </a:xfrm>
          <a:custGeom>
            <a:avLst/>
            <a:gdLst/>
            <a:ahLst/>
            <a:cxnLst/>
            <a:rect l="l" t="t" r="r" b="b"/>
            <a:pathLst>
              <a:path w="113193" h="55842" extrusionOk="0">
                <a:moveTo>
                  <a:pt x="113193" y="1"/>
                </a:moveTo>
                <a:lnTo>
                  <a:pt x="2036" y="1"/>
                </a:lnTo>
                <a:cubicBezTo>
                  <a:pt x="905" y="1"/>
                  <a:pt x="0" y="906"/>
                  <a:pt x="0" y="2037"/>
                </a:cubicBezTo>
                <a:lnTo>
                  <a:pt x="0" y="46816"/>
                </a:lnTo>
                <a:lnTo>
                  <a:pt x="47244" y="46816"/>
                </a:lnTo>
                <a:lnTo>
                  <a:pt x="56591" y="55841"/>
                </a:lnTo>
                <a:lnTo>
                  <a:pt x="65937" y="46816"/>
                </a:lnTo>
                <a:lnTo>
                  <a:pt x="113193" y="46816"/>
                </a:lnTo>
                <a:lnTo>
                  <a:pt x="113193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147893" y="1328509"/>
            <a:ext cx="3423900" cy="12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Desarrollar el producto con calidad.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657545" y="1258173"/>
            <a:ext cx="3424038" cy="1689360"/>
          </a:xfrm>
          <a:custGeom>
            <a:avLst/>
            <a:gdLst/>
            <a:ahLst/>
            <a:cxnLst/>
            <a:rect l="l" t="t" r="r" b="b"/>
            <a:pathLst>
              <a:path w="113182" h="55842" extrusionOk="0">
                <a:moveTo>
                  <a:pt x="1" y="1"/>
                </a:moveTo>
                <a:lnTo>
                  <a:pt x="1" y="46816"/>
                </a:lnTo>
                <a:lnTo>
                  <a:pt x="47233" y="46816"/>
                </a:lnTo>
                <a:lnTo>
                  <a:pt x="56579" y="55841"/>
                </a:lnTo>
                <a:lnTo>
                  <a:pt x="65926" y="46816"/>
                </a:lnTo>
                <a:lnTo>
                  <a:pt x="113181" y="46816"/>
                </a:lnTo>
                <a:lnTo>
                  <a:pt x="113181" y="2037"/>
                </a:lnTo>
                <a:cubicBezTo>
                  <a:pt x="113181" y="906"/>
                  <a:pt x="112277" y="1"/>
                  <a:pt x="111145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2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658676" y="1528259"/>
            <a:ext cx="3423900" cy="9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Auto gestionado.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46;p18">
            <a:extLst>
              <a:ext uri="{FF2B5EF4-FFF2-40B4-BE49-F238E27FC236}">
                <a16:creationId xmlns:a16="http://schemas.microsoft.com/office/drawing/2014/main" id="{8B7EAC6D-E43A-424B-8931-12FA217E8ED5}"/>
              </a:ext>
            </a:extLst>
          </p:cNvPr>
          <p:cNvSpPr txBox="1">
            <a:spLocks/>
          </p:cNvSpPr>
          <p:nvPr/>
        </p:nvSpPr>
        <p:spPr>
          <a:xfrm>
            <a:off x="456993" y="616562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Scrum </a:t>
            </a:r>
            <a:r>
              <a:rPr lang="es-MX" dirty="0" err="1"/>
              <a:t>Team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025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9">
            <a:extLst>
              <a:ext uri="{FF2B5EF4-FFF2-40B4-BE49-F238E27FC236}">
                <a16:creationId xmlns:a16="http://schemas.microsoft.com/office/drawing/2014/main" id="{3F19C826-4ED4-45D1-A68D-4C11446BF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¿Cómo funciona?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 descr="sprints | Atlassian">
            <a:extLst>
              <a:ext uri="{FF2B5EF4-FFF2-40B4-BE49-F238E27FC236}">
                <a16:creationId xmlns:a16="http://schemas.microsoft.com/office/drawing/2014/main" id="{D37A042C-7207-4E28-9AC8-77F21342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84" y="827884"/>
            <a:ext cx="2423832" cy="12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9D1AC8C-E211-4A9D-A267-85E654E5E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741410"/>
              </p:ext>
            </p:extLst>
          </p:nvPr>
        </p:nvGraphicFramePr>
        <p:xfrm>
          <a:off x="1524000" y="119599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354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9">
            <a:extLst>
              <a:ext uri="{FF2B5EF4-FFF2-40B4-BE49-F238E27FC236}">
                <a16:creationId xmlns:a16="http://schemas.microsoft.com/office/drawing/2014/main" id="{9C394B12-D096-48C5-95FF-DD380002BB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¿Cómo funciona?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E7294D-8776-447E-87F4-75A065009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65869"/>
              </p:ext>
            </p:extLst>
          </p:nvPr>
        </p:nvGraphicFramePr>
        <p:xfrm>
          <a:off x="883023" y="539750"/>
          <a:ext cx="737795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78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3;p19">
            <a:extLst>
              <a:ext uri="{FF2B5EF4-FFF2-40B4-BE49-F238E27FC236}">
                <a16:creationId xmlns:a16="http://schemas.microsoft.com/office/drawing/2014/main" id="{06984636-81C5-4485-A694-13CB7EDD9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5550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bg1"/>
                </a:solidFill>
              </a:rPr>
              <a:t>¿Cómo funciona?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s-MX" sz="1800" dirty="0">
                <a:solidFill>
                  <a:schemeClr val="bg1"/>
                </a:solidFill>
              </a:rPr>
              <a:t>Al final de un sprint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4126C31-7033-40E2-95E8-C5BCF7575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323932"/>
              </p:ext>
            </p:extLst>
          </p:nvPr>
        </p:nvGraphicFramePr>
        <p:xfrm>
          <a:off x="1524000" y="1544947"/>
          <a:ext cx="6096000" cy="333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BCB0B53-1AC1-49BB-BC5B-5F2C3789BD6F}"/>
              </a:ext>
            </a:extLst>
          </p:cNvPr>
          <p:cNvSpPr txBox="1"/>
          <p:nvPr/>
        </p:nvSpPr>
        <p:spPr>
          <a:xfrm>
            <a:off x="2628900" y="102172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Fira Sans Extra Condensed Medium" panose="020B0604020202020204" charset="0"/>
              </a:rPr>
              <a:t>Junta de retrospectiva del sprint</a:t>
            </a:r>
            <a:endParaRPr lang="es-MX" dirty="0">
              <a:solidFill>
                <a:schemeClr val="accent5">
                  <a:lumMod val="40000"/>
                  <a:lumOff val="60000"/>
                </a:schemeClr>
              </a:solidFill>
              <a:latin typeface="Fira Sans Extra Condensed Medium" panose="020B0604020202020204" charset="0"/>
            </a:endParaRPr>
          </a:p>
          <a:p>
            <a:pPr algn="ctr"/>
            <a:r>
              <a:rPr lang="es-MX" dirty="0">
                <a:solidFill>
                  <a:schemeClr val="bg1"/>
                </a:solidFill>
                <a:latin typeface="Fira Sans Extra Condensed Medium" panose="020B0604020202020204" charset="0"/>
              </a:rPr>
              <a:t>Se identifican las oportunidades para mejorar</a:t>
            </a:r>
          </a:p>
        </p:txBody>
      </p:sp>
    </p:spTree>
    <p:extLst>
      <p:ext uri="{BB962C8B-B14F-4D97-AF65-F5344CB8AC3E}">
        <p14:creationId xmlns:p14="http://schemas.microsoft.com/office/powerpoint/2010/main" val="415327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Flujo de Scrum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3A8DE-CB7E-4478-A0B0-50991CF8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46" y="906149"/>
            <a:ext cx="6038707" cy="36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55CE5EA-0718-42C8-97D9-7725D51C7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928191"/>
              </p:ext>
            </p:extLst>
          </p:nvPr>
        </p:nvGraphicFramePr>
        <p:xfrm>
          <a:off x="457200" y="1425388"/>
          <a:ext cx="4787152" cy="355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2903DDD-B95A-4A24-AD78-946F3E00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33" y="2058129"/>
            <a:ext cx="2082248" cy="10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57E3071-4FF0-4CCF-AA21-E1015D89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  <a:br>
              <a:rPr lang="es-MX" dirty="0"/>
            </a:br>
            <a:r>
              <a:rPr lang="es-ES" sz="2000" dirty="0"/>
              <a:t>Razones para abortar un Sprint</a:t>
            </a:r>
            <a:endParaRPr lang="es-MX" dirty="0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E1856A9-00D6-40C3-A3EF-6099A20719CE}"/>
              </a:ext>
            </a:extLst>
          </p:cNvPr>
          <p:cNvSpPr/>
          <p:nvPr/>
        </p:nvSpPr>
        <p:spPr>
          <a:xfrm>
            <a:off x="5711640" y="3469341"/>
            <a:ext cx="453838" cy="416859"/>
          </a:xfrm>
          <a:prstGeom prst="triangl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0CB7E2-6124-477B-99E2-E02F8F917593}"/>
              </a:ext>
            </a:extLst>
          </p:cNvPr>
          <p:cNvSpPr txBox="1"/>
          <p:nvPr/>
        </p:nvSpPr>
        <p:spPr>
          <a:xfrm>
            <a:off x="6165478" y="3416160"/>
            <a:ext cx="220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1"/>
                </a:solidFill>
                <a:latin typeface="Fira Sans Extra Condensed Medium" panose="020B0604020202020204" charset="0"/>
              </a:rPr>
              <a:t>Solo el Scrum Master puede abortar un Sprint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89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B655-26BE-4887-9A67-D26F48D8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859337-1C51-4161-AAEC-DC8CEA8D349B}"/>
              </a:ext>
            </a:extLst>
          </p:cNvPr>
          <p:cNvSpPr txBox="1"/>
          <p:nvPr/>
        </p:nvSpPr>
        <p:spPr>
          <a:xfrm>
            <a:off x="1055594" y="1327897"/>
            <a:ext cx="7032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&gt;&gt; </a:t>
            </a:r>
            <a:r>
              <a:rPr lang="en-US" dirty="0" err="1">
                <a:solidFill>
                  <a:schemeClr val="tx2"/>
                </a:solidFill>
              </a:rPr>
              <a:t>O’Regan</a:t>
            </a:r>
            <a:r>
              <a:rPr lang="en-US" dirty="0">
                <a:solidFill>
                  <a:schemeClr val="tx2"/>
                </a:solidFill>
              </a:rPr>
              <a:t>, G. (2017). Concise Guide to Software Engineering: From Fundamentals to Application Methods (Undergraduate Topics in Computer Science) (1st ed. 2017 ed.). Springer.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&gt;&gt; https://www.scrum.org/resources/what-is-scrum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&gt;&gt; https://scrumguides.org/jeff.html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&gt;&gt; https://www.scrum.org/team/ken-schwaber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&gt;&gt; </a:t>
            </a:r>
            <a:r>
              <a:rPr lang="pt-BR" dirty="0">
                <a:solidFill>
                  <a:schemeClr val="tx2"/>
                </a:solidFill>
              </a:rPr>
              <a:t>Jeronimo Palacios &amp; Associates S.L. (2020, November 9). Guía fundamental de Scrum •. Jeronimo Palacios &amp; Associates. https://jeronimopalacios.com/scrum/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&gt;&gt; https://proyectosagiles.org/que-es-scrum/</a:t>
            </a:r>
          </a:p>
        </p:txBody>
      </p:sp>
    </p:spTree>
    <p:extLst>
      <p:ext uri="{BB962C8B-B14F-4D97-AF65-F5344CB8AC3E}">
        <p14:creationId xmlns:p14="http://schemas.microsoft.com/office/powerpoint/2010/main" val="4493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Objetivo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2287858" y="1143269"/>
            <a:ext cx="4568284" cy="3204839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14325" dist="19050" dir="54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3174923" y="1890101"/>
            <a:ext cx="3299741" cy="145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Acercamiento a SCRUM,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conocer sus ventajas y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desventajas, así como su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funcionamiento.</a:t>
            </a:r>
            <a:endParaRPr sz="24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-506468" y="2237905"/>
            <a:ext cx="415237" cy="398006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5725" dist="19050" dir="5400000" algn="bl" rotWithShape="0">
              <a:schemeClr val="accent4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0" name="Google Shape;70;p16"/>
          <p:cNvGrpSpPr/>
          <p:nvPr/>
        </p:nvGrpSpPr>
        <p:grpSpPr>
          <a:xfrm>
            <a:off x="-468067" y="1050110"/>
            <a:ext cx="428022" cy="427517"/>
            <a:chOff x="5053900" y="2021500"/>
            <a:chExt cx="483750" cy="483125"/>
          </a:xfrm>
        </p:grpSpPr>
        <p:sp>
          <p:nvSpPr>
            <p:cNvPr id="71" name="Google Shape;71;p16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19050" dir="5400000" algn="bl" rotWithShape="0">
                <a:schemeClr val="accent3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" name="Google Shape;79;p16"/>
          <p:cNvGrpSpPr/>
          <p:nvPr/>
        </p:nvGrpSpPr>
        <p:grpSpPr>
          <a:xfrm>
            <a:off x="-496966" y="1630604"/>
            <a:ext cx="429757" cy="429759"/>
            <a:chOff x="-63252250" y="1930850"/>
            <a:chExt cx="319000" cy="319025"/>
          </a:xfrm>
        </p:grpSpPr>
        <p:sp>
          <p:nvSpPr>
            <p:cNvPr id="80" name="Google Shape;80;p16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6"/>
          <p:cNvSpPr/>
          <p:nvPr/>
        </p:nvSpPr>
        <p:spPr>
          <a:xfrm>
            <a:off x="5328038" y="338481"/>
            <a:ext cx="429770" cy="419288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" y="411025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Índice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 flipH="1">
            <a:off x="1999604" y="1837670"/>
            <a:ext cx="1943849" cy="1972738"/>
          </a:xfrm>
          <a:custGeom>
            <a:avLst/>
            <a:gdLst/>
            <a:ahLst/>
            <a:cxnLst/>
            <a:rect l="l" t="t" r="r" b="b"/>
            <a:pathLst>
              <a:path w="28664" h="29090" extrusionOk="0">
                <a:moveTo>
                  <a:pt x="8268" y="22585"/>
                </a:moveTo>
                <a:cubicBezTo>
                  <a:pt x="10487" y="23314"/>
                  <a:pt x="12858" y="23344"/>
                  <a:pt x="15107" y="22645"/>
                </a:cubicBezTo>
                <a:cubicBezTo>
                  <a:pt x="15198" y="22615"/>
                  <a:pt x="15320" y="22585"/>
                  <a:pt x="15411" y="22554"/>
                </a:cubicBezTo>
                <a:lnTo>
                  <a:pt x="15624" y="22493"/>
                </a:lnTo>
                <a:cubicBezTo>
                  <a:pt x="17509" y="21977"/>
                  <a:pt x="19454" y="22341"/>
                  <a:pt x="21034" y="23496"/>
                </a:cubicBezTo>
                <a:cubicBezTo>
                  <a:pt x="22645" y="24651"/>
                  <a:pt x="23618" y="26475"/>
                  <a:pt x="23679" y="28451"/>
                </a:cubicBezTo>
                <a:cubicBezTo>
                  <a:pt x="23679" y="28603"/>
                  <a:pt x="23679" y="28755"/>
                  <a:pt x="23679" y="28907"/>
                </a:cubicBezTo>
                <a:lnTo>
                  <a:pt x="28664" y="29089"/>
                </a:lnTo>
                <a:cubicBezTo>
                  <a:pt x="28664" y="28816"/>
                  <a:pt x="28664" y="28542"/>
                  <a:pt x="28664" y="28269"/>
                </a:cubicBezTo>
                <a:cubicBezTo>
                  <a:pt x="28542" y="24743"/>
                  <a:pt x="26840" y="21551"/>
                  <a:pt x="23983" y="19454"/>
                </a:cubicBezTo>
                <a:cubicBezTo>
                  <a:pt x="23496" y="19119"/>
                  <a:pt x="22980" y="18785"/>
                  <a:pt x="22433" y="18512"/>
                </a:cubicBezTo>
                <a:cubicBezTo>
                  <a:pt x="20974" y="17934"/>
                  <a:pt x="17448" y="17083"/>
                  <a:pt x="13618" y="17904"/>
                </a:cubicBezTo>
                <a:cubicBezTo>
                  <a:pt x="12372" y="18268"/>
                  <a:pt x="11034" y="18268"/>
                  <a:pt x="9818" y="17843"/>
                </a:cubicBezTo>
                <a:cubicBezTo>
                  <a:pt x="8177" y="17326"/>
                  <a:pt x="6870" y="16201"/>
                  <a:pt x="6080" y="14682"/>
                </a:cubicBezTo>
                <a:cubicBezTo>
                  <a:pt x="5289" y="13132"/>
                  <a:pt x="5168" y="11399"/>
                  <a:pt x="5685" y="9788"/>
                </a:cubicBezTo>
                <a:cubicBezTo>
                  <a:pt x="6232" y="8147"/>
                  <a:pt x="7356" y="6840"/>
                  <a:pt x="8876" y="6049"/>
                </a:cubicBezTo>
                <a:cubicBezTo>
                  <a:pt x="10396" y="5289"/>
                  <a:pt x="12128" y="5137"/>
                  <a:pt x="13770" y="5685"/>
                </a:cubicBezTo>
                <a:cubicBezTo>
                  <a:pt x="15016" y="6080"/>
                  <a:pt x="16110" y="6840"/>
                  <a:pt x="16901" y="7903"/>
                </a:cubicBezTo>
                <a:lnTo>
                  <a:pt x="20882" y="4894"/>
                </a:lnTo>
                <a:cubicBezTo>
                  <a:pt x="19454" y="3040"/>
                  <a:pt x="17539" y="1672"/>
                  <a:pt x="15290" y="943"/>
                </a:cubicBezTo>
                <a:cubicBezTo>
                  <a:pt x="12402" y="1"/>
                  <a:pt x="9332" y="244"/>
                  <a:pt x="6627" y="1612"/>
                </a:cubicBezTo>
                <a:cubicBezTo>
                  <a:pt x="6080" y="1885"/>
                  <a:pt x="5563" y="2220"/>
                  <a:pt x="5077" y="2554"/>
                </a:cubicBezTo>
                <a:cubicBezTo>
                  <a:pt x="3131" y="3982"/>
                  <a:pt x="1703" y="5928"/>
                  <a:pt x="943" y="8238"/>
                </a:cubicBezTo>
                <a:cubicBezTo>
                  <a:pt x="1" y="11125"/>
                  <a:pt x="244" y="14226"/>
                  <a:pt x="1642" y="16931"/>
                </a:cubicBezTo>
                <a:cubicBezTo>
                  <a:pt x="3010" y="19636"/>
                  <a:pt x="5381" y="21642"/>
                  <a:pt x="8268" y="22585"/>
                </a:cubicBezTo>
                <a:close/>
              </a:path>
            </a:pathLst>
          </a:custGeom>
          <a:solidFill>
            <a:schemeClr val="dk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 flipH="1">
            <a:off x="771045" y="2159251"/>
            <a:ext cx="1566662" cy="2395226"/>
          </a:xfrm>
          <a:custGeom>
            <a:avLst/>
            <a:gdLst/>
            <a:ahLst/>
            <a:cxnLst/>
            <a:rect l="l" t="t" r="r" b="b"/>
            <a:pathLst>
              <a:path w="23102" h="35320" extrusionOk="0">
                <a:moveTo>
                  <a:pt x="20609" y="17235"/>
                </a:moveTo>
                <a:cubicBezTo>
                  <a:pt x="19211" y="15350"/>
                  <a:pt x="17326" y="13922"/>
                  <a:pt x="15108" y="13162"/>
                </a:cubicBezTo>
                <a:cubicBezTo>
                  <a:pt x="15016" y="13131"/>
                  <a:pt x="14895" y="13101"/>
                  <a:pt x="14773" y="13070"/>
                </a:cubicBezTo>
                <a:lnTo>
                  <a:pt x="14560" y="12979"/>
                </a:lnTo>
                <a:cubicBezTo>
                  <a:pt x="12767" y="12280"/>
                  <a:pt x="11399" y="10852"/>
                  <a:pt x="10791" y="8997"/>
                </a:cubicBezTo>
                <a:cubicBezTo>
                  <a:pt x="10183" y="7113"/>
                  <a:pt x="10457" y="5076"/>
                  <a:pt x="11551" y="3435"/>
                </a:cubicBezTo>
                <a:cubicBezTo>
                  <a:pt x="11642" y="3313"/>
                  <a:pt x="11734" y="3192"/>
                  <a:pt x="11825" y="3070"/>
                </a:cubicBezTo>
                <a:lnTo>
                  <a:pt x="7904" y="0"/>
                </a:lnTo>
                <a:cubicBezTo>
                  <a:pt x="7752" y="213"/>
                  <a:pt x="7569" y="426"/>
                  <a:pt x="7417" y="639"/>
                </a:cubicBezTo>
                <a:cubicBezTo>
                  <a:pt x="5472" y="3557"/>
                  <a:pt x="4955" y="7174"/>
                  <a:pt x="6050" y="10548"/>
                </a:cubicBezTo>
                <a:cubicBezTo>
                  <a:pt x="6232" y="11095"/>
                  <a:pt x="6475" y="11672"/>
                  <a:pt x="6749" y="12189"/>
                </a:cubicBezTo>
                <a:cubicBezTo>
                  <a:pt x="7569" y="13526"/>
                  <a:pt x="9940" y="16292"/>
                  <a:pt x="13497" y="17903"/>
                </a:cubicBezTo>
                <a:cubicBezTo>
                  <a:pt x="14743" y="18329"/>
                  <a:pt x="15807" y="19119"/>
                  <a:pt x="16567" y="20183"/>
                </a:cubicBezTo>
                <a:cubicBezTo>
                  <a:pt x="17570" y="21551"/>
                  <a:pt x="17965" y="23253"/>
                  <a:pt x="17691" y="24925"/>
                </a:cubicBezTo>
                <a:cubicBezTo>
                  <a:pt x="17448" y="26627"/>
                  <a:pt x="16536" y="28116"/>
                  <a:pt x="15138" y="29119"/>
                </a:cubicBezTo>
                <a:cubicBezTo>
                  <a:pt x="13770" y="30122"/>
                  <a:pt x="12068" y="30517"/>
                  <a:pt x="10366" y="30244"/>
                </a:cubicBezTo>
                <a:cubicBezTo>
                  <a:pt x="8694" y="29970"/>
                  <a:pt x="7205" y="29089"/>
                  <a:pt x="6202" y="27691"/>
                </a:cubicBezTo>
                <a:cubicBezTo>
                  <a:pt x="5411" y="26627"/>
                  <a:pt x="5016" y="25381"/>
                  <a:pt x="4986" y="24043"/>
                </a:cubicBezTo>
                <a:lnTo>
                  <a:pt x="1" y="24134"/>
                </a:lnTo>
                <a:cubicBezTo>
                  <a:pt x="31" y="26475"/>
                  <a:pt x="791" y="28724"/>
                  <a:pt x="2159" y="30639"/>
                </a:cubicBezTo>
                <a:cubicBezTo>
                  <a:pt x="3952" y="33071"/>
                  <a:pt x="6597" y="34712"/>
                  <a:pt x="9606" y="35168"/>
                </a:cubicBezTo>
                <a:cubicBezTo>
                  <a:pt x="10214" y="35259"/>
                  <a:pt x="10822" y="35320"/>
                  <a:pt x="11399" y="35320"/>
                </a:cubicBezTo>
                <a:cubicBezTo>
                  <a:pt x="13800" y="35320"/>
                  <a:pt x="16111" y="34560"/>
                  <a:pt x="18086" y="33132"/>
                </a:cubicBezTo>
                <a:cubicBezTo>
                  <a:pt x="20518" y="31369"/>
                  <a:pt x="22159" y="28724"/>
                  <a:pt x="22615" y="25715"/>
                </a:cubicBezTo>
                <a:cubicBezTo>
                  <a:pt x="23102" y="22706"/>
                  <a:pt x="22372" y="19697"/>
                  <a:pt x="20609" y="17235"/>
                </a:cubicBezTo>
                <a:close/>
              </a:path>
            </a:pathLst>
          </a:custGeom>
          <a:solidFill>
            <a:schemeClr val="dk1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 flipH="1">
            <a:off x="1397665" y="1153343"/>
            <a:ext cx="1618202" cy="1914960"/>
          </a:xfrm>
          <a:custGeom>
            <a:avLst/>
            <a:gdLst/>
            <a:ahLst/>
            <a:cxnLst/>
            <a:rect l="l" t="t" r="r" b="b"/>
            <a:pathLst>
              <a:path w="23862" h="28238" extrusionOk="0">
                <a:moveTo>
                  <a:pt x="23861" y="10882"/>
                </a:moveTo>
                <a:cubicBezTo>
                  <a:pt x="23709" y="10912"/>
                  <a:pt x="23527" y="10973"/>
                  <a:pt x="23345" y="11034"/>
                </a:cubicBezTo>
                <a:cubicBezTo>
                  <a:pt x="21186" y="11733"/>
                  <a:pt x="19302" y="13040"/>
                  <a:pt x="17934" y="14833"/>
                </a:cubicBezTo>
                <a:lnTo>
                  <a:pt x="17904" y="14833"/>
                </a:lnTo>
                <a:cubicBezTo>
                  <a:pt x="17904" y="14864"/>
                  <a:pt x="17873" y="14894"/>
                  <a:pt x="17843" y="14925"/>
                </a:cubicBezTo>
                <a:cubicBezTo>
                  <a:pt x="18542" y="13861"/>
                  <a:pt x="18907" y="12645"/>
                  <a:pt x="18907" y="11399"/>
                </a:cubicBezTo>
                <a:cubicBezTo>
                  <a:pt x="18907" y="9696"/>
                  <a:pt x="18238" y="8086"/>
                  <a:pt x="17022" y="6870"/>
                </a:cubicBezTo>
                <a:cubicBezTo>
                  <a:pt x="15806" y="5654"/>
                  <a:pt x="14195" y="4985"/>
                  <a:pt x="12493" y="4985"/>
                </a:cubicBezTo>
                <a:cubicBezTo>
                  <a:pt x="10791" y="4985"/>
                  <a:pt x="9180" y="5654"/>
                  <a:pt x="7964" y="6870"/>
                </a:cubicBezTo>
                <a:cubicBezTo>
                  <a:pt x="6749" y="8086"/>
                  <a:pt x="6080" y="9696"/>
                  <a:pt x="6080" y="11399"/>
                </a:cubicBezTo>
                <a:cubicBezTo>
                  <a:pt x="6080" y="12706"/>
                  <a:pt x="6475" y="13952"/>
                  <a:pt x="7235" y="15046"/>
                </a:cubicBezTo>
                <a:cubicBezTo>
                  <a:pt x="7235" y="15046"/>
                  <a:pt x="7265" y="15077"/>
                  <a:pt x="7265" y="15107"/>
                </a:cubicBezTo>
                <a:cubicBezTo>
                  <a:pt x="8755" y="17751"/>
                  <a:pt x="9271" y="20548"/>
                  <a:pt x="9363" y="22371"/>
                </a:cubicBezTo>
                <a:cubicBezTo>
                  <a:pt x="9393" y="22858"/>
                  <a:pt x="9363" y="23283"/>
                  <a:pt x="9363" y="23618"/>
                </a:cubicBezTo>
                <a:cubicBezTo>
                  <a:pt x="9271" y="24226"/>
                  <a:pt x="9119" y="24803"/>
                  <a:pt x="8937" y="25381"/>
                </a:cubicBezTo>
                <a:cubicBezTo>
                  <a:pt x="8603" y="26414"/>
                  <a:pt x="8147" y="27356"/>
                  <a:pt x="7539" y="28238"/>
                </a:cubicBezTo>
                <a:cubicBezTo>
                  <a:pt x="5776" y="27751"/>
                  <a:pt x="3010" y="27356"/>
                  <a:pt x="1" y="27964"/>
                </a:cubicBezTo>
                <a:cubicBezTo>
                  <a:pt x="122" y="27934"/>
                  <a:pt x="213" y="27903"/>
                  <a:pt x="305" y="27873"/>
                </a:cubicBezTo>
                <a:cubicBezTo>
                  <a:pt x="2159" y="27204"/>
                  <a:pt x="3587" y="25715"/>
                  <a:pt x="4195" y="23830"/>
                </a:cubicBezTo>
                <a:cubicBezTo>
                  <a:pt x="4803" y="21976"/>
                  <a:pt x="4530" y="20001"/>
                  <a:pt x="3466" y="18390"/>
                </a:cubicBezTo>
                <a:lnTo>
                  <a:pt x="3435" y="18329"/>
                </a:lnTo>
                <a:lnTo>
                  <a:pt x="3344" y="18207"/>
                </a:lnTo>
                <a:cubicBezTo>
                  <a:pt x="3283" y="18116"/>
                  <a:pt x="3253" y="18055"/>
                  <a:pt x="3192" y="17964"/>
                </a:cubicBezTo>
                <a:cubicBezTo>
                  <a:pt x="3192" y="17964"/>
                  <a:pt x="3162" y="17934"/>
                  <a:pt x="3162" y="17903"/>
                </a:cubicBezTo>
                <a:cubicBezTo>
                  <a:pt x="3101" y="17873"/>
                  <a:pt x="3071" y="17812"/>
                  <a:pt x="3040" y="17751"/>
                </a:cubicBezTo>
                <a:cubicBezTo>
                  <a:pt x="1764" y="15867"/>
                  <a:pt x="1095" y="13678"/>
                  <a:pt x="1095" y="11399"/>
                </a:cubicBezTo>
                <a:cubicBezTo>
                  <a:pt x="1095" y="11216"/>
                  <a:pt x="1095" y="11034"/>
                  <a:pt x="1125" y="10882"/>
                </a:cubicBezTo>
                <a:cubicBezTo>
                  <a:pt x="1247" y="8025"/>
                  <a:pt x="2402" y="5380"/>
                  <a:pt x="4438" y="3344"/>
                </a:cubicBezTo>
                <a:cubicBezTo>
                  <a:pt x="6597" y="1186"/>
                  <a:pt x="9454" y="0"/>
                  <a:pt x="12493" y="0"/>
                </a:cubicBezTo>
                <a:cubicBezTo>
                  <a:pt x="14925" y="0"/>
                  <a:pt x="17235" y="760"/>
                  <a:pt x="19150" y="2158"/>
                </a:cubicBezTo>
                <a:cubicBezTo>
                  <a:pt x="19636" y="2523"/>
                  <a:pt x="20092" y="2918"/>
                  <a:pt x="20548" y="3344"/>
                </a:cubicBezTo>
                <a:cubicBezTo>
                  <a:pt x="22554" y="5380"/>
                  <a:pt x="23740" y="8025"/>
                  <a:pt x="23861" y="10882"/>
                </a:cubicBezTo>
                <a:close/>
              </a:path>
            </a:pathLst>
          </a:cu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 flipH="1">
            <a:off x="408237" y="1839772"/>
            <a:ext cx="2114946" cy="1517157"/>
          </a:xfrm>
          <a:custGeom>
            <a:avLst/>
            <a:gdLst/>
            <a:ahLst/>
            <a:cxnLst/>
            <a:rect l="l" t="t" r="r" b="b"/>
            <a:pathLst>
              <a:path w="31187" h="22372" extrusionOk="0">
                <a:moveTo>
                  <a:pt x="30457" y="15228"/>
                </a:moveTo>
                <a:cubicBezTo>
                  <a:pt x="30274" y="15806"/>
                  <a:pt x="30031" y="16353"/>
                  <a:pt x="29758" y="16900"/>
                </a:cubicBezTo>
                <a:cubicBezTo>
                  <a:pt x="28451" y="19453"/>
                  <a:pt x="26293" y="21399"/>
                  <a:pt x="23618" y="22371"/>
                </a:cubicBezTo>
                <a:cubicBezTo>
                  <a:pt x="23527" y="22250"/>
                  <a:pt x="23435" y="22098"/>
                  <a:pt x="23344" y="21946"/>
                </a:cubicBezTo>
                <a:cubicBezTo>
                  <a:pt x="22007" y="20122"/>
                  <a:pt x="20153" y="18724"/>
                  <a:pt x="18025" y="17964"/>
                </a:cubicBezTo>
                <a:lnTo>
                  <a:pt x="18025" y="17933"/>
                </a:lnTo>
                <a:cubicBezTo>
                  <a:pt x="17994" y="17933"/>
                  <a:pt x="17964" y="17903"/>
                  <a:pt x="17934" y="17903"/>
                </a:cubicBezTo>
                <a:cubicBezTo>
                  <a:pt x="19119" y="18237"/>
                  <a:pt x="20396" y="18207"/>
                  <a:pt x="21581" y="17812"/>
                </a:cubicBezTo>
                <a:cubicBezTo>
                  <a:pt x="23223" y="17295"/>
                  <a:pt x="24530" y="16170"/>
                  <a:pt x="25320" y="14651"/>
                </a:cubicBezTo>
                <a:cubicBezTo>
                  <a:pt x="26080" y="13101"/>
                  <a:pt x="26232" y="11368"/>
                  <a:pt x="25715" y="9757"/>
                </a:cubicBezTo>
                <a:cubicBezTo>
                  <a:pt x="25168" y="8116"/>
                  <a:pt x="24043" y="6809"/>
                  <a:pt x="22523" y="6018"/>
                </a:cubicBezTo>
                <a:cubicBezTo>
                  <a:pt x="21004" y="5258"/>
                  <a:pt x="19241" y="5106"/>
                  <a:pt x="17630" y="5654"/>
                </a:cubicBezTo>
                <a:cubicBezTo>
                  <a:pt x="16384" y="6049"/>
                  <a:pt x="15320" y="6809"/>
                  <a:pt x="14529" y="7842"/>
                </a:cubicBezTo>
                <a:cubicBezTo>
                  <a:pt x="14499" y="7872"/>
                  <a:pt x="14499" y="7872"/>
                  <a:pt x="14469" y="7903"/>
                </a:cubicBezTo>
                <a:cubicBezTo>
                  <a:pt x="12402" y="10152"/>
                  <a:pt x="9940" y="11490"/>
                  <a:pt x="8237" y="12128"/>
                </a:cubicBezTo>
                <a:cubicBezTo>
                  <a:pt x="7751" y="12310"/>
                  <a:pt x="7356" y="12432"/>
                  <a:pt x="7022" y="12523"/>
                </a:cubicBezTo>
                <a:cubicBezTo>
                  <a:pt x="6414" y="12614"/>
                  <a:pt x="5836" y="12675"/>
                  <a:pt x="5228" y="12675"/>
                </a:cubicBezTo>
                <a:cubicBezTo>
                  <a:pt x="4134" y="12675"/>
                  <a:pt x="3101" y="12523"/>
                  <a:pt x="2098" y="12249"/>
                </a:cubicBezTo>
                <a:cubicBezTo>
                  <a:pt x="2006" y="10426"/>
                  <a:pt x="1490" y="7660"/>
                  <a:pt x="0" y="4985"/>
                </a:cubicBezTo>
                <a:cubicBezTo>
                  <a:pt x="61" y="5076"/>
                  <a:pt x="122" y="5137"/>
                  <a:pt x="183" y="5228"/>
                </a:cubicBezTo>
                <a:cubicBezTo>
                  <a:pt x="1398" y="6778"/>
                  <a:pt x="3222" y="7690"/>
                  <a:pt x="5228" y="7690"/>
                </a:cubicBezTo>
                <a:cubicBezTo>
                  <a:pt x="7174" y="7690"/>
                  <a:pt x="8967" y="6839"/>
                  <a:pt x="10183" y="5319"/>
                </a:cubicBezTo>
                <a:lnTo>
                  <a:pt x="10244" y="5258"/>
                </a:lnTo>
                <a:lnTo>
                  <a:pt x="10335" y="5137"/>
                </a:lnTo>
                <a:cubicBezTo>
                  <a:pt x="10396" y="5046"/>
                  <a:pt x="10456" y="4985"/>
                  <a:pt x="10487" y="4894"/>
                </a:cubicBezTo>
                <a:cubicBezTo>
                  <a:pt x="10517" y="4894"/>
                  <a:pt x="10517" y="4894"/>
                  <a:pt x="10517" y="4863"/>
                </a:cubicBezTo>
                <a:cubicBezTo>
                  <a:pt x="10578" y="4803"/>
                  <a:pt x="10608" y="4772"/>
                  <a:pt x="10669" y="4711"/>
                </a:cubicBezTo>
                <a:cubicBezTo>
                  <a:pt x="12037" y="2918"/>
                  <a:pt x="13921" y="1611"/>
                  <a:pt x="16080" y="912"/>
                </a:cubicBezTo>
                <a:cubicBezTo>
                  <a:pt x="16262" y="851"/>
                  <a:pt x="16444" y="790"/>
                  <a:pt x="16596" y="760"/>
                </a:cubicBezTo>
                <a:cubicBezTo>
                  <a:pt x="19332" y="0"/>
                  <a:pt x="22219" y="274"/>
                  <a:pt x="24773" y="1581"/>
                </a:cubicBezTo>
                <a:cubicBezTo>
                  <a:pt x="27478" y="2979"/>
                  <a:pt x="29514" y="5319"/>
                  <a:pt x="30457" y="8207"/>
                </a:cubicBezTo>
                <a:cubicBezTo>
                  <a:pt x="31186" y="10517"/>
                  <a:pt x="31186" y="12949"/>
                  <a:pt x="30457" y="15228"/>
                </a:cubicBezTo>
                <a:close/>
              </a:path>
            </a:pathLst>
          </a:custGeom>
          <a:solidFill>
            <a:schemeClr val="dk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flipH="1">
            <a:off x="1426562" y="3055907"/>
            <a:ext cx="2137597" cy="1521294"/>
          </a:xfrm>
          <a:custGeom>
            <a:avLst/>
            <a:gdLst/>
            <a:ahLst/>
            <a:cxnLst/>
            <a:rect l="l" t="t" r="r" b="b"/>
            <a:pathLst>
              <a:path w="31521" h="22433" extrusionOk="0">
                <a:moveTo>
                  <a:pt x="31521" y="4651"/>
                </a:moveTo>
                <a:cubicBezTo>
                  <a:pt x="31430" y="4621"/>
                  <a:pt x="31338" y="4590"/>
                  <a:pt x="31247" y="4560"/>
                </a:cubicBezTo>
                <a:cubicBezTo>
                  <a:pt x="29332" y="4013"/>
                  <a:pt x="27326" y="4347"/>
                  <a:pt x="25715" y="5532"/>
                </a:cubicBezTo>
                <a:cubicBezTo>
                  <a:pt x="24135" y="6657"/>
                  <a:pt x="23192" y="8420"/>
                  <a:pt x="23071" y="10365"/>
                </a:cubicBezTo>
                <a:lnTo>
                  <a:pt x="23071" y="10426"/>
                </a:lnTo>
                <a:lnTo>
                  <a:pt x="23071" y="10426"/>
                </a:lnTo>
                <a:lnTo>
                  <a:pt x="23071" y="10578"/>
                </a:lnTo>
                <a:cubicBezTo>
                  <a:pt x="23071" y="10669"/>
                  <a:pt x="23071" y="10760"/>
                  <a:pt x="23071" y="10821"/>
                </a:cubicBezTo>
                <a:lnTo>
                  <a:pt x="23071" y="10852"/>
                </a:lnTo>
                <a:cubicBezTo>
                  <a:pt x="23071" y="10882"/>
                  <a:pt x="23071" y="10912"/>
                  <a:pt x="23071" y="10912"/>
                </a:cubicBezTo>
                <a:cubicBezTo>
                  <a:pt x="23071" y="11004"/>
                  <a:pt x="23071" y="11064"/>
                  <a:pt x="23071" y="11125"/>
                </a:cubicBezTo>
                <a:cubicBezTo>
                  <a:pt x="22980" y="13405"/>
                  <a:pt x="22250" y="15563"/>
                  <a:pt x="20913" y="17417"/>
                </a:cubicBezTo>
                <a:cubicBezTo>
                  <a:pt x="20791" y="17539"/>
                  <a:pt x="20700" y="17691"/>
                  <a:pt x="20578" y="17812"/>
                </a:cubicBezTo>
                <a:cubicBezTo>
                  <a:pt x="18815" y="20061"/>
                  <a:pt x="16293" y="21490"/>
                  <a:pt x="13466" y="21946"/>
                </a:cubicBezTo>
                <a:cubicBezTo>
                  <a:pt x="10457" y="22432"/>
                  <a:pt x="7447" y="21703"/>
                  <a:pt x="4985" y="19910"/>
                </a:cubicBezTo>
                <a:cubicBezTo>
                  <a:pt x="3040" y="18511"/>
                  <a:pt x="1611" y="16536"/>
                  <a:pt x="851" y="14256"/>
                </a:cubicBezTo>
                <a:cubicBezTo>
                  <a:pt x="669" y="13678"/>
                  <a:pt x="548" y="13101"/>
                  <a:pt x="426" y="12493"/>
                </a:cubicBezTo>
                <a:cubicBezTo>
                  <a:pt x="0" y="9666"/>
                  <a:pt x="608" y="6839"/>
                  <a:pt x="2159" y="4438"/>
                </a:cubicBezTo>
                <a:cubicBezTo>
                  <a:pt x="2341" y="4529"/>
                  <a:pt x="2493" y="4560"/>
                  <a:pt x="2675" y="4621"/>
                </a:cubicBezTo>
                <a:cubicBezTo>
                  <a:pt x="4833" y="5320"/>
                  <a:pt x="7113" y="5380"/>
                  <a:pt x="9301" y="4742"/>
                </a:cubicBezTo>
                <a:lnTo>
                  <a:pt x="9301" y="4742"/>
                </a:lnTo>
                <a:cubicBezTo>
                  <a:pt x="9332" y="4742"/>
                  <a:pt x="9393" y="4742"/>
                  <a:pt x="9423" y="4712"/>
                </a:cubicBezTo>
                <a:cubicBezTo>
                  <a:pt x="8238" y="5168"/>
                  <a:pt x="7235" y="5928"/>
                  <a:pt x="6505" y="6931"/>
                </a:cubicBezTo>
                <a:cubicBezTo>
                  <a:pt x="5502" y="8329"/>
                  <a:pt x="5107" y="10031"/>
                  <a:pt x="5350" y="11703"/>
                </a:cubicBezTo>
                <a:cubicBezTo>
                  <a:pt x="5624" y="13405"/>
                  <a:pt x="6535" y="14894"/>
                  <a:pt x="7934" y="15897"/>
                </a:cubicBezTo>
                <a:cubicBezTo>
                  <a:pt x="9301" y="16900"/>
                  <a:pt x="11004" y="17295"/>
                  <a:pt x="12675" y="17022"/>
                </a:cubicBezTo>
                <a:cubicBezTo>
                  <a:pt x="14378" y="16748"/>
                  <a:pt x="15867" y="15867"/>
                  <a:pt x="16870" y="14469"/>
                </a:cubicBezTo>
                <a:cubicBezTo>
                  <a:pt x="17630" y="13405"/>
                  <a:pt x="18055" y="12159"/>
                  <a:pt x="18086" y="10882"/>
                </a:cubicBezTo>
                <a:cubicBezTo>
                  <a:pt x="18086" y="10852"/>
                  <a:pt x="18086" y="10821"/>
                  <a:pt x="18086" y="10791"/>
                </a:cubicBezTo>
                <a:lnTo>
                  <a:pt x="18086" y="10791"/>
                </a:lnTo>
                <a:cubicBezTo>
                  <a:pt x="18451" y="7751"/>
                  <a:pt x="19666" y="5228"/>
                  <a:pt x="20669" y="3678"/>
                </a:cubicBezTo>
                <a:cubicBezTo>
                  <a:pt x="20943" y="3283"/>
                  <a:pt x="21186" y="2918"/>
                  <a:pt x="21399" y="2675"/>
                </a:cubicBezTo>
                <a:cubicBezTo>
                  <a:pt x="21825" y="2250"/>
                  <a:pt x="22280" y="1855"/>
                  <a:pt x="22767" y="1490"/>
                </a:cubicBezTo>
                <a:cubicBezTo>
                  <a:pt x="23648" y="851"/>
                  <a:pt x="24591" y="365"/>
                  <a:pt x="25563" y="0"/>
                </a:cubicBezTo>
                <a:cubicBezTo>
                  <a:pt x="26718" y="1429"/>
                  <a:pt x="28755" y="3374"/>
                  <a:pt x="31521" y="4651"/>
                </a:cubicBezTo>
                <a:close/>
              </a:path>
            </a:pathLst>
          </a:custGeom>
          <a:solidFill>
            <a:schemeClr val="dk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862563" y="2066349"/>
            <a:ext cx="1873200" cy="52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Flujo de Scrum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674213" y="14567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Fundamentos</a:t>
            </a:r>
          </a:p>
        </p:txBody>
      </p:sp>
      <p:sp>
        <p:nvSpPr>
          <p:cNvPr id="95" name="Google Shape;95;p17"/>
          <p:cNvSpPr txBox="1"/>
          <p:nvPr/>
        </p:nvSpPr>
        <p:spPr>
          <a:xfrm>
            <a:off x="4674213" y="3926375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dirty="0">
                <a:solidFill>
                  <a:srgbClr val="FD1FC5"/>
                </a:solidFill>
                <a:effectLst/>
                <a:latin typeface="Fira Sans Extra Condensed Medium" panose="020B0604020202020204" charset="0"/>
                <a:ea typeface="Fira Sans Extra Condensed Medium" panose="020B0604020202020204" charset="0"/>
                <a:cs typeface="Fira Sans Extra Condensed Medium" panose="020B0604020202020204" charset="0"/>
              </a:rPr>
              <a:t>¿Cómo funciona SCRUM?</a:t>
            </a:r>
            <a:endParaRPr sz="2000" dirty="0">
              <a:solidFill>
                <a:srgbClr val="FD1FC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862563" y="3301163"/>
            <a:ext cx="18732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Preguntas</a:t>
            </a:r>
            <a:endParaRPr sz="2000" dirty="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74213" y="2889650"/>
            <a:ext cx="1980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b="0" i="0" dirty="0">
                <a:solidFill>
                  <a:srgbClr val="FF0000"/>
                </a:solidFill>
                <a:effectLst/>
                <a:latin typeface="Fira Sans Extra Condensed Medium" panose="020B0604020202020204" charset="0"/>
                <a:ea typeface="Fira Sans Extra Condensed Medium" panose="020B0604020202020204" charset="0"/>
                <a:cs typeface="Fira Sans Extra Condensed Medium" panose="020B0604020202020204" charset="0"/>
              </a:rPr>
              <a:t>Roles y responsabilidades</a:t>
            </a:r>
            <a:endParaRPr lang="es-MX" sz="2400" dirty="0">
              <a:solidFill>
                <a:srgbClr val="FF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521933" y="36607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19050" dir="5400000" algn="bl" rotWithShape="0">
              <a:schemeClr val="accent3"/>
            </a:outerShdw>
          </a:effectLst>
        </p:spPr>
      </p:cxnSp>
      <p:sp>
        <p:nvSpPr>
          <p:cNvPr id="104" name="Google Shape;104;p17"/>
          <p:cNvSpPr txBox="1"/>
          <p:nvPr/>
        </p:nvSpPr>
        <p:spPr>
          <a:xfrm>
            <a:off x="4673413" y="235345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1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684209" y="35422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845153" y="169602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1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62563" y="29937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1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4521933" y="24337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19050" dir="5400000" algn="bl" rotWithShape="0">
              <a:schemeClr val="accent2"/>
            </a:outerShdw>
          </a:effectLst>
        </p:spPr>
      </p:cxnSp>
      <p:cxnSp>
        <p:nvCxnSpPr>
          <p:cNvPr id="109" name="Google Shape;109;p17"/>
          <p:cNvCxnSpPr/>
          <p:nvPr/>
        </p:nvCxnSpPr>
        <p:spPr>
          <a:xfrm>
            <a:off x="4521933" y="12066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19050" dir="5400000" algn="bl" rotWithShape="0">
              <a:schemeClr val="accent1"/>
            </a:outerShdw>
          </a:effectLst>
        </p:spPr>
      </p:cxnSp>
      <p:cxnSp>
        <p:nvCxnSpPr>
          <p:cNvPr id="110" name="Google Shape;110;p17"/>
          <p:cNvCxnSpPr/>
          <p:nvPr/>
        </p:nvCxnSpPr>
        <p:spPr>
          <a:xfrm>
            <a:off x="6708983" y="304330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19050" dir="5400000" algn="bl" rotWithShape="0">
              <a:schemeClr val="accent5"/>
            </a:outerShdw>
          </a:effectLst>
        </p:spPr>
      </p:cxnSp>
      <p:cxnSp>
        <p:nvCxnSpPr>
          <p:cNvPr id="111" name="Google Shape;111;p17"/>
          <p:cNvCxnSpPr/>
          <p:nvPr/>
        </p:nvCxnSpPr>
        <p:spPr>
          <a:xfrm>
            <a:off x="6708983" y="1816250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19050" dir="5400000" algn="bl" rotWithShape="0">
              <a:schemeClr val="accent4"/>
            </a:outerShdw>
          </a:effectLst>
        </p:spPr>
      </p:cxnSp>
      <p:sp>
        <p:nvSpPr>
          <p:cNvPr id="112" name="Google Shape;112;p17"/>
          <p:cNvSpPr txBox="1"/>
          <p:nvPr/>
        </p:nvSpPr>
        <p:spPr>
          <a:xfrm>
            <a:off x="4674213" y="11441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14979" y="2464631"/>
            <a:ext cx="349457" cy="349427"/>
          </a:xfrm>
          <a:custGeom>
            <a:avLst/>
            <a:gdLst/>
            <a:ahLst/>
            <a:cxnLst/>
            <a:rect l="l" t="t" r="r" b="b"/>
            <a:pathLst>
              <a:path w="11847" h="11846" extrusionOk="0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14300" algn="bl" rotWithShape="0">
              <a:schemeClr val="accent5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991197" y="1804566"/>
            <a:ext cx="350371" cy="224918"/>
            <a:chOff x="5411225" y="2726350"/>
            <a:chExt cx="296950" cy="190625"/>
          </a:xfrm>
        </p:grpSpPr>
        <p:sp>
          <p:nvSpPr>
            <p:cNvPr id="115" name="Google Shape;115;p17"/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975404" y="2464617"/>
            <a:ext cx="349457" cy="349457"/>
            <a:chOff x="3963575" y="2317575"/>
            <a:chExt cx="296175" cy="296175"/>
          </a:xfrm>
        </p:grpSpPr>
        <p:sp>
          <p:nvSpPr>
            <p:cNvPr id="118" name="Google Shape;118;p1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algn="bl" rotWithShape="0">
                <a:schemeClr val="accent2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1378737" y="3601476"/>
            <a:ext cx="351286" cy="351286"/>
            <a:chOff x="1049375" y="2680675"/>
            <a:chExt cx="297725" cy="297725"/>
          </a:xfrm>
        </p:grpSpPr>
        <p:sp>
          <p:nvSpPr>
            <p:cNvPr id="135" name="Google Shape;135;p17"/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4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4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7"/>
          <p:cNvGrpSpPr/>
          <p:nvPr/>
        </p:nvGrpSpPr>
        <p:grpSpPr>
          <a:xfrm>
            <a:off x="2612269" y="3617010"/>
            <a:ext cx="323587" cy="320242"/>
            <a:chOff x="3282325" y="2035675"/>
            <a:chExt cx="459575" cy="454825"/>
          </a:xfrm>
        </p:grpSpPr>
        <p:sp>
          <p:nvSpPr>
            <p:cNvPr id="138" name="Google Shape;138;p1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1430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D74258C-9494-45A4-9361-9BA58983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74200"/>
          </a:xfrm>
        </p:spPr>
        <p:txBody>
          <a:bodyPr/>
          <a:lstStyle/>
          <a:p>
            <a:r>
              <a:rPr lang="es-MX" dirty="0">
                <a:solidFill>
                  <a:srgbClr val="FC680A"/>
                </a:solidFill>
              </a:rPr>
              <a:t>Fundamentos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E261B2-7215-4E10-B724-0EBE3CD43B49}"/>
              </a:ext>
            </a:extLst>
          </p:cNvPr>
          <p:cNvSpPr txBox="1">
            <a:spLocks/>
          </p:cNvSpPr>
          <p:nvPr/>
        </p:nvSpPr>
        <p:spPr>
          <a:xfrm>
            <a:off x="457200" y="54236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/>
              <a:t>Datos históricos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199A411-FE3D-46F9-898D-80B75EA93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39854"/>
              </p:ext>
            </p:extLst>
          </p:nvPr>
        </p:nvGraphicFramePr>
        <p:xfrm>
          <a:off x="1524000" y="1195869"/>
          <a:ext cx="6096000" cy="232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errar llave 7">
            <a:extLst>
              <a:ext uri="{FF2B5EF4-FFF2-40B4-BE49-F238E27FC236}">
                <a16:creationId xmlns:a16="http://schemas.microsoft.com/office/drawing/2014/main" id="{B79F3954-C0C4-4CE5-91EC-D0AB1F6D5413}"/>
              </a:ext>
            </a:extLst>
          </p:cNvPr>
          <p:cNvSpPr/>
          <p:nvPr/>
        </p:nvSpPr>
        <p:spPr>
          <a:xfrm rot="5400000">
            <a:off x="4377485" y="2401859"/>
            <a:ext cx="389030" cy="2324473"/>
          </a:xfrm>
          <a:prstGeom prst="rightBrac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A79DB1-F405-458E-97C8-6D38F7D9A3AF}"/>
              </a:ext>
            </a:extLst>
          </p:cNvPr>
          <p:cNvSpPr txBox="1"/>
          <p:nvPr/>
        </p:nvSpPr>
        <p:spPr>
          <a:xfrm>
            <a:off x="3358869" y="3899647"/>
            <a:ext cx="242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Fira Sans Extra Condensed Medium" panose="020B0604020202020204" charset="0"/>
              </a:rPr>
              <a:t>En 1995 formalizaron Scrum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B0C02C1-EB76-4C98-A653-F86063A30325}"/>
              </a:ext>
            </a:extLst>
          </p:cNvPr>
          <p:cNvCxnSpPr/>
          <p:nvPr/>
        </p:nvCxnSpPr>
        <p:spPr>
          <a:xfrm>
            <a:off x="7620000" y="2138082"/>
            <a:ext cx="327212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0B6A4E-DC0F-4CD2-91E5-AD60E70927B1}"/>
              </a:ext>
            </a:extLst>
          </p:cNvPr>
          <p:cNvSpPr txBox="1"/>
          <p:nvPr/>
        </p:nvSpPr>
        <p:spPr>
          <a:xfrm>
            <a:off x="8021170" y="1742790"/>
            <a:ext cx="10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Fira Sans Extra Condensed Medium" panose="020B0604020202020204" charset="0"/>
              </a:rPr>
              <a:t>En 2009 fundó </a:t>
            </a:r>
            <a:r>
              <a:rPr lang="es-MX" dirty="0">
                <a:latin typeface="Fira Sans Extra Condensed Medium" panose="020B0604020202020204" charset="0"/>
                <a:hlinkClick r:id="rId7"/>
              </a:rPr>
              <a:t>Scrum.org</a:t>
            </a:r>
            <a:endParaRPr lang="es-MX" dirty="0">
              <a:latin typeface="Fira Sans Extra Condensed Medium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FBE5B2-4729-4F3A-B9BA-A60A72394BA3}"/>
              </a:ext>
            </a:extLst>
          </p:cNvPr>
          <p:cNvSpPr txBox="1"/>
          <p:nvPr/>
        </p:nvSpPr>
        <p:spPr>
          <a:xfrm>
            <a:off x="1524000" y="1084730"/>
            <a:ext cx="242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Fira Sans Extra Condensed Medium" panose="020B0604020202020204" charset="0"/>
              </a:rPr>
              <a:t>Principales creadores</a:t>
            </a:r>
          </a:p>
        </p:txBody>
      </p:sp>
    </p:spTree>
    <p:extLst>
      <p:ext uri="{BB962C8B-B14F-4D97-AF65-F5344CB8AC3E}">
        <p14:creationId xmlns:p14="http://schemas.microsoft.com/office/powerpoint/2010/main" val="12753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AB04A-E63B-47A9-A856-8CB51FFD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74200"/>
          </a:xfrm>
        </p:spPr>
        <p:txBody>
          <a:bodyPr/>
          <a:lstStyle/>
          <a:p>
            <a:r>
              <a:rPr lang="es-MX" dirty="0">
                <a:solidFill>
                  <a:srgbClr val="FC680A"/>
                </a:solidFill>
              </a:rPr>
              <a:t>Fundamentos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F0DFBE4-30B2-4AB6-A216-06F2FDA2F437}"/>
              </a:ext>
            </a:extLst>
          </p:cNvPr>
          <p:cNvSpPr txBox="1">
            <a:spLocks/>
          </p:cNvSpPr>
          <p:nvPr/>
        </p:nvSpPr>
        <p:spPr>
          <a:xfrm>
            <a:off x="457200" y="542365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latin typeface="Fira Sans Extra Condensed Medium" panose="020B0604020202020204" charset="0"/>
              </a:rPr>
              <a:t>¿Qué es SCRUM?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552346-3B7E-4915-A219-181649A6B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625172"/>
              </p:ext>
            </p:extLst>
          </p:nvPr>
        </p:nvGraphicFramePr>
        <p:xfrm>
          <a:off x="1642782" y="965573"/>
          <a:ext cx="5858435" cy="363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echa: curvada hacia arriba 4">
            <a:extLst>
              <a:ext uri="{FF2B5EF4-FFF2-40B4-BE49-F238E27FC236}">
                <a16:creationId xmlns:a16="http://schemas.microsoft.com/office/drawing/2014/main" id="{59F9C557-971F-4385-89D0-9FAF23B87192}"/>
              </a:ext>
            </a:extLst>
          </p:cNvPr>
          <p:cNvSpPr/>
          <p:nvPr/>
        </p:nvSpPr>
        <p:spPr>
          <a:xfrm flipH="1">
            <a:off x="4081181" y="4191000"/>
            <a:ext cx="981635" cy="410135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12FDDC-3D01-46EF-BEE4-2ACCB9FF22B3}"/>
              </a:ext>
            </a:extLst>
          </p:cNvPr>
          <p:cNvSpPr txBox="1"/>
          <p:nvPr/>
        </p:nvSpPr>
        <p:spPr>
          <a:xfrm>
            <a:off x="3886198" y="462354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dirty="0">
                <a:solidFill>
                  <a:schemeClr val="tx2"/>
                </a:solidFill>
                <a:latin typeface="Fira Sans Extra Condensed Medium" panose="020B0604020202020204" charset="0"/>
              </a:rPr>
              <a:t>A través de</a:t>
            </a:r>
            <a:endParaRPr lang="es-MX" dirty="0">
              <a:latin typeface="Fira Sans Extra Condensed Medium" panose="020B0604020202020204" charset="0"/>
            </a:endParaRPr>
          </a:p>
        </p:txBody>
      </p:sp>
      <p:pic>
        <p:nvPicPr>
          <p:cNvPr id="1026" name="Picture 2" descr="Soluciones | AYDAI">
            <a:extLst>
              <a:ext uri="{FF2B5EF4-FFF2-40B4-BE49-F238E27FC236}">
                <a16:creationId xmlns:a16="http://schemas.microsoft.com/office/drawing/2014/main" id="{4892AD7D-228F-4E58-9229-49F4C5A0A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90" y="1084726"/>
            <a:ext cx="1641381" cy="16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icios para empresas | Manager Focus">
            <a:extLst>
              <a:ext uri="{FF2B5EF4-FFF2-40B4-BE49-F238E27FC236}">
                <a16:creationId xmlns:a16="http://schemas.microsoft.com/office/drawing/2014/main" id="{F99ADD8A-C9E7-46AF-8111-26FAB4DB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54" y="696723"/>
            <a:ext cx="3418666" cy="241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55916" y="129933"/>
            <a:ext cx="8229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rgbClr val="FC680A"/>
                </a:solidFill>
              </a:rPr>
              <a:t>Fundamentos</a:t>
            </a:r>
            <a:endParaRPr dirty="0">
              <a:solidFill>
                <a:srgbClr val="FC680A"/>
              </a:solidFill>
            </a:endParaRPr>
          </a:p>
        </p:txBody>
      </p:sp>
      <p:sp>
        <p:nvSpPr>
          <p:cNvPr id="15" name="Google Shape;146;p18">
            <a:extLst>
              <a:ext uri="{FF2B5EF4-FFF2-40B4-BE49-F238E27FC236}">
                <a16:creationId xmlns:a16="http://schemas.microsoft.com/office/drawing/2014/main" id="{8B7EAC6D-E43A-424B-8931-12FA217E8ED5}"/>
              </a:ext>
            </a:extLst>
          </p:cNvPr>
          <p:cNvSpPr txBox="1">
            <a:spLocks/>
          </p:cNvSpPr>
          <p:nvPr/>
        </p:nvSpPr>
        <p:spPr>
          <a:xfrm>
            <a:off x="455916" y="582181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/>
              <a:t>Valores de Scrum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D5061A-F81A-4E62-B22B-8D4408F05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866582"/>
              </p:ext>
            </p:extLst>
          </p:nvPr>
        </p:nvGraphicFramePr>
        <p:xfrm>
          <a:off x="1522716" y="9495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1148886" y="2672764"/>
            <a:ext cx="3424371" cy="1689330"/>
          </a:xfrm>
          <a:custGeom>
            <a:avLst/>
            <a:gdLst/>
            <a:ahLst/>
            <a:cxnLst/>
            <a:rect l="l" t="t" r="r" b="b"/>
            <a:pathLst>
              <a:path w="113193" h="55841" extrusionOk="0">
                <a:moveTo>
                  <a:pt x="0" y="0"/>
                </a:moveTo>
                <a:lnTo>
                  <a:pt x="0" y="44696"/>
                </a:lnTo>
                <a:cubicBezTo>
                  <a:pt x="0" y="45875"/>
                  <a:pt x="953" y="46827"/>
                  <a:pt x="2131" y="46827"/>
                </a:cubicBezTo>
                <a:lnTo>
                  <a:pt x="47232" y="46827"/>
                </a:lnTo>
                <a:lnTo>
                  <a:pt x="56579" y="55840"/>
                </a:lnTo>
                <a:lnTo>
                  <a:pt x="65949" y="46827"/>
                </a:lnTo>
                <a:lnTo>
                  <a:pt x="113193" y="46827"/>
                </a:lnTo>
                <a:lnTo>
                  <a:pt x="113193" y="0"/>
                </a:ln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4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148570" y="2971073"/>
            <a:ext cx="3424500" cy="96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Desarrollo incremental con entregas frecuentes de funcionalidad.</a:t>
            </a:r>
            <a:endParaRPr sz="16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570716" y="2672764"/>
            <a:ext cx="3424401" cy="1689330"/>
          </a:xfrm>
          <a:custGeom>
            <a:avLst/>
            <a:gdLst/>
            <a:ahLst/>
            <a:cxnLst/>
            <a:rect l="l" t="t" r="r" b="b"/>
            <a:pathLst>
              <a:path w="113194" h="55841" extrusionOk="0">
                <a:moveTo>
                  <a:pt x="47257" y="46827"/>
                </a:moveTo>
                <a:lnTo>
                  <a:pt x="1" y="46827"/>
                </a:lnTo>
                <a:lnTo>
                  <a:pt x="1" y="0"/>
                </a:lnTo>
                <a:lnTo>
                  <a:pt x="113193" y="0"/>
                </a:lnTo>
                <a:lnTo>
                  <a:pt x="113193" y="44696"/>
                </a:lnTo>
                <a:cubicBezTo>
                  <a:pt x="113193" y="45875"/>
                  <a:pt x="112241" y="46827"/>
                  <a:pt x="111074" y="46827"/>
                </a:cubicBezTo>
                <a:lnTo>
                  <a:pt x="65961" y="46827"/>
                </a:lnTo>
                <a:lnTo>
                  <a:pt x="56615" y="55840"/>
                </a:ln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3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73404" y="2939149"/>
            <a:ext cx="3423900" cy="947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Comunicación verbal directa.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Simplicidad, solo los artefactos necesarios.</a:t>
            </a:r>
          </a:p>
        </p:txBody>
      </p:sp>
      <p:sp>
        <p:nvSpPr>
          <p:cNvPr id="153" name="Google Shape;153;p18"/>
          <p:cNvSpPr/>
          <p:nvPr/>
        </p:nvSpPr>
        <p:spPr>
          <a:xfrm>
            <a:off x="1148886" y="1256463"/>
            <a:ext cx="3424371" cy="1689360"/>
          </a:xfrm>
          <a:custGeom>
            <a:avLst/>
            <a:gdLst/>
            <a:ahLst/>
            <a:cxnLst/>
            <a:rect l="l" t="t" r="r" b="b"/>
            <a:pathLst>
              <a:path w="113193" h="55842" extrusionOk="0">
                <a:moveTo>
                  <a:pt x="113193" y="1"/>
                </a:moveTo>
                <a:lnTo>
                  <a:pt x="2036" y="1"/>
                </a:lnTo>
                <a:cubicBezTo>
                  <a:pt x="905" y="1"/>
                  <a:pt x="0" y="906"/>
                  <a:pt x="0" y="2037"/>
                </a:cubicBezTo>
                <a:lnTo>
                  <a:pt x="0" y="46816"/>
                </a:lnTo>
                <a:lnTo>
                  <a:pt x="47244" y="46816"/>
                </a:lnTo>
                <a:lnTo>
                  <a:pt x="56591" y="55841"/>
                </a:lnTo>
                <a:lnTo>
                  <a:pt x="65937" y="46816"/>
                </a:lnTo>
                <a:lnTo>
                  <a:pt x="113193" y="46816"/>
                </a:lnTo>
                <a:lnTo>
                  <a:pt x="113193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147893" y="1328509"/>
            <a:ext cx="3423900" cy="12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Colaboración estrecha con el cliente.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Motivación, compromiso y responsabilidad del equipo por la auto-gestión, auto-organización.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570898" y="1256463"/>
            <a:ext cx="3424038" cy="1689360"/>
          </a:xfrm>
          <a:custGeom>
            <a:avLst/>
            <a:gdLst/>
            <a:ahLst/>
            <a:cxnLst/>
            <a:rect l="l" t="t" r="r" b="b"/>
            <a:pathLst>
              <a:path w="113182" h="55842" extrusionOk="0">
                <a:moveTo>
                  <a:pt x="1" y="1"/>
                </a:moveTo>
                <a:lnTo>
                  <a:pt x="1" y="46816"/>
                </a:lnTo>
                <a:lnTo>
                  <a:pt x="47233" y="46816"/>
                </a:lnTo>
                <a:lnTo>
                  <a:pt x="56579" y="55841"/>
                </a:lnTo>
                <a:lnTo>
                  <a:pt x="65926" y="46816"/>
                </a:lnTo>
                <a:lnTo>
                  <a:pt x="113181" y="46816"/>
                </a:lnTo>
                <a:lnTo>
                  <a:pt x="113181" y="2037"/>
                </a:lnTo>
                <a:cubicBezTo>
                  <a:pt x="113181" y="906"/>
                  <a:pt x="112277" y="1"/>
                  <a:pt x="111145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2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572029" y="1526549"/>
            <a:ext cx="3423900" cy="9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Predisposición y respuesta al cambio.</a:t>
            </a:r>
            <a:endParaRPr sz="16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46;p18">
            <a:extLst>
              <a:ext uri="{FF2B5EF4-FFF2-40B4-BE49-F238E27FC236}">
                <a16:creationId xmlns:a16="http://schemas.microsoft.com/office/drawing/2014/main" id="{8B7EAC6D-E43A-424B-8931-12FA217E8ED5}"/>
              </a:ext>
            </a:extLst>
          </p:cNvPr>
          <p:cNvSpPr txBox="1">
            <a:spLocks/>
          </p:cNvSpPr>
          <p:nvPr/>
        </p:nvSpPr>
        <p:spPr>
          <a:xfrm>
            <a:off x="455916" y="802147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/>
              <a:t>Basado en los principios ágiles:</a:t>
            </a:r>
          </a:p>
        </p:txBody>
      </p:sp>
      <p:sp>
        <p:nvSpPr>
          <p:cNvPr id="14" name="Google Shape;146;p18">
            <a:extLst>
              <a:ext uri="{FF2B5EF4-FFF2-40B4-BE49-F238E27FC236}">
                <a16:creationId xmlns:a16="http://schemas.microsoft.com/office/drawing/2014/main" id="{0E50DA5B-8384-4262-BCCE-BD5CC34B56B4}"/>
              </a:ext>
            </a:extLst>
          </p:cNvPr>
          <p:cNvSpPr txBox="1">
            <a:spLocks/>
          </p:cNvSpPr>
          <p:nvPr/>
        </p:nvSpPr>
        <p:spPr>
          <a:xfrm>
            <a:off x="455916" y="129933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rgbClr val="FC680A"/>
                </a:solidFill>
              </a:rPr>
              <a:t>Fundamentos</a:t>
            </a:r>
            <a:endParaRPr lang="es-MX" dirty="0">
              <a:solidFill>
                <a:srgbClr val="FC680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1515"/>
            </a:gs>
            <a:gs pos="36000">
              <a:schemeClr val="dk1"/>
            </a:gs>
            <a:gs pos="100000">
              <a:srgbClr val="010101"/>
            </a:gs>
          </a:gsLst>
          <a:lin ang="5400012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468138" y="82959"/>
            <a:ext cx="8229600" cy="784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</a:rPr>
              <a:t>Roles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sz="2000" dirty="0">
                <a:solidFill>
                  <a:schemeClr val="lt1"/>
                </a:solidFill>
              </a:rPr>
              <a:t>Solo existen 3 dentro de Scrum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 flipH="1">
            <a:off x="4060488" y="2370475"/>
            <a:ext cx="1014000" cy="1014300"/>
          </a:xfrm>
          <a:prstGeom prst="blockArc">
            <a:avLst>
              <a:gd name="adj1" fmla="val 16187203"/>
              <a:gd name="adj2" fmla="val 5719811"/>
              <a:gd name="adj3" fmla="val 19916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791918" y="1102018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215416" y="152540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38680" y="1948915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446263" y="1934123"/>
            <a:ext cx="1690762" cy="81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Representa a todos los interesados en el producto final.</a:t>
            </a:r>
            <a:endParaRPr sz="12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46263" y="1618938"/>
            <a:ext cx="207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Product Owner</a:t>
            </a:r>
            <a:endParaRPr sz="2000" dirty="0">
              <a:solidFill>
                <a:schemeClr val="accent1"/>
              </a:solidFill>
              <a:latin typeface="Fira Sans Extra Condensed Medium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12774" y="3424136"/>
            <a:ext cx="207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Scrum Master</a:t>
            </a:r>
            <a:endParaRPr sz="2000" dirty="0">
              <a:solidFill>
                <a:schemeClr val="accent2"/>
              </a:solidFill>
              <a:latin typeface="Fira Sans Extra Condensed Medium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420193" y="3789413"/>
            <a:ext cx="192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Responsable del proceso de Scrum.</a:t>
            </a:r>
            <a:endParaRPr sz="1200" dirty="0">
              <a:solidFill>
                <a:schemeClr val="lt1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215388" y="1525525"/>
            <a:ext cx="2704200" cy="2704200"/>
          </a:xfrm>
          <a:prstGeom prst="blockArc">
            <a:avLst>
              <a:gd name="adj1" fmla="val 16209007"/>
              <a:gd name="adj2" fmla="val 7358695"/>
              <a:gd name="adj3" fmla="val 7738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638688" y="1948825"/>
            <a:ext cx="1857600" cy="1857600"/>
          </a:xfrm>
          <a:prstGeom prst="blockArc">
            <a:avLst>
              <a:gd name="adj1" fmla="val 16209007"/>
              <a:gd name="adj2" fmla="val 10783666"/>
              <a:gd name="adj3" fmla="val 11195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4060488" y="2370475"/>
            <a:ext cx="1014000" cy="1014300"/>
          </a:xfrm>
          <a:prstGeom prst="blockArc">
            <a:avLst>
              <a:gd name="adj1" fmla="val 16187203"/>
              <a:gd name="adj2" fmla="val 5335609"/>
              <a:gd name="adj3" fmla="val 1992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7136338" y="2436988"/>
            <a:ext cx="1561399" cy="11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Debe transformar las tareas del Sprint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Backlog en un incremento de funcionalidad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lt1"/>
                </a:solidFill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en el software.</a:t>
            </a:r>
          </a:p>
        </p:txBody>
      </p:sp>
      <p:sp>
        <p:nvSpPr>
          <p:cNvPr id="213" name="Google Shape;213;p20"/>
          <p:cNvSpPr txBox="1"/>
          <p:nvPr/>
        </p:nvSpPr>
        <p:spPr>
          <a:xfrm>
            <a:off x="6430915" y="2061757"/>
            <a:ext cx="2072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 panose="020B0604020202020204" charset="0"/>
                <a:ea typeface="Fira Sans Extra Condensed Medium"/>
                <a:cs typeface="Fira Sans Extra Condensed Medium"/>
                <a:sym typeface="Fira Sans Extra Condensed Medium"/>
              </a:rPr>
              <a:t>Scrum Team</a:t>
            </a:r>
            <a:endParaRPr sz="2000" dirty="0">
              <a:solidFill>
                <a:schemeClr val="accent3"/>
              </a:solidFill>
              <a:latin typeface="Fira Sans Extra Condensed Medium" panose="020B0604020202020204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2857719" y="2734176"/>
            <a:ext cx="3424371" cy="1689330"/>
          </a:xfrm>
          <a:custGeom>
            <a:avLst/>
            <a:gdLst/>
            <a:ahLst/>
            <a:cxnLst/>
            <a:rect l="l" t="t" r="r" b="b"/>
            <a:pathLst>
              <a:path w="113193" h="55841" extrusionOk="0">
                <a:moveTo>
                  <a:pt x="0" y="0"/>
                </a:moveTo>
                <a:lnTo>
                  <a:pt x="0" y="44696"/>
                </a:lnTo>
                <a:cubicBezTo>
                  <a:pt x="0" y="45875"/>
                  <a:pt x="953" y="46827"/>
                  <a:pt x="2131" y="46827"/>
                </a:cubicBezTo>
                <a:lnTo>
                  <a:pt x="47232" y="46827"/>
                </a:lnTo>
                <a:lnTo>
                  <a:pt x="56579" y="55840"/>
                </a:lnTo>
                <a:lnTo>
                  <a:pt x="65949" y="46827"/>
                </a:lnTo>
                <a:lnTo>
                  <a:pt x="113193" y="46827"/>
                </a:lnTo>
                <a:lnTo>
                  <a:pt x="113193" y="0"/>
                </a:ln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4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857719" y="2969779"/>
            <a:ext cx="3424500" cy="96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MX"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Retorno de inversión (ROI).</a:t>
            </a:r>
            <a:endParaRPr sz="20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148886" y="1256463"/>
            <a:ext cx="3424371" cy="1689360"/>
          </a:xfrm>
          <a:custGeom>
            <a:avLst/>
            <a:gdLst/>
            <a:ahLst/>
            <a:cxnLst/>
            <a:rect l="l" t="t" r="r" b="b"/>
            <a:pathLst>
              <a:path w="113193" h="55842" extrusionOk="0">
                <a:moveTo>
                  <a:pt x="113193" y="1"/>
                </a:moveTo>
                <a:lnTo>
                  <a:pt x="2036" y="1"/>
                </a:lnTo>
                <a:cubicBezTo>
                  <a:pt x="905" y="1"/>
                  <a:pt x="0" y="906"/>
                  <a:pt x="0" y="2037"/>
                </a:cubicBezTo>
                <a:lnTo>
                  <a:pt x="0" y="46816"/>
                </a:lnTo>
                <a:lnTo>
                  <a:pt x="47244" y="46816"/>
                </a:lnTo>
                <a:lnTo>
                  <a:pt x="56591" y="55841"/>
                </a:lnTo>
                <a:lnTo>
                  <a:pt x="65937" y="46816"/>
                </a:lnTo>
                <a:lnTo>
                  <a:pt x="113193" y="46816"/>
                </a:lnTo>
                <a:lnTo>
                  <a:pt x="113193" y="1"/>
                </a:ln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1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1147893" y="1328509"/>
            <a:ext cx="3423900" cy="12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Marca las prioridades del producto.</a:t>
            </a:r>
          </a:p>
        </p:txBody>
      </p:sp>
      <p:sp>
        <p:nvSpPr>
          <p:cNvPr id="156" name="Google Shape;156;p18"/>
          <p:cNvSpPr/>
          <p:nvPr/>
        </p:nvSpPr>
        <p:spPr>
          <a:xfrm>
            <a:off x="4570898" y="1256463"/>
            <a:ext cx="3424038" cy="1689360"/>
          </a:xfrm>
          <a:custGeom>
            <a:avLst/>
            <a:gdLst/>
            <a:ahLst/>
            <a:cxnLst/>
            <a:rect l="l" t="t" r="r" b="b"/>
            <a:pathLst>
              <a:path w="113182" h="55842" extrusionOk="0">
                <a:moveTo>
                  <a:pt x="1" y="1"/>
                </a:moveTo>
                <a:lnTo>
                  <a:pt x="1" y="46816"/>
                </a:lnTo>
                <a:lnTo>
                  <a:pt x="47233" y="46816"/>
                </a:lnTo>
                <a:lnTo>
                  <a:pt x="56579" y="55841"/>
                </a:lnTo>
                <a:lnTo>
                  <a:pt x="65926" y="46816"/>
                </a:lnTo>
                <a:lnTo>
                  <a:pt x="113181" y="46816"/>
                </a:lnTo>
                <a:lnTo>
                  <a:pt x="113181" y="2037"/>
                </a:lnTo>
                <a:cubicBezTo>
                  <a:pt x="113181" y="906"/>
                  <a:pt x="112277" y="1"/>
                  <a:pt x="111145" y="1"/>
                </a:cubicBezTo>
                <a:close/>
              </a:path>
            </a:pathLst>
          </a:cu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accent2">
                <a:alpha val="9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572029" y="1526549"/>
            <a:ext cx="3423900" cy="9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Lleva el control de las estimaciones. 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" name="Google Shape;146;p18">
            <a:extLst>
              <a:ext uri="{FF2B5EF4-FFF2-40B4-BE49-F238E27FC236}">
                <a16:creationId xmlns:a16="http://schemas.microsoft.com/office/drawing/2014/main" id="{8B7EAC6D-E43A-424B-8931-12FA217E8ED5}"/>
              </a:ext>
            </a:extLst>
          </p:cNvPr>
          <p:cNvSpPr txBox="1">
            <a:spLocks/>
          </p:cNvSpPr>
          <p:nvPr/>
        </p:nvSpPr>
        <p:spPr>
          <a:xfrm>
            <a:off x="455104" y="513493"/>
            <a:ext cx="8229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Sans Extra Condensed Medium"/>
              <a:buNone/>
              <a:defRPr sz="29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Owner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410939"/>
      </p:ext>
    </p:extLst>
  </p:cSld>
  <p:clrMapOvr>
    <a:masterClrMapping/>
  </p:clrMapOvr>
</p:sld>
</file>

<file path=ppt/theme/theme1.xml><?xml version="1.0" encoding="utf-8"?>
<a:theme xmlns:a="http://schemas.openxmlformats.org/drawingml/2006/main" name="Neon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FF690A"/>
      </a:accent1>
      <a:accent2>
        <a:srgbClr val="FF0A0A"/>
      </a:accent2>
      <a:accent3>
        <a:srgbClr val="FD1FC5"/>
      </a:accent3>
      <a:accent4>
        <a:srgbClr val="BC5DFF"/>
      </a:accent4>
      <a:accent5>
        <a:srgbClr val="5493FF"/>
      </a:accent5>
      <a:accent6>
        <a:srgbClr val="41FFAE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C39FBA2764644B84D53ABBF8D89565" ma:contentTypeVersion="7" ma:contentTypeDescription="Crear nuevo documento." ma:contentTypeScope="" ma:versionID="83260366a02906e33e2041c49822a74c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4e623db47adfdc6337721fde0667b3f9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1D9C7-4CF9-40D8-BFA6-9C3DDE631B5E}"/>
</file>

<file path=customXml/itemProps2.xml><?xml version="1.0" encoding="utf-8"?>
<ds:datastoreItem xmlns:ds="http://schemas.openxmlformats.org/officeDocument/2006/customXml" ds:itemID="{4CE493B0-2C21-4910-81E7-29571E45C4A7}"/>
</file>

<file path=customXml/itemProps3.xml><?xml version="1.0" encoding="utf-8"?>
<ds:datastoreItem xmlns:ds="http://schemas.openxmlformats.org/officeDocument/2006/customXml" ds:itemID="{144DD721-1F72-4C48-AF86-1681C0C46DF1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626</Words>
  <Application>Microsoft Office PowerPoint</Application>
  <PresentationFormat>Presentación en pantalla (16:9)</PresentationFormat>
  <Paragraphs>120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Fira Sans Extra Condensed Medium</vt:lpstr>
      <vt:lpstr>Roboto</vt:lpstr>
      <vt:lpstr>Arial</vt:lpstr>
      <vt:lpstr>Neon Infographics by Slidesgo</vt:lpstr>
      <vt:lpstr>Desarrollo Ágil con SCRUM</vt:lpstr>
      <vt:lpstr>Objetivo </vt:lpstr>
      <vt:lpstr>Índice</vt:lpstr>
      <vt:lpstr>Fundamentos</vt:lpstr>
      <vt:lpstr>Fundamentos</vt:lpstr>
      <vt:lpstr>Fundamentos</vt:lpstr>
      <vt:lpstr>Presentación de PowerPoint</vt:lpstr>
      <vt:lpstr>Roles Solo existen 3 dentro de Scrum</vt:lpstr>
      <vt:lpstr>Presentación de PowerPoint</vt:lpstr>
      <vt:lpstr>Presentación de PowerPoint</vt:lpstr>
      <vt:lpstr>Presentación de PowerPoint</vt:lpstr>
      <vt:lpstr>¿Cómo funciona?</vt:lpstr>
      <vt:lpstr>¿Cómo funciona?</vt:lpstr>
      <vt:lpstr>¿Cómo funciona? Al final de un sprint</vt:lpstr>
      <vt:lpstr>Flujo de Scrum</vt:lpstr>
      <vt:lpstr>¿Cómo funciona? Razones para abortar un Sprint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Ágil con SCRUM</dc:title>
  <cp:lastModifiedBy>Jose Alejandro Arellano Munguia</cp:lastModifiedBy>
  <cp:revision>25</cp:revision>
  <dcterms:modified xsi:type="dcterms:W3CDTF">2021-03-17T04:34:30Z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