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6C32F-DA47-478B-8192-F27570D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122" y="378348"/>
            <a:ext cx="7329531" cy="16809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latin typeface="Calibri Light" panose="020F0302020204030204" pitchFamily="34" charset="0"/>
              </a:rPr>
              <a:t>INSTITUTO POLITÉCNICO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CD041C-6A5E-44ED-9ABB-4709A8BA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266" y="5108894"/>
            <a:ext cx="3389370" cy="1559205"/>
          </a:xfrm>
        </p:spPr>
        <p:txBody>
          <a:bodyPr>
            <a:normAutofit/>
          </a:bodyPr>
          <a:lstStyle/>
          <a:p>
            <a:pPr>
              <a:lnSpc>
                <a:spcPct val="20000"/>
              </a:lnSpc>
            </a:pPr>
            <a:endParaRPr lang="es-MX" dirty="0">
              <a:latin typeface="Calibri Light" panose="020F0302020204030204" pitchFamily="34" charset="0"/>
            </a:endParaRPr>
          </a:p>
          <a:p>
            <a:pPr>
              <a:lnSpc>
                <a:spcPct val="20000"/>
              </a:lnSpc>
            </a:pPr>
            <a:r>
              <a:rPr lang="es-MX" dirty="0">
                <a:latin typeface="Calibri Light" panose="020F0302020204030204" pitchFamily="34" charset="0"/>
              </a:rPr>
              <a:t>PRESENTAN:</a:t>
            </a:r>
          </a:p>
          <a:p>
            <a:pPr>
              <a:lnSpc>
                <a:spcPct val="20000"/>
              </a:lnSpc>
            </a:pPr>
            <a:endParaRPr lang="es-MX" dirty="0">
              <a:latin typeface="Calibri Light" panose="020F0302020204030204" pitchFamily="34" charset="0"/>
            </a:endParaRP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</a:rPr>
              <a:t>Castro Cruces Jorge Eduardo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</a:rPr>
              <a:t>Cruz Villalba Edwin Bernardo</a:t>
            </a:r>
          </a:p>
          <a:p>
            <a:pPr marL="285750" indent="-285750">
              <a:lnSpc>
                <a:spcPct val="2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</a:rPr>
              <a:t>Olivares Reyes Víctor </a:t>
            </a:r>
          </a:p>
          <a:p>
            <a:pPr>
              <a:lnSpc>
                <a:spcPct val="20000"/>
              </a:lnSpc>
            </a:pPr>
            <a:endParaRPr lang="es-MX" dirty="0">
              <a:latin typeface="Calibri Light" panose="020F0302020204030204" pitchFamily="34" charset="0"/>
            </a:endParaRPr>
          </a:p>
          <a:p>
            <a:pPr>
              <a:lnSpc>
                <a:spcPct val="20000"/>
              </a:lnSpc>
            </a:pPr>
            <a:r>
              <a:rPr lang="es-MX" dirty="0">
                <a:latin typeface="Calibri Light" panose="020F0302020204030204" pitchFamily="34" charset="0"/>
              </a:rPr>
              <a:t>GRUPO: 2CM4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56A124-B14E-4EC7-BBF8-D0C72BE53B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4" y="391181"/>
            <a:ext cx="1155102" cy="168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33552C-2E9F-4CE9-BAF0-4C3FEB774F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08" y="600960"/>
            <a:ext cx="1793528" cy="126134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C1653C3-7F99-4776-B3D6-CF12378F3EB6}"/>
              </a:ext>
            </a:extLst>
          </p:cNvPr>
          <p:cNvSpPr txBox="1">
            <a:spLocks/>
          </p:cNvSpPr>
          <p:nvPr/>
        </p:nvSpPr>
        <p:spPr>
          <a:xfrm>
            <a:off x="3556850" y="2059248"/>
            <a:ext cx="5078296" cy="542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600" b="1" dirty="0">
                <a:latin typeface="Calibri Light" panose="020F0302020204030204" pitchFamily="34" charset="0"/>
              </a:rPr>
              <a:t>ESCUELA SUPERIOR DE CÓMPUTO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632D9ABE-4F84-43AD-AD30-2D12E51BE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5033" y="3101774"/>
                <a:ext cx="9146839" cy="181017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54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s-MX" sz="3600" b="1" dirty="0">
                    <a:latin typeface="Calibri Light" panose="020F0302020204030204" pitchFamily="34" charset="0"/>
                  </a:rPr>
                  <a:t>Integrales de la forma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sz="3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MX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MX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MX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MX" sz="36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s-MX" sz="3600" b="1" dirty="0">
                  <a:latin typeface="Calibri Light" panose="020F0302020204030204" pitchFamily="34" charset="0"/>
                </a:endParaRPr>
              </a:p>
              <a:p>
                <a:pPr algn="ctr"/>
                <a:r>
                  <a:rPr lang="es-MX" sz="3600" b="1" dirty="0">
                    <a:latin typeface="Calibri Light" panose="020F0302020204030204" pitchFamily="34" charset="0"/>
                  </a:rPr>
                  <a:t>&amp;</a:t>
                </a:r>
              </a:p>
              <a:p>
                <a:pPr algn="ctr"/>
                <a:r>
                  <a:rPr lang="es-MX" sz="3600" b="1" dirty="0">
                    <a:latin typeface="Calibri Light" panose="020F0302020204030204" pitchFamily="34" charset="0"/>
                  </a:rPr>
                  <a:t>Valor Principal de Cauchy</a:t>
                </a:r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632D9ABE-4F84-43AD-AD30-2D12E51BE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33" y="3101774"/>
                <a:ext cx="9146839" cy="1810174"/>
              </a:xfrm>
              <a:prstGeom prst="rect">
                <a:avLst/>
              </a:prstGeom>
              <a:blipFill>
                <a:blip r:embed="rId4"/>
                <a:stretch>
                  <a:fillRect b="-127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521C276-19DD-448F-895D-A57F4917F8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>
                    <a:latin typeface="Calibri Light" panose="020F0302020204030204" pitchFamily="34" charset="0"/>
                  </a:rPr>
                  <a:t>Integrales de la forma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MX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521C276-19DD-448F-895D-A57F4917F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9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01078"/>
                <a:ext cx="8915400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 Light" panose="020F0302020204030204" pitchFamily="34" charset="0"/>
                  </a:rPr>
                  <a:t>Definicion de la integral impropia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8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28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s-MX" dirty="0">
                  <a:latin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s-MX" dirty="0">
                    <a:latin typeface="Calibri Light" panose="020F0302020204030204" pitchFamily="34" charset="0"/>
                  </a:rPr>
                  <a:t>Si existen ambos limites se dice que la integral </a:t>
                </a:r>
                <a:r>
                  <a:rPr lang="es-MX" b="1" dirty="0">
                    <a:latin typeface="Calibri Light" panose="020F0302020204030204" pitchFamily="34" charset="0"/>
                  </a:rPr>
                  <a:t>converge.</a:t>
                </a:r>
              </a:p>
              <a:p>
                <a:pPr marL="0" indent="0">
                  <a:buNone/>
                </a:pPr>
                <a:r>
                  <a:rPr lang="es-MX" dirty="0">
                    <a:latin typeface="Calibri Light" panose="020F0302020204030204" pitchFamily="34" charset="0"/>
                  </a:rPr>
                  <a:t>Si uno o ambos limites no existen entonces </a:t>
                </a:r>
                <a:r>
                  <a:rPr lang="es-MX" b="1" dirty="0">
                    <a:latin typeface="Calibri Light" panose="020F0302020204030204" pitchFamily="34" charset="0"/>
                  </a:rPr>
                  <a:t>diverge</a:t>
                </a:r>
                <a:r>
                  <a:rPr lang="es-MX" dirty="0">
                    <a:latin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01078"/>
                <a:ext cx="8915400" cy="3777622"/>
              </a:xfrm>
              <a:blipFill>
                <a:blip r:embed="rId3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C276-19DD-448F-895D-A57F4917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041321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libri Light" panose="020F0302020204030204" pitchFamily="34" charset="0"/>
                  </a:rPr>
                  <a:t>En el caso de que exista una integral de la forma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MX" dirty="0">
                    <a:latin typeface="Calibri Light" panose="020F0302020204030204" pitchFamily="34" charset="0"/>
                  </a:rPr>
                  <a:t> que converge, entonces se procede a calcular  procesando un único limite</a:t>
                </a:r>
              </a:p>
              <a:p>
                <a:pPr marL="0" indent="0">
                  <a:buNone/>
                </a:pPr>
                <a:endParaRPr lang="es-MX" dirty="0">
                  <a:latin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s-MX" dirty="0">
                  <a:latin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z="40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s-MX" sz="40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MX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041321"/>
                <a:ext cx="8915400" cy="3777622"/>
              </a:xfrm>
              <a:blipFill>
                <a:blip r:embed="rId2"/>
                <a:stretch>
                  <a:fillRect l="-616" t="-135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C276-19DD-448F-895D-A57F4917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 Light" panose="020F0302020204030204" pitchFamily="34" charset="0"/>
              </a:rPr>
              <a:t>Valor principal de Cauchy</a:t>
            </a:r>
            <a:br>
              <a:rPr lang="es-MX" dirty="0">
                <a:latin typeface="Calibri Light" panose="020F0302020204030204" pitchFamily="34" charset="0"/>
              </a:rPr>
            </a:br>
            <a:endParaRPr lang="es-MX" dirty="0">
              <a:latin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24728-8146-4A82-97D6-6FA5807E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611051"/>
            <a:ext cx="8915400" cy="2949908"/>
          </a:xfrm>
        </p:spPr>
        <p:txBody>
          <a:bodyPr/>
          <a:lstStyle/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s-MX" dirty="0">
              <a:latin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s-MX" i="1" dirty="0">
                <a:latin typeface="Gabriola" panose="04040605051002020D02" pitchFamily="82" charset="0"/>
              </a:rPr>
              <a:t>Agustin Louis Cauchy</a:t>
            </a:r>
          </a:p>
          <a:p>
            <a:pPr marL="0" indent="0">
              <a:buNone/>
            </a:pPr>
            <a:endParaRPr lang="es-MX" i="1" dirty="0">
              <a:latin typeface="Gabriola" panose="04040605051002020D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6A2150-99C6-4C00-A419-DC551C83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015" y="1283071"/>
            <a:ext cx="3359970" cy="46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C276-19DD-448F-895D-A57F4917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Valor principal de Cauchy</a:t>
            </a:r>
            <a:endParaRPr lang="es-MX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MX" sz="2400" dirty="0">
                    <a:latin typeface="Calibri Light" panose="020F0302020204030204" pitchFamily="34" charset="0"/>
                  </a:rPr>
                  <a:t>En matemáticas, el valor principal de Cauchy, es un método que permite asignar valores a ciertas integrales impropias, de tal manera que si no se asignan, dichas integrales resultarían ser indefinidas.</a:t>
                </a:r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2400" dirty="0"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524728-8146-4A82-97D6-6FA5807E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097" r="-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4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3954-3EB3-4812-AFCA-DBED0CE5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Ejercicio: calculary el valor principal de Cauchy</a:t>
            </a:r>
            <a:endParaRPr lang="es-MX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3954-3EB3-4812-AFCA-DBED0CE5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Ejercicio: calcular el valor principal de </a:t>
            </a:r>
            <a:r>
              <a:rPr lang="en-US" dirty="0" err="1">
                <a:latin typeface="Calibri Light" panose="020F0302020204030204" pitchFamily="34" charset="0"/>
              </a:rPr>
              <a:t>cauchy</a:t>
            </a:r>
            <a:endParaRPr lang="es-MX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9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3954-3EB3-4812-AFCA-DBED0CE5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Ejercicio: demuestre lo siguiente</a:t>
            </a:r>
            <a:endParaRPr lang="es-MX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MX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MX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MX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MX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MX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45C4A8-3D8B-4967-BDB9-744D829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93982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</TotalTime>
  <Words>183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Cambria Math</vt:lpstr>
      <vt:lpstr>Century Gothic</vt:lpstr>
      <vt:lpstr>Gabriola</vt:lpstr>
      <vt:lpstr>Wingdings 3</vt:lpstr>
      <vt:lpstr>Espiral</vt:lpstr>
      <vt:lpstr>INSTITUTO POLITÉCNICO NACIONAL</vt:lpstr>
      <vt:lpstr>Integrales de la forma ∫_(-∞)^∞▒f(x)dx</vt:lpstr>
      <vt:lpstr>Presentación de PowerPoint</vt:lpstr>
      <vt:lpstr>Valor principal de Cauchy </vt:lpstr>
      <vt:lpstr>Valor principal de Cauchy</vt:lpstr>
      <vt:lpstr>Ejercicio: calculary el valor principal de Cauchy</vt:lpstr>
      <vt:lpstr>Ejercicio: calcular el valor principal de cauchy</vt:lpstr>
      <vt:lpstr>Ejercicio: demuestre lo siguiente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</dc:title>
  <dc:creator>Víctor Olivares</dc:creator>
  <cp:lastModifiedBy>Víctor Olivares</cp:lastModifiedBy>
  <cp:revision>30</cp:revision>
  <dcterms:created xsi:type="dcterms:W3CDTF">2019-11-11T04:42:40Z</dcterms:created>
  <dcterms:modified xsi:type="dcterms:W3CDTF">2019-11-14T11:33:20Z</dcterms:modified>
</cp:coreProperties>
</file>