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7246679-A1F4-4273-A938-3A46E3715970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C57601-C8AE-44F3-A136-6BEA008EF2F5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235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6679-A1F4-4273-A938-3A46E3715970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7601-C8AE-44F3-A136-6BEA008EF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46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6679-A1F4-4273-A938-3A46E3715970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7601-C8AE-44F3-A136-6BEA008EF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44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6679-A1F4-4273-A938-3A46E3715970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7601-C8AE-44F3-A136-6BEA008EF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6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246679-A1F4-4273-A938-3A46E3715970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C57601-C8AE-44F3-A136-6BEA008EF2F5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16499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6679-A1F4-4273-A938-3A46E3715970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7601-C8AE-44F3-A136-6BEA008EF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64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6679-A1F4-4273-A938-3A46E3715970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7601-C8AE-44F3-A136-6BEA008EF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7255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6679-A1F4-4273-A938-3A46E3715970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7601-C8AE-44F3-A136-6BEA008EF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18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6679-A1F4-4273-A938-3A46E3715970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7601-C8AE-44F3-A136-6BEA008EF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08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7246679-A1F4-4273-A938-3A46E3715970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BC57601-C8AE-44F3-A136-6BEA008EF2F5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3244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7246679-A1F4-4273-A938-3A46E3715970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BC57601-C8AE-44F3-A136-6BEA008EF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042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246679-A1F4-4273-A938-3A46E3715970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C57601-C8AE-44F3-A136-6BEA008EF2F5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645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Práctica 5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0086" y="5791199"/>
            <a:ext cx="11689491" cy="116153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MX" sz="2400" dirty="0">
                <a:solidFill>
                  <a:schemeClr val="tx1"/>
                </a:solidFill>
              </a:rPr>
              <a:t>Castro Cruces Jorge Eduardo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MX" dirty="0">
                <a:solidFill>
                  <a:schemeClr val="tx1"/>
                </a:solidFill>
              </a:rPr>
              <a:t>Programación Orientada a Objetos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MX" sz="1600" dirty="0">
                <a:solidFill>
                  <a:schemeClr val="tx1"/>
                </a:solidFill>
              </a:rPr>
              <a:t>Sánchez Juárez José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MX" sz="1200" dirty="0">
                <a:solidFill>
                  <a:schemeClr val="tx1"/>
                </a:solidFill>
              </a:rPr>
              <a:t>2CM5</a:t>
            </a:r>
          </a:p>
        </p:txBody>
      </p:sp>
    </p:spTree>
    <p:extLst>
      <p:ext uri="{BB962C8B-B14F-4D97-AF65-F5344CB8AC3E}">
        <p14:creationId xmlns:p14="http://schemas.microsoft.com/office/powerpoint/2010/main" val="63130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Ejecutar los programas de los recuadros.</a:t>
            </a:r>
          </a:p>
          <a:p>
            <a:pPr algn="just"/>
            <a:r>
              <a:rPr lang="es-ES" dirty="0"/>
              <a:t>Estudiar a detalle los programas de la tabla de programas.</a:t>
            </a:r>
          </a:p>
          <a:p>
            <a:pPr algn="just"/>
            <a:r>
              <a:rPr lang="es-ES" dirty="0"/>
              <a:t>Comentar los programas ejecutados para una explicación clara de cada uno de dichos programas.</a:t>
            </a:r>
          </a:p>
        </p:txBody>
      </p:sp>
    </p:spTree>
    <p:extLst>
      <p:ext uri="{BB962C8B-B14F-4D97-AF65-F5344CB8AC3E}">
        <p14:creationId xmlns:p14="http://schemas.microsoft.com/office/powerpoint/2010/main" val="384176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CUESTIONARIO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Identificar la clase abstracta en el programa del ejemplo. </a:t>
            </a:r>
          </a:p>
          <a:p>
            <a:pPr algn="just"/>
            <a:r>
              <a:rPr lang="es-ES" dirty="0"/>
              <a:t>Identificara las subclases y presentar su sintaxis. </a:t>
            </a:r>
          </a:p>
          <a:p>
            <a:pPr algn="just"/>
            <a:r>
              <a:rPr lang="es-ES" dirty="0"/>
              <a:t>Identificara y presentar la sintaxis para implementar la interface.</a:t>
            </a:r>
          </a:p>
        </p:txBody>
      </p:sp>
    </p:spTree>
    <p:extLst>
      <p:ext uri="{BB962C8B-B14F-4D97-AF65-F5344CB8AC3E}">
        <p14:creationId xmlns:p14="http://schemas.microsoft.com/office/powerpoint/2010/main" val="378753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D020AED-8D7B-47A6-9625-0C6B3AC3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28" y="1066676"/>
            <a:ext cx="10826266" cy="472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0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0752728-A47D-445B-946C-CB661910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19" y="177251"/>
            <a:ext cx="4055693" cy="269453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18887AC-BB13-4D3F-A07D-9416936DB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245" y="2958502"/>
            <a:ext cx="9082280" cy="37222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F8AE9FD-199A-488F-AB85-EA7D5E92E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562" y="177251"/>
            <a:ext cx="6563616" cy="269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6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070D0C2-6D41-48C2-A425-B49AAB94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655" y="168497"/>
            <a:ext cx="4484975" cy="251755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1CE01C9-FECF-42BA-9C16-D0E23A27A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07" y="168496"/>
            <a:ext cx="6013591" cy="25175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050ADEA-AF85-4DF9-9AC8-FC8663D67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550" y="2777264"/>
            <a:ext cx="10197479" cy="391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4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239033-2C0D-4882-8FBC-DE400EE1F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65" y="1723935"/>
            <a:ext cx="8024580" cy="34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2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11DD8-FC7D-44F0-87CF-214C0FB4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salida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4350E7D-E8DD-4DD3-9174-A0E7AA7B4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314" y="2299232"/>
            <a:ext cx="7292946" cy="317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1991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88</TotalTime>
  <Words>78</Words>
  <Application>Microsoft Office PowerPoint</Application>
  <PresentationFormat>Panorámica</PresentationFormat>
  <Paragraphs>14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Práctica 5</vt:lpstr>
      <vt:lpstr>ACTIVIDADES</vt:lpstr>
      <vt:lpstr>CUESTIONARIO</vt:lpstr>
      <vt:lpstr>Presentación de PowerPoint</vt:lpstr>
      <vt:lpstr>Presentación de PowerPoint</vt:lpstr>
      <vt:lpstr>Presentación de PowerPoint</vt:lpstr>
      <vt:lpstr>Presentación de PowerPoint</vt:lpstr>
      <vt:lpstr>salida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5</dc:title>
  <dc:creator>alumno</dc:creator>
  <cp:lastModifiedBy>JORGE EDUARDO CASTRO CRUCES</cp:lastModifiedBy>
  <cp:revision>10</cp:revision>
  <dcterms:created xsi:type="dcterms:W3CDTF">2019-10-24T13:57:23Z</dcterms:created>
  <dcterms:modified xsi:type="dcterms:W3CDTF">2019-11-26T01:21:10Z</dcterms:modified>
</cp:coreProperties>
</file>