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Ivan Urib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28T21:31:12.267">
    <p:pos x="6000" y="0"/>
    <p:text>al final de esta diapositiva pon lo de property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b4f2305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b4f2305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baaf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baaf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b4f2305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b4f2305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5f7bd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5f7bd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TRANSICIONES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4215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IVAN URIBE MÉNDEZ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GONZÁLEZ GONZÁLEZ OSCAR URIEL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01900" y="1515125"/>
            <a:ext cx="5770200" cy="174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transition-delay: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 un retraso en unidad de tiempo después del cual se iniciará la aplicación del efecto.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transition-duration: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 el tiempo durante el cual se va a llevar a cabo la transición.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transition-property: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 a que propiedad se va a aplicar la transición.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transition-timing-function: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 la forma en que serán tratados los valores intermedios durante la ejecución de la transición.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6700" y="331925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Para crear un efecto de transición hay 4 propiedades básicas: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1300" y="3910250"/>
            <a:ext cx="8171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NOTA: Si no se especifica el tiempo no se 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verá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ningún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efecto ya que el valor por defecto es 0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#div1 </a:t>
            </a:r>
            <a:r>
              <a:rPr lang="es">
                <a:solidFill>
                  <a:srgbClr val="FFFFFF"/>
                </a:solidFill>
              </a:rPr>
              <a:t>{ </a:t>
            </a:r>
            <a:r>
              <a:rPr lang="es">
                <a:solidFill>
                  <a:srgbClr val="FFFFFF"/>
                </a:solidFill>
              </a:rPr>
              <a:t>transition-delay: 1s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64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212725"/>
            <a:ext cx="8520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#div1 { transition-duration: 2s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00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Property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100" y="3655425"/>
            <a:ext cx="8520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                  </a:t>
            </a:r>
            <a:r>
              <a:rPr lang="es">
                <a:solidFill>
                  <a:srgbClr val="FFFFFF"/>
                </a:solidFill>
              </a:rPr>
              <a:t>#div1 { transition-property: width, height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010525"/>
            <a:ext cx="8520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NOTA: La transición empezará a tener efecto cuando la propiedad CSS cambie de valor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30350" y="495675"/>
            <a:ext cx="87129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 propiedad transition-timing-function especifica la curva de velocidad de transición: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div {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transition-timing-function: linear;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ease - Valor por default, especifica la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transición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con un efecto lento al empezar, luego rápido y termina lento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linear - Especifica una 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transición</a:t>
            </a: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con velocidad linear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ease-in - Especifica la transición con efecto lento al empezar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ease-out - Especifica la transición con efecto lento al terminar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ease-in-out - Especifica la transición con efecto lento al empezar y al terminar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71225" y="305175"/>
            <a:ext cx="75498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Timing Function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Transition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propiedad permite definir a la otra en función de solo una.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Transition: ´property´ ´duration´ ´timming-funciton´ ´delay´;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