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BA20E-EC29-4BC8-919A-E71EC8E7B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1" r="-2" b="11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ES" sz="4000" dirty="0">
                <a:cs typeface="Calibri Light"/>
              </a:rPr>
              <a:t>Actividad 2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cs typeface="Calibri"/>
              </a:rPr>
              <a:t>Describir lo que pienso que se ...</a:t>
            </a:r>
            <a:endParaRPr lang="es-E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22F1FDE-05E5-41CF-8BCA-89500511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336"/>
            <a:ext cx="12002217" cy="67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4C4BF13-2D09-4B3C-8E3E-F0732B2EF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26518"/>
              </p:ext>
            </p:extLst>
          </p:nvPr>
        </p:nvGraphicFramePr>
        <p:xfrm>
          <a:off x="0" y="0"/>
          <a:ext cx="12192000" cy="618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99509">
                  <a:extLst>
                    <a:ext uri="{9D8B030D-6E8A-4147-A177-3AD203B41FA5}">
                      <a16:colId xmlns:a16="http://schemas.microsoft.com/office/drawing/2014/main" val="2337918524"/>
                    </a:ext>
                  </a:extLst>
                </a:gridCol>
                <a:gridCol w="9592491">
                  <a:extLst>
                    <a:ext uri="{9D8B030D-6E8A-4147-A177-3AD203B41FA5}">
                      <a16:colId xmlns:a16="http://schemas.microsoft.com/office/drawing/2014/main" val="783210709"/>
                    </a:ext>
                  </a:extLst>
                </a:gridCol>
              </a:tblGrid>
              <a:tr h="334808">
                <a:tc gridSpan="2"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HUMANOS Y EL RECONOCIMIENTO DE PATRONES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73384"/>
                  </a:ext>
                </a:extLst>
              </a:tr>
              <a:tr h="136966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CONCEPTOS BÁSICOS</a:t>
                      </a:r>
                    </a:p>
                    <a:p>
                      <a:pPr algn="ctr"/>
                      <a:endParaRPr lang="es-MX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Patrón: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Puedes ser un objeto tangible o intangible (Estructura de datos).</a:t>
                      </a: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Rasgo o característica: </a:t>
                      </a:r>
                      <a:r>
                        <a:rPr lang="es-MX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un tipo de dato que puede ser medible o cuantificable.</a:t>
                      </a:r>
                      <a:endParaRPr lang="es-MX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</a:t>
                      </a:r>
                      <a:r>
                        <a:rPr lang="es-MX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(+General) = </a:t>
                      </a:r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Patrón </a:t>
                      </a:r>
                      <a:r>
                        <a:rPr lang="es-MX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(+Específico)</a:t>
                      </a: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de rechazo: </a:t>
                      </a:r>
                      <a:r>
                        <a:rPr lang="es-MX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Algo que no es correcto.</a:t>
                      </a:r>
                      <a:endParaRPr lang="es-MX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 de aceptación:</a:t>
                      </a: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Reconocimiento: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serie de pasos que nos ayudan a identificar algo deseado.</a:t>
                      </a: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Reconocimiento de patrones: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Proceso o disciplina que nos permite identificar o asociar un objeto.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505211"/>
                  </a:ext>
                </a:extLst>
              </a:tr>
              <a:tr h="63917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CLASIFICACIÓN Y ASOCIACIÓN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Clasificar: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Determinar que algo cumple ciertos valores y dividirlo en clases. ()</a:t>
                      </a: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Asociar: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Reconocer y relacionar un objeto con una clase. ()</a:t>
                      </a:r>
                    </a:p>
                    <a:p>
                      <a:r>
                        <a:rPr lang="es-MX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Clasificador: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 ser una función o algo que nos va a permitir reconocer y discriminar.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65989"/>
                  </a:ext>
                </a:extLst>
              </a:tr>
              <a:tr h="82180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AUTOMÁTICO DE RP (SARP)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sistema capaz de reconocer patrones automáticamente, sin necesidad de intervención humana (autónomo)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apoya de dispositivos de E/S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Visión por computadora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 los datos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4310"/>
                  </a:ext>
                </a:extLst>
              </a:tr>
              <a:tr h="136966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ENFOQUES DEL RP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Basado en Esquema de Bayes (Probabilidad)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Redes neuronales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Memorias asociativas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Esquema de las maquinas de soporte vectorial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Sintáctico Estructural (leguajes de 4ta. generación)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Lenguaje natural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Lógica combinatoria - Clasificador </a:t>
                      </a: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Ruso (Sumamente robusto)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13733"/>
                  </a:ext>
                </a:extLst>
              </a:tr>
              <a:tr h="82180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PROBLEMAS EN EL RP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Errores en la construcción de un RP: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contemplar todas las variantes posibles.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ejecución del algoritmo puede ser lenta si no se optimiza el código.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reconoce de manera correcta al objeto.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99420"/>
                  </a:ext>
                </a:extLst>
              </a:tr>
              <a:tr h="82180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Parámetros para reconocer la cara de una persona.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Agrupación de palabras para hacer sentido en una frase.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la llave para abrir una chapa.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Olores para saber si una naranja esta fresca o podrida.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5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68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6E234349DAA040B055C2E0EB4906A4" ma:contentTypeVersion="0" ma:contentTypeDescription="Create a new document." ma:contentTypeScope="" ma:versionID="0a591937ca9d3efa7e88dc7020d416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1A78A-5C13-4563-9664-ACF91743E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DB6B5F-9761-4F49-8533-475E1213A2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4DC36-4D0C-4378-8C98-CBE81700B977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308</Words>
  <Application>Microsoft Office PowerPoint</Application>
  <PresentationFormat>Panorámica</PresentationFormat>
  <Paragraphs>38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Actividad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Eduardo Castro Cruces</dc:creator>
  <cp:lastModifiedBy>Jorge Eduardo Castro Cruces</cp:lastModifiedBy>
  <cp:revision>27</cp:revision>
  <dcterms:created xsi:type="dcterms:W3CDTF">2021-02-24T18:40:48Z</dcterms:created>
  <dcterms:modified xsi:type="dcterms:W3CDTF">2021-03-10T18:27:52Z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0x010100F76E234349DAA040B055C2E0EB4906A4</vt:lpwstr>
  </property>
</Properties>
</file>