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4" r:id="rId2"/>
    <p:sldId id="276" r:id="rId3"/>
    <p:sldId id="277" r:id="rId4"/>
  </p:sldIdLst>
  <p:sldSz cx="9144000" cy="6858000" type="screen4x3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3822"/>
    <a:srgbClr val="574A34"/>
    <a:srgbClr val="917F5E"/>
    <a:srgbClr val="3D2515"/>
    <a:srgbClr val="836449"/>
    <a:srgbClr val="589449"/>
    <a:srgbClr val="313131"/>
    <a:srgbClr val="D5D5D5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3111" autoAdjust="0"/>
  </p:normalViewPr>
  <p:slideViewPr>
    <p:cSldViewPr>
      <p:cViewPr>
        <p:scale>
          <a:sx n="100" d="100"/>
          <a:sy n="100" d="100"/>
        </p:scale>
        <p:origin x="47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8677317-5103-4A06-A439-260089D2A2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209F11-6FAF-47AF-BD7B-5207B31BD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FCE8-0FF3-4D1A-B632-22A6399FD4D6}" type="datetime1">
              <a:rPr lang="es-ES" smtClean="0"/>
              <a:t>20/10/2020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D0AF36-1937-4696-913E-479AC686AA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D39118-F17B-4540-83A4-C79F85E7C6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894F-7FBE-4B95-BF95-F31F8FD07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829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D7850-E979-4B2E-8F71-4613C866BC80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184ED4-23CF-9A4B-B925-F983588BE42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A184ED4-23CF-9A4B-B925-F983588BE422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24F4DDE-50F6-40F3-A4F7-842006236155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5F0F98A-E2BB-4281-B24A-AB3A4B648EAB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D98048F-60D7-46E6-8A36-A3BA4D1E93FA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0CECBC-86F1-40EE-891C-498ABD5BD1F3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4CA578-6C06-4F9C-823E-AC406579789D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18C685-2718-4DFF-807B-67BA36A8A4CD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F2AB98-EC52-4F35-BE26-C1B5E0814470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CEB508-81E9-45EE-A760-D8F302C36D73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C89D4B-6522-4417-A105-F23892C86C14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FF1B44-187A-4571-A1A5-281F976EAB64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E85428-82AC-41EC-88EC-73603D8D1892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3AB2F-38C6-404F-8294-9ADCD5EAFCC1}" type="datetime1">
              <a:rPr lang="es-ES" smtClean="0"/>
              <a:pPr/>
              <a:t>20/10/2020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2F1B469-8EDD-4792-997A-6E7E30531BA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/>
          <p:cNvSpPr/>
          <p:nvPr/>
        </p:nvSpPr>
        <p:spPr bwMode="auto">
          <a:xfrm rot="10800000">
            <a:off x="0" y="5181600"/>
            <a:ext cx="9144000" cy="1676400"/>
          </a:xfrm>
          <a:prstGeom prst="rect">
            <a:avLst/>
          </a:prstGeom>
          <a:gradFill flip="none" rotWithShape="1">
            <a:gsLst>
              <a:gs pos="0">
                <a:srgbClr val="D9CFBB"/>
              </a:gs>
              <a:gs pos="100000">
                <a:srgbClr val="AE9878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/>
          </a:p>
        </p:txBody>
      </p:sp>
      <p:grpSp>
        <p:nvGrpSpPr>
          <p:cNvPr id="490" name="Grupo 489"/>
          <p:cNvGrpSpPr/>
          <p:nvPr/>
        </p:nvGrpSpPr>
        <p:grpSpPr>
          <a:xfrm>
            <a:off x="76200" y="5791200"/>
            <a:ext cx="9067800" cy="1066800"/>
            <a:chOff x="192944" y="5791200"/>
            <a:chExt cx="9106330" cy="1066800"/>
          </a:xfrm>
        </p:grpSpPr>
        <p:sp>
          <p:nvSpPr>
            <p:cNvPr id="3" name="Forma libre 5"/>
            <p:cNvSpPr>
              <a:spLocks/>
            </p:cNvSpPr>
            <p:nvPr/>
          </p:nvSpPr>
          <p:spPr bwMode="auto">
            <a:xfrm>
              <a:off x="733538" y="6352674"/>
              <a:ext cx="374258" cy="360467"/>
            </a:xfrm>
            <a:custGeom>
              <a:avLst/>
              <a:gdLst/>
              <a:ahLst/>
              <a:cxnLst>
                <a:cxn ang="0">
                  <a:pos x="2536" y="532"/>
                </a:cxn>
                <a:cxn ang="0">
                  <a:pos x="2160" y="499"/>
                </a:cxn>
                <a:cxn ang="0">
                  <a:pos x="1749" y="459"/>
                </a:cxn>
                <a:cxn ang="0">
                  <a:pos x="1557" y="464"/>
                </a:cxn>
                <a:cxn ang="0">
                  <a:pos x="1432" y="505"/>
                </a:cxn>
                <a:cxn ang="0">
                  <a:pos x="1386" y="542"/>
                </a:cxn>
                <a:cxn ang="0">
                  <a:pos x="1292" y="605"/>
                </a:cxn>
                <a:cxn ang="0">
                  <a:pos x="1031" y="697"/>
                </a:cxn>
                <a:cxn ang="0">
                  <a:pos x="869" y="763"/>
                </a:cxn>
                <a:cxn ang="0">
                  <a:pos x="787" y="826"/>
                </a:cxn>
                <a:cxn ang="0">
                  <a:pos x="565" y="1108"/>
                </a:cxn>
                <a:cxn ang="0">
                  <a:pos x="374" y="1386"/>
                </a:cxn>
                <a:cxn ang="0">
                  <a:pos x="265" y="1598"/>
                </a:cxn>
                <a:cxn ang="0">
                  <a:pos x="232" y="1699"/>
                </a:cxn>
                <a:cxn ang="0">
                  <a:pos x="65" y="2156"/>
                </a:cxn>
                <a:cxn ang="0">
                  <a:pos x="9" y="2405"/>
                </a:cxn>
                <a:cxn ang="0">
                  <a:pos x="6" y="2619"/>
                </a:cxn>
                <a:cxn ang="0">
                  <a:pos x="32" y="2724"/>
                </a:cxn>
                <a:cxn ang="0">
                  <a:pos x="82" y="2817"/>
                </a:cxn>
                <a:cxn ang="0">
                  <a:pos x="162" y="2893"/>
                </a:cxn>
                <a:cxn ang="0">
                  <a:pos x="249" y="2940"/>
                </a:cxn>
                <a:cxn ang="0">
                  <a:pos x="701" y="3119"/>
                </a:cxn>
                <a:cxn ang="0">
                  <a:pos x="872" y="3215"/>
                </a:cxn>
                <a:cxn ang="0">
                  <a:pos x="972" y="3309"/>
                </a:cxn>
                <a:cxn ang="0">
                  <a:pos x="1065" y="3436"/>
                </a:cxn>
                <a:cxn ang="0">
                  <a:pos x="1211" y="3684"/>
                </a:cxn>
                <a:cxn ang="0">
                  <a:pos x="1413" y="3962"/>
                </a:cxn>
                <a:cxn ang="0">
                  <a:pos x="1591" y="4160"/>
                </a:cxn>
                <a:cxn ang="0">
                  <a:pos x="1798" y="4345"/>
                </a:cxn>
                <a:cxn ang="0">
                  <a:pos x="2031" y="4506"/>
                </a:cxn>
                <a:cxn ang="0">
                  <a:pos x="2292" y="4633"/>
                </a:cxn>
                <a:cxn ang="0">
                  <a:pos x="2542" y="4718"/>
                </a:cxn>
                <a:cxn ang="0">
                  <a:pos x="3095" y="4853"/>
                </a:cxn>
                <a:cxn ang="0">
                  <a:pos x="3650" y="4919"/>
                </a:cxn>
                <a:cxn ang="0">
                  <a:pos x="4131" y="4913"/>
                </a:cxn>
                <a:cxn ang="0">
                  <a:pos x="4531" y="4857"/>
                </a:cxn>
                <a:cxn ang="0">
                  <a:pos x="4839" y="4771"/>
                </a:cxn>
                <a:cxn ang="0">
                  <a:pos x="5047" y="4673"/>
                </a:cxn>
                <a:cxn ang="0">
                  <a:pos x="5440" y="4402"/>
                </a:cxn>
                <a:cxn ang="0">
                  <a:pos x="5846" y="4099"/>
                </a:cxn>
                <a:cxn ang="0">
                  <a:pos x="5988" y="3959"/>
                </a:cxn>
                <a:cxn ang="0">
                  <a:pos x="6045" y="3872"/>
                </a:cxn>
                <a:cxn ang="0">
                  <a:pos x="6097" y="3697"/>
                </a:cxn>
                <a:cxn ang="0">
                  <a:pos x="6160" y="3254"/>
                </a:cxn>
                <a:cxn ang="0">
                  <a:pos x="6190" y="2754"/>
                </a:cxn>
                <a:cxn ang="0">
                  <a:pos x="6200" y="2371"/>
                </a:cxn>
                <a:cxn ang="0">
                  <a:pos x="6208" y="2014"/>
                </a:cxn>
                <a:cxn ang="0">
                  <a:pos x="6194" y="1716"/>
                </a:cxn>
                <a:cxn ang="0">
                  <a:pos x="6148" y="1305"/>
                </a:cxn>
                <a:cxn ang="0">
                  <a:pos x="6062" y="976"/>
                </a:cxn>
                <a:cxn ang="0">
                  <a:pos x="5968" y="787"/>
                </a:cxn>
                <a:cxn ang="0">
                  <a:pos x="5880" y="667"/>
                </a:cxn>
                <a:cxn ang="0">
                  <a:pos x="5791" y="578"/>
                </a:cxn>
                <a:cxn ang="0">
                  <a:pos x="5579" y="423"/>
                </a:cxn>
                <a:cxn ang="0">
                  <a:pos x="5297" y="272"/>
                </a:cxn>
                <a:cxn ang="0">
                  <a:pos x="5040" y="163"/>
                </a:cxn>
                <a:cxn ang="0">
                  <a:pos x="4726" y="76"/>
                </a:cxn>
                <a:cxn ang="0">
                  <a:pos x="4270" y="1"/>
                </a:cxn>
                <a:cxn ang="0">
                  <a:pos x="4103" y="19"/>
                </a:cxn>
                <a:cxn ang="0">
                  <a:pos x="3898" y="87"/>
                </a:cxn>
                <a:cxn ang="0">
                  <a:pos x="3387" y="305"/>
                </a:cxn>
                <a:cxn ang="0">
                  <a:pos x="3025" y="436"/>
                </a:cxn>
                <a:cxn ang="0">
                  <a:pos x="2696" y="516"/>
                </a:cxn>
              </a:cxnLst>
              <a:rect l="0" t="0" r="r" b="b"/>
              <a:pathLst>
                <a:path w="6210" h="4923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" name="Forma libre 7"/>
            <p:cNvSpPr>
              <a:spLocks/>
            </p:cNvSpPr>
            <p:nvPr/>
          </p:nvSpPr>
          <p:spPr bwMode="auto">
            <a:xfrm>
              <a:off x="234528" y="6352674"/>
              <a:ext cx="457426" cy="349721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5" name="Forma libre 6"/>
            <p:cNvSpPr>
              <a:spLocks/>
            </p:cNvSpPr>
            <p:nvPr/>
          </p:nvSpPr>
          <p:spPr bwMode="auto">
            <a:xfrm>
              <a:off x="192944" y="6071937"/>
              <a:ext cx="271510" cy="224373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6" name="Forma libre 6"/>
            <p:cNvSpPr>
              <a:spLocks/>
            </p:cNvSpPr>
            <p:nvPr/>
          </p:nvSpPr>
          <p:spPr bwMode="auto">
            <a:xfrm>
              <a:off x="525618" y="6128084"/>
              <a:ext cx="332674" cy="254017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7" name="Forma libre 7"/>
            <p:cNvSpPr>
              <a:spLocks/>
            </p:cNvSpPr>
            <p:nvPr/>
          </p:nvSpPr>
          <p:spPr bwMode="auto">
            <a:xfrm>
              <a:off x="899875" y="5903495"/>
              <a:ext cx="457426" cy="349721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8" name="Forma libre 7"/>
            <p:cNvSpPr>
              <a:spLocks/>
            </p:cNvSpPr>
            <p:nvPr/>
          </p:nvSpPr>
          <p:spPr bwMode="auto">
            <a:xfrm>
              <a:off x="1731559" y="6240379"/>
              <a:ext cx="457426" cy="349721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9" name="Forma libre 6"/>
            <p:cNvSpPr>
              <a:spLocks/>
            </p:cNvSpPr>
            <p:nvPr/>
          </p:nvSpPr>
          <p:spPr bwMode="auto">
            <a:xfrm>
              <a:off x="1149380" y="6296526"/>
              <a:ext cx="332674" cy="254017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10" name="Forma libre 6"/>
            <p:cNvSpPr>
              <a:spLocks/>
            </p:cNvSpPr>
            <p:nvPr/>
          </p:nvSpPr>
          <p:spPr bwMode="auto">
            <a:xfrm>
              <a:off x="1440470" y="6521116"/>
              <a:ext cx="271510" cy="224373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11" name="Forma libre 7"/>
            <p:cNvSpPr>
              <a:spLocks/>
            </p:cNvSpPr>
            <p:nvPr/>
          </p:nvSpPr>
          <p:spPr bwMode="auto">
            <a:xfrm>
              <a:off x="2355322" y="6240379"/>
              <a:ext cx="457426" cy="349721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12" name="Forma libre 6"/>
            <p:cNvSpPr>
              <a:spLocks/>
            </p:cNvSpPr>
            <p:nvPr/>
          </p:nvSpPr>
          <p:spPr bwMode="auto">
            <a:xfrm>
              <a:off x="1398886" y="6008433"/>
              <a:ext cx="415842" cy="317521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13" name="Forma libre 6"/>
            <p:cNvSpPr>
              <a:spLocks/>
            </p:cNvSpPr>
            <p:nvPr/>
          </p:nvSpPr>
          <p:spPr bwMode="auto">
            <a:xfrm>
              <a:off x="2105817" y="6071937"/>
              <a:ext cx="271510" cy="224373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14" name="Forma libre 6"/>
            <p:cNvSpPr>
              <a:spLocks/>
            </p:cNvSpPr>
            <p:nvPr/>
          </p:nvSpPr>
          <p:spPr bwMode="auto">
            <a:xfrm>
              <a:off x="2091955" y="6511758"/>
              <a:ext cx="332674" cy="254017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15" name="Forma libre 5"/>
            <p:cNvSpPr>
              <a:spLocks/>
            </p:cNvSpPr>
            <p:nvPr/>
          </p:nvSpPr>
          <p:spPr bwMode="auto">
            <a:xfrm>
              <a:off x="2854332" y="6352674"/>
              <a:ext cx="374258" cy="360467"/>
            </a:xfrm>
            <a:custGeom>
              <a:avLst/>
              <a:gdLst/>
              <a:ahLst/>
              <a:cxnLst>
                <a:cxn ang="0">
                  <a:pos x="2536" y="532"/>
                </a:cxn>
                <a:cxn ang="0">
                  <a:pos x="2160" y="499"/>
                </a:cxn>
                <a:cxn ang="0">
                  <a:pos x="1749" y="459"/>
                </a:cxn>
                <a:cxn ang="0">
                  <a:pos x="1557" y="464"/>
                </a:cxn>
                <a:cxn ang="0">
                  <a:pos x="1432" y="505"/>
                </a:cxn>
                <a:cxn ang="0">
                  <a:pos x="1386" y="542"/>
                </a:cxn>
                <a:cxn ang="0">
                  <a:pos x="1292" y="605"/>
                </a:cxn>
                <a:cxn ang="0">
                  <a:pos x="1031" y="697"/>
                </a:cxn>
                <a:cxn ang="0">
                  <a:pos x="869" y="763"/>
                </a:cxn>
                <a:cxn ang="0">
                  <a:pos x="787" y="826"/>
                </a:cxn>
                <a:cxn ang="0">
                  <a:pos x="565" y="1108"/>
                </a:cxn>
                <a:cxn ang="0">
                  <a:pos x="374" y="1386"/>
                </a:cxn>
                <a:cxn ang="0">
                  <a:pos x="265" y="1598"/>
                </a:cxn>
                <a:cxn ang="0">
                  <a:pos x="232" y="1699"/>
                </a:cxn>
                <a:cxn ang="0">
                  <a:pos x="65" y="2156"/>
                </a:cxn>
                <a:cxn ang="0">
                  <a:pos x="9" y="2405"/>
                </a:cxn>
                <a:cxn ang="0">
                  <a:pos x="6" y="2619"/>
                </a:cxn>
                <a:cxn ang="0">
                  <a:pos x="32" y="2724"/>
                </a:cxn>
                <a:cxn ang="0">
                  <a:pos x="82" y="2817"/>
                </a:cxn>
                <a:cxn ang="0">
                  <a:pos x="162" y="2893"/>
                </a:cxn>
                <a:cxn ang="0">
                  <a:pos x="249" y="2940"/>
                </a:cxn>
                <a:cxn ang="0">
                  <a:pos x="701" y="3119"/>
                </a:cxn>
                <a:cxn ang="0">
                  <a:pos x="872" y="3215"/>
                </a:cxn>
                <a:cxn ang="0">
                  <a:pos x="972" y="3309"/>
                </a:cxn>
                <a:cxn ang="0">
                  <a:pos x="1065" y="3436"/>
                </a:cxn>
                <a:cxn ang="0">
                  <a:pos x="1211" y="3684"/>
                </a:cxn>
                <a:cxn ang="0">
                  <a:pos x="1413" y="3962"/>
                </a:cxn>
                <a:cxn ang="0">
                  <a:pos x="1591" y="4160"/>
                </a:cxn>
                <a:cxn ang="0">
                  <a:pos x="1798" y="4345"/>
                </a:cxn>
                <a:cxn ang="0">
                  <a:pos x="2031" y="4506"/>
                </a:cxn>
                <a:cxn ang="0">
                  <a:pos x="2292" y="4633"/>
                </a:cxn>
                <a:cxn ang="0">
                  <a:pos x="2542" y="4718"/>
                </a:cxn>
                <a:cxn ang="0">
                  <a:pos x="3095" y="4853"/>
                </a:cxn>
                <a:cxn ang="0">
                  <a:pos x="3650" y="4919"/>
                </a:cxn>
                <a:cxn ang="0">
                  <a:pos x="4131" y="4913"/>
                </a:cxn>
                <a:cxn ang="0">
                  <a:pos x="4531" y="4857"/>
                </a:cxn>
                <a:cxn ang="0">
                  <a:pos x="4839" y="4771"/>
                </a:cxn>
                <a:cxn ang="0">
                  <a:pos x="5047" y="4673"/>
                </a:cxn>
                <a:cxn ang="0">
                  <a:pos x="5440" y="4402"/>
                </a:cxn>
                <a:cxn ang="0">
                  <a:pos x="5846" y="4099"/>
                </a:cxn>
                <a:cxn ang="0">
                  <a:pos x="5988" y="3959"/>
                </a:cxn>
                <a:cxn ang="0">
                  <a:pos x="6045" y="3872"/>
                </a:cxn>
                <a:cxn ang="0">
                  <a:pos x="6097" y="3697"/>
                </a:cxn>
                <a:cxn ang="0">
                  <a:pos x="6160" y="3254"/>
                </a:cxn>
                <a:cxn ang="0">
                  <a:pos x="6190" y="2754"/>
                </a:cxn>
                <a:cxn ang="0">
                  <a:pos x="6200" y="2371"/>
                </a:cxn>
                <a:cxn ang="0">
                  <a:pos x="6208" y="2014"/>
                </a:cxn>
                <a:cxn ang="0">
                  <a:pos x="6194" y="1716"/>
                </a:cxn>
                <a:cxn ang="0">
                  <a:pos x="6148" y="1305"/>
                </a:cxn>
                <a:cxn ang="0">
                  <a:pos x="6062" y="976"/>
                </a:cxn>
                <a:cxn ang="0">
                  <a:pos x="5968" y="787"/>
                </a:cxn>
                <a:cxn ang="0">
                  <a:pos x="5880" y="667"/>
                </a:cxn>
                <a:cxn ang="0">
                  <a:pos x="5791" y="578"/>
                </a:cxn>
                <a:cxn ang="0">
                  <a:pos x="5579" y="423"/>
                </a:cxn>
                <a:cxn ang="0">
                  <a:pos x="5297" y="272"/>
                </a:cxn>
                <a:cxn ang="0">
                  <a:pos x="5040" y="163"/>
                </a:cxn>
                <a:cxn ang="0">
                  <a:pos x="4726" y="76"/>
                </a:cxn>
                <a:cxn ang="0">
                  <a:pos x="4270" y="1"/>
                </a:cxn>
                <a:cxn ang="0">
                  <a:pos x="4103" y="19"/>
                </a:cxn>
                <a:cxn ang="0">
                  <a:pos x="3898" y="87"/>
                </a:cxn>
                <a:cxn ang="0">
                  <a:pos x="3387" y="305"/>
                </a:cxn>
                <a:cxn ang="0">
                  <a:pos x="3025" y="436"/>
                </a:cxn>
                <a:cxn ang="0">
                  <a:pos x="2696" y="516"/>
                </a:cxn>
              </a:cxnLst>
              <a:rect l="0" t="0" r="r" b="b"/>
              <a:pathLst>
                <a:path w="6210" h="4923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16" name="Forma libre 6"/>
            <p:cNvSpPr>
              <a:spLocks/>
            </p:cNvSpPr>
            <p:nvPr/>
          </p:nvSpPr>
          <p:spPr bwMode="auto">
            <a:xfrm>
              <a:off x="359281" y="5878113"/>
              <a:ext cx="166337" cy="137459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17" name="Forma libre 6"/>
            <p:cNvSpPr>
              <a:spLocks/>
            </p:cNvSpPr>
            <p:nvPr/>
          </p:nvSpPr>
          <p:spPr bwMode="auto">
            <a:xfrm>
              <a:off x="622647" y="5894137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18" name="Forma libre 5"/>
            <p:cNvSpPr>
              <a:spLocks/>
            </p:cNvSpPr>
            <p:nvPr/>
          </p:nvSpPr>
          <p:spPr bwMode="auto">
            <a:xfrm>
              <a:off x="3478095" y="6497533"/>
              <a:ext cx="374258" cy="248172"/>
            </a:xfrm>
            <a:custGeom>
              <a:avLst/>
              <a:gdLst/>
              <a:ahLst/>
              <a:cxnLst>
                <a:cxn ang="0">
                  <a:pos x="2536" y="532"/>
                </a:cxn>
                <a:cxn ang="0">
                  <a:pos x="2160" y="499"/>
                </a:cxn>
                <a:cxn ang="0">
                  <a:pos x="1749" y="459"/>
                </a:cxn>
                <a:cxn ang="0">
                  <a:pos x="1557" y="464"/>
                </a:cxn>
                <a:cxn ang="0">
                  <a:pos x="1432" y="505"/>
                </a:cxn>
                <a:cxn ang="0">
                  <a:pos x="1386" y="542"/>
                </a:cxn>
                <a:cxn ang="0">
                  <a:pos x="1292" y="605"/>
                </a:cxn>
                <a:cxn ang="0">
                  <a:pos x="1031" y="697"/>
                </a:cxn>
                <a:cxn ang="0">
                  <a:pos x="869" y="763"/>
                </a:cxn>
                <a:cxn ang="0">
                  <a:pos x="787" y="826"/>
                </a:cxn>
                <a:cxn ang="0">
                  <a:pos x="565" y="1108"/>
                </a:cxn>
                <a:cxn ang="0">
                  <a:pos x="374" y="1386"/>
                </a:cxn>
                <a:cxn ang="0">
                  <a:pos x="265" y="1598"/>
                </a:cxn>
                <a:cxn ang="0">
                  <a:pos x="232" y="1699"/>
                </a:cxn>
                <a:cxn ang="0">
                  <a:pos x="65" y="2156"/>
                </a:cxn>
                <a:cxn ang="0">
                  <a:pos x="9" y="2405"/>
                </a:cxn>
                <a:cxn ang="0">
                  <a:pos x="6" y="2619"/>
                </a:cxn>
                <a:cxn ang="0">
                  <a:pos x="32" y="2724"/>
                </a:cxn>
                <a:cxn ang="0">
                  <a:pos x="82" y="2817"/>
                </a:cxn>
                <a:cxn ang="0">
                  <a:pos x="162" y="2893"/>
                </a:cxn>
                <a:cxn ang="0">
                  <a:pos x="249" y="2940"/>
                </a:cxn>
                <a:cxn ang="0">
                  <a:pos x="701" y="3119"/>
                </a:cxn>
                <a:cxn ang="0">
                  <a:pos x="872" y="3215"/>
                </a:cxn>
                <a:cxn ang="0">
                  <a:pos x="972" y="3309"/>
                </a:cxn>
                <a:cxn ang="0">
                  <a:pos x="1065" y="3436"/>
                </a:cxn>
                <a:cxn ang="0">
                  <a:pos x="1211" y="3684"/>
                </a:cxn>
                <a:cxn ang="0">
                  <a:pos x="1413" y="3962"/>
                </a:cxn>
                <a:cxn ang="0">
                  <a:pos x="1591" y="4160"/>
                </a:cxn>
                <a:cxn ang="0">
                  <a:pos x="1798" y="4345"/>
                </a:cxn>
                <a:cxn ang="0">
                  <a:pos x="2031" y="4506"/>
                </a:cxn>
                <a:cxn ang="0">
                  <a:pos x="2292" y="4633"/>
                </a:cxn>
                <a:cxn ang="0">
                  <a:pos x="2542" y="4718"/>
                </a:cxn>
                <a:cxn ang="0">
                  <a:pos x="3095" y="4853"/>
                </a:cxn>
                <a:cxn ang="0">
                  <a:pos x="3650" y="4919"/>
                </a:cxn>
                <a:cxn ang="0">
                  <a:pos x="4131" y="4913"/>
                </a:cxn>
                <a:cxn ang="0">
                  <a:pos x="4531" y="4857"/>
                </a:cxn>
                <a:cxn ang="0">
                  <a:pos x="4839" y="4771"/>
                </a:cxn>
                <a:cxn ang="0">
                  <a:pos x="5047" y="4673"/>
                </a:cxn>
                <a:cxn ang="0">
                  <a:pos x="5440" y="4402"/>
                </a:cxn>
                <a:cxn ang="0">
                  <a:pos x="5846" y="4099"/>
                </a:cxn>
                <a:cxn ang="0">
                  <a:pos x="5988" y="3959"/>
                </a:cxn>
                <a:cxn ang="0">
                  <a:pos x="6045" y="3872"/>
                </a:cxn>
                <a:cxn ang="0">
                  <a:pos x="6097" y="3697"/>
                </a:cxn>
                <a:cxn ang="0">
                  <a:pos x="6160" y="3254"/>
                </a:cxn>
                <a:cxn ang="0">
                  <a:pos x="6190" y="2754"/>
                </a:cxn>
                <a:cxn ang="0">
                  <a:pos x="6200" y="2371"/>
                </a:cxn>
                <a:cxn ang="0">
                  <a:pos x="6208" y="2014"/>
                </a:cxn>
                <a:cxn ang="0">
                  <a:pos x="6194" y="1716"/>
                </a:cxn>
                <a:cxn ang="0">
                  <a:pos x="6148" y="1305"/>
                </a:cxn>
                <a:cxn ang="0">
                  <a:pos x="6062" y="976"/>
                </a:cxn>
                <a:cxn ang="0">
                  <a:pos x="5968" y="787"/>
                </a:cxn>
                <a:cxn ang="0">
                  <a:pos x="5880" y="667"/>
                </a:cxn>
                <a:cxn ang="0">
                  <a:pos x="5791" y="578"/>
                </a:cxn>
                <a:cxn ang="0">
                  <a:pos x="5579" y="423"/>
                </a:cxn>
                <a:cxn ang="0">
                  <a:pos x="5297" y="272"/>
                </a:cxn>
                <a:cxn ang="0">
                  <a:pos x="5040" y="163"/>
                </a:cxn>
                <a:cxn ang="0">
                  <a:pos x="4726" y="76"/>
                </a:cxn>
                <a:cxn ang="0">
                  <a:pos x="4270" y="1"/>
                </a:cxn>
                <a:cxn ang="0">
                  <a:pos x="4103" y="19"/>
                </a:cxn>
                <a:cxn ang="0">
                  <a:pos x="3898" y="87"/>
                </a:cxn>
                <a:cxn ang="0">
                  <a:pos x="3387" y="305"/>
                </a:cxn>
                <a:cxn ang="0">
                  <a:pos x="3025" y="436"/>
                </a:cxn>
                <a:cxn ang="0">
                  <a:pos x="2696" y="516"/>
                </a:cxn>
              </a:cxnLst>
              <a:rect l="0" t="0" r="r" b="b"/>
              <a:pathLst>
                <a:path w="6210" h="4923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19" name="Forma libre 7"/>
            <p:cNvSpPr>
              <a:spLocks/>
            </p:cNvSpPr>
            <p:nvPr/>
          </p:nvSpPr>
          <p:spPr bwMode="auto">
            <a:xfrm>
              <a:off x="4143442" y="6240379"/>
              <a:ext cx="457426" cy="349721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20" name="Forma libre 6"/>
            <p:cNvSpPr>
              <a:spLocks/>
            </p:cNvSpPr>
            <p:nvPr/>
          </p:nvSpPr>
          <p:spPr bwMode="auto">
            <a:xfrm>
              <a:off x="3270174" y="6577263"/>
              <a:ext cx="166337" cy="137459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21" name="Forma libre 6"/>
            <p:cNvSpPr>
              <a:spLocks/>
            </p:cNvSpPr>
            <p:nvPr/>
          </p:nvSpPr>
          <p:spPr bwMode="auto">
            <a:xfrm>
              <a:off x="2646411" y="6633627"/>
              <a:ext cx="271510" cy="224373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22" name="Forma libre 6"/>
            <p:cNvSpPr>
              <a:spLocks/>
            </p:cNvSpPr>
            <p:nvPr/>
          </p:nvSpPr>
          <p:spPr bwMode="auto">
            <a:xfrm>
              <a:off x="3270174" y="6240379"/>
              <a:ext cx="332674" cy="254017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23" name="Forma libre 5"/>
            <p:cNvSpPr>
              <a:spLocks/>
            </p:cNvSpPr>
            <p:nvPr/>
          </p:nvSpPr>
          <p:spPr bwMode="auto">
            <a:xfrm>
              <a:off x="4559284" y="6071937"/>
              <a:ext cx="374258" cy="360467"/>
            </a:xfrm>
            <a:custGeom>
              <a:avLst/>
              <a:gdLst/>
              <a:ahLst/>
              <a:cxnLst>
                <a:cxn ang="0">
                  <a:pos x="2536" y="532"/>
                </a:cxn>
                <a:cxn ang="0">
                  <a:pos x="2160" y="499"/>
                </a:cxn>
                <a:cxn ang="0">
                  <a:pos x="1749" y="459"/>
                </a:cxn>
                <a:cxn ang="0">
                  <a:pos x="1557" y="464"/>
                </a:cxn>
                <a:cxn ang="0">
                  <a:pos x="1432" y="505"/>
                </a:cxn>
                <a:cxn ang="0">
                  <a:pos x="1386" y="542"/>
                </a:cxn>
                <a:cxn ang="0">
                  <a:pos x="1292" y="605"/>
                </a:cxn>
                <a:cxn ang="0">
                  <a:pos x="1031" y="697"/>
                </a:cxn>
                <a:cxn ang="0">
                  <a:pos x="869" y="763"/>
                </a:cxn>
                <a:cxn ang="0">
                  <a:pos x="787" y="826"/>
                </a:cxn>
                <a:cxn ang="0">
                  <a:pos x="565" y="1108"/>
                </a:cxn>
                <a:cxn ang="0">
                  <a:pos x="374" y="1386"/>
                </a:cxn>
                <a:cxn ang="0">
                  <a:pos x="265" y="1598"/>
                </a:cxn>
                <a:cxn ang="0">
                  <a:pos x="232" y="1699"/>
                </a:cxn>
                <a:cxn ang="0">
                  <a:pos x="65" y="2156"/>
                </a:cxn>
                <a:cxn ang="0">
                  <a:pos x="9" y="2405"/>
                </a:cxn>
                <a:cxn ang="0">
                  <a:pos x="6" y="2619"/>
                </a:cxn>
                <a:cxn ang="0">
                  <a:pos x="32" y="2724"/>
                </a:cxn>
                <a:cxn ang="0">
                  <a:pos x="82" y="2817"/>
                </a:cxn>
                <a:cxn ang="0">
                  <a:pos x="162" y="2893"/>
                </a:cxn>
                <a:cxn ang="0">
                  <a:pos x="249" y="2940"/>
                </a:cxn>
                <a:cxn ang="0">
                  <a:pos x="701" y="3119"/>
                </a:cxn>
                <a:cxn ang="0">
                  <a:pos x="872" y="3215"/>
                </a:cxn>
                <a:cxn ang="0">
                  <a:pos x="972" y="3309"/>
                </a:cxn>
                <a:cxn ang="0">
                  <a:pos x="1065" y="3436"/>
                </a:cxn>
                <a:cxn ang="0">
                  <a:pos x="1211" y="3684"/>
                </a:cxn>
                <a:cxn ang="0">
                  <a:pos x="1413" y="3962"/>
                </a:cxn>
                <a:cxn ang="0">
                  <a:pos x="1591" y="4160"/>
                </a:cxn>
                <a:cxn ang="0">
                  <a:pos x="1798" y="4345"/>
                </a:cxn>
                <a:cxn ang="0">
                  <a:pos x="2031" y="4506"/>
                </a:cxn>
                <a:cxn ang="0">
                  <a:pos x="2292" y="4633"/>
                </a:cxn>
                <a:cxn ang="0">
                  <a:pos x="2542" y="4718"/>
                </a:cxn>
                <a:cxn ang="0">
                  <a:pos x="3095" y="4853"/>
                </a:cxn>
                <a:cxn ang="0">
                  <a:pos x="3650" y="4919"/>
                </a:cxn>
                <a:cxn ang="0">
                  <a:pos x="4131" y="4913"/>
                </a:cxn>
                <a:cxn ang="0">
                  <a:pos x="4531" y="4857"/>
                </a:cxn>
                <a:cxn ang="0">
                  <a:pos x="4839" y="4771"/>
                </a:cxn>
                <a:cxn ang="0">
                  <a:pos x="5047" y="4673"/>
                </a:cxn>
                <a:cxn ang="0">
                  <a:pos x="5440" y="4402"/>
                </a:cxn>
                <a:cxn ang="0">
                  <a:pos x="5846" y="4099"/>
                </a:cxn>
                <a:cxn ang="0">
                  <a:pos x="5988" y="3959"/>
                </a:cxn>
                <a:cxn ang="0">
                  <a:pos x="6045" y="3872"/>
                </a:cxn>
                <a:cxn ang="0">
                  <a:pos x="6097" y="3697"/>
                </a:cxn>
                <a:cxn ang="0">
                  <a:pos x="6160" y="3254"/>
                </a:cxn>
                <a:cxn ang="0">
                  <a:pos x="6190" y="2754"/>
                </a:cxn>
                <a:cxn ang="0">
                  <a:pos x="6200" y="2371"/>
                </a:cxn>
                <a:cxn ang="0">
                  <a:pos x="6208" y="2014"/>
                </a:cxn>
                <a:cxn ang="0">
                  <a:pos x="6194" y="1716"/>
                </a:cxn>
                <a:cxn ang="0">
                  <a:pos x="6148" y="1305"/>
                </a:cxn>
                <a:cxn ang="0">
                  <a:pos x="6062" y="976"/>
                </a:cxn>
                <a:cxn ang="0">
                  <a:pos x="5968" y="787"/>
                </a:cxn>
                <a:cxn ang="0">
                  <a:pos x="5880" y="667"/>
                </a:cxn>
                <a:cxn ang="0">
                  <a:pos x="5791" y="578"/>
                </a:cxn>
                <a:cxn ang="0">
                  <a:pos x="5579" y="423"/>
                </a:cxn>
                <a:cxn ang="0">
                  <a:pos x="5297" y="272"/>
                </a:cxn>
                <a:cxn ang="0">
                  <a:pos x="5040" y="163"/>
                </a:cxn>
                <a:cxn ang="0">
                  <a:pos x="4726" y="76"/>
                </a:cxn>
                <a:cxn ang="0">
                  <a:pos x="4270" y="1"/>
                </a:cxn>
                <a:cxn ang="0">
                  <a:pos x="4103" y="19"/>
                </a:cxn>
                <a:cxn ang="0">
                  <a:pos x="3898" y="87"/>
                </a:cxn>
                <a:cxn ang="0">
                  <a:pos x="3387" y="305"/>
                </a:cxn>
                <a:cxn ang="0">
                  <a:pos x="3025" y="436"/>
                </a:cxn>
                <a:cxn ang="0">
                  <a:pos x="2696" y="516"/>
                </a:cxn>
              </a:cxnLst>
              <a:rect l="0" t="0" r="r" b="b"/>
              <a:pathLst>
                <a:path w="6210" h="4923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24" name="Forma libre 6"/>
            <p:cNvSpPr>
              <a:spLocks/>
            </p:cNvSpPr>
            <p:nvPr/>
          </p:nvSpPr>
          <p:spPr bwMode="auto">
            <a:xfrm>
              <a:off x="1523638" y="6352674"/>
              <a:ext cx="166337" cy="137459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25" name="Forma libre 6"/>
            <p:cNvSpPr>
              <a:spLocks/>
            </p:cNvSpPr>
            <p:nvPr/>
          </p:nvSpPr>
          <p:spPr bwMode="auto">
            <a:xfrm>
              <a:off x="1149380" y="6577263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26" name="Forma libre 7"/>
            <p:cNvSpPr>
              <a:spLocks/>
            </p:cNvSpPr>
            <p:nvPr/>
          </p:nvSpPr>
          <p:spPr bwMode="auto">
            <a:xfrm>
              <a:off x="3852353" y="6296526"/>
              <a:ext cx="237108" cy="181279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27" name="Forma libre 6"/>
            <p:cNvSpPr>
              <a:spLocks/>
            </p:cNvSpPr>
            <p:nvPr/>
          </p:nvSpPr>
          <p:spPr bwMode="auto">
            <a:xfrm>
              <a:off x="4351363" y="6071937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28" name="Forma libre 6"/>
            <p:cNvSpPr>
              <a:spLocks/>
            </p:cNvSpPr>
            <p:nvPr/>
          </p:nvSpPr>
          <p:spPr bwMode="auto">
            <a:xfrm>
              <a:off x="3893937" y="6521116"/>
              <a:ext cx="332674" cy="254017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29" name="Forma libre 7"/>
            <p:cNvSpPr>
              <a:spLocks/>
            </p:cNvSpPr>
            <p:nvPr/>
          </p:nvSpPr>
          <p:spPr bwMode="auto">
            <a:xfrm>
              <a:off x="4642452" y="6464968"/>
              <a:ext cx="310548" cy="237426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30" name="Forma libre 6"/>
            <p:cNvSpPr>
              <a:spLocks/>
            </p:cNvSpPr>
            <p:nvPr/>
          </p:nvSpPr>
          <p:spPr bwMode="auto">
            <a:xfrm>
              <a:off x="1398886" y="5791200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31" name="Forma libre 6"/>
            <p:cNvSpPr>
              <a:spLocks/>
            </p:cNvSpPr>
            <p:nvPr/>
          </p:nvSpPr>
          <p:spPr bwMode="auto">
            <a:xfrm>
              <a:off x="1856312" y="5903495"/>
              <a:ext cx="271510" cy="224373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32" name="Forma libre 6"/>
            <p:cNvSpPr>
              <a:spLocks/>
            </p:cNvSpPr>
            <p:nvPr/>
          </p:nvSpPr>
          <p:spPr bwMode="auto">
            <a:xfrm>
              <a:off x="4642452" y="5922211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33" name="Forma libre 6"/>
            <p:cNvSpPr>
              <a:spLocks/>
            </p:cNvSpPr>
            <p:nvPr/>
          </p:nvSpPr>
          <p:spPr bwMode="auto">
            <a:xfrm>
              <a:off x="2729579" y="6015789"/>
              <a:ext cx="339453" cy="280520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34" name="Forma libre 6"/>
            <p:cNvSpPr>
              <a:spLocks/>
            </p:cNvSpPr>
            <p:nvPr/>
          </p:nvSpPr>
          <p:spPr bwMode="auto">
            <a:xfrm>
              <a:off x="2445421" y="5978358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35" name="Forma libre 7"/>
            <p:cNvSpPr>
              <a:spLocks/>
            </p:cNvSpPr>
            <p:nvPr/>
          </p:nvSpPr>
          <p:spPr bwMode="auto">
            <a:xfrm>
              <a:off x="3561263" y="5959642"/>
              <a:ext cx="457426" cy="349721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36" name="Forma libre 7"/>
            <p:cNvSpPr>
              <a:spLocks/>
            </p:cNvSpPr>
            <p:nvPr/>
          </p:nvSpPr>
          <p:spPr bwMode="auto">
            <a:xfrm>
              <a:off x="3193936" y="6056820"/>
              <a:ext cx="207921" cy="158964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56" name="Forma libre 5"/>
            <p:cNvSpPr>
              <a:spLocks/>
            </p:cNvSpPr>
            <p:nvPr/>
          </p:nvSpPr>
          <p:spPr bwMode="auto">
            <a:xfrm>
              <a:off x="5029200" y="6421333"/>
              <a:ext cx="374258" cy="360467"/>
            </a:xfrm>
            <a:custGeom>
              <a:avLst/>
              <a:gdLst/>
              <a:ahLst/>
              <a:cxnLst>
                <a:cxn ang="0">
                  <a:pos x="2536" y="532"/>
                </a:cxn>
                <a:cxn ang="0">
                  <a:pos x="2160" y="499"/>
                </a:cxn>
                <a:cxn ang="0">
                  <a:pos x="1749" y="459"/>
                </a:cxn>
                <a:cxn ang="0">
                  <a:pos x="1557" y="464"/>
                </a:cxn>
                <a:cxn ang="0">
                  <a:pos x="1432" y="505"/>
                </a:cxn>
                <a:cxn ang="0">
                  <a:pos x="1386" y="542"/>
                </a:cxn>
                <a:cxn ang="0">
                  <a:pos x="1292" y="605"/>
                </a:cxn>
                <a:cxn ang="0">
                  <a:pos x="1031" y="697"/>
                </a:cxn>
                <a:cxn ang="0">
                  <a:pos x="869" y="763"/>
                </a:cxn>
                <a:cxn ang="0">
                  <a:pos x="787" y="826"/>
                </a:cxn>
                <a:cxn ang="0">
                  <a:pos x="565" y="1108"/>
                </a:cxn>
                <a:cxn ang="0">
                  <a:pos x="374" y="1386"/>
                </a:cxn>
                <a:cxn ang="0">
                  <a:pos x="265" y="1598"/>
                </a:cxn>
                <a:cxn ang="0">
                  <a:pos x="232" y="1699"/>
                </a:cxn>
                <a:cxn ang="0">
                  <a:pos x="65" y="2156"/>
                </a:cxn>
                <a:cxn ang="0">
                  <a:pos x="9" y="2405"/>
                </a:cxn>
                <a:cxn ang="0">
                  <a:pos x="6" y="2619"/>
                </a:cxn>
                <a:cxn ang="0">
                  <a:pos x="32" y="2724"/>
                </a:cxn>
                <a:cxn ang="0">
                  <a:pos x="82" y="2817"/>
                </a:cxn>
                <a:cxn ang="0">
                  <a:pos x="162" y="2893"/>
                </a:cxn>
                <a:cxn ang="0">
                  <a:pos x="249" y="2940"/>
                </a:cxn>
                <a:cxn ang="0">
                  <a:pos x="701" y="3119"/>
                </a:cxn>
                <a:cxn ang="0">
                  <a:pos x="872" y="3215"/>
                </a:cxn>
                <a:cxn ang="0">
                  <a:pos x="972" y="3309"/>
                </a:cxn>
                <a:cxn ang="0">
                  <a:pos x="1065" y="3436"/>
                </a:cxn>
                <a:cxn ang="0">
                  <a:pos x="1211" y="3684"/>
                </a:cxn>
                <a:cxn ang="0">
                  <a:pos x="1413" y="3962"/>
                </a:cxn>
                <a:cxn ang="0">
                  <a:pos x="1591" y="4160"/>
                </a:cxn>
                <a:cxn ang="0">
                  <a:pos x="1798" y="4345"/>
                </a:cxn>
                <a:cxn ang="0">
                  <a:pos x="2031" y="4506"/>
                </a:cxn>
                <a:cxn ang="0">
                  <a:pos x="2292" y="4633"/>
                </a:cxn>
                <a:cxn ang="0">
                  <a:pos x="2542" y="4718"/>
                </a:cxn>
                <a:cxn ang="0">
                  <a:pos x="3095" y="4853"/>
                </a:cxn>
                <a:cxn ang="0">
                  <a:pos x="3650" y="4919"/>
                </a:cxn>
                <a:cxn ang="0">
                  <a:pos x="4131" y="4913"/>
                </a:cxn>
                <a:cxn ang="0">
                  <a:pos x="4531" y="4857"/>
                </a:cxn>
                <a:cxn ang="0">
                  <a:pos x="4839" y="4771"/>
                </a:cxn>
                <a:cxn ang="0">
                  <a:pos x="5047" y="4673"/>
                </a:cxn>
                <a:cxn ang="0">
                  <a:pos x="5440" y="4402"/>
                </a:cxn>
                <a:cxn ang="0">
                  <a:pos x="5846" y="4099"/>
                </a:cxn>
                <a:cxn ang="0">
                  <a:pos x="5988" y="3959"/>
                </a:cxn>
                <a:cxn ang="0">
                  <a:pos x="6045" y="3872"/>
                </a:cxn>
                <a:cxn ang="0">
                  <a:pos x="6097" y="3697"/>
                </a:cxn>
                <a:cxn ang="0">
                  <a:pos x="6160" y="3254"/>
                </a:cxn>
                <a:cxn ang="0">
                  <a:pos x="6190" y="2754"/>
                </a:cxn>
                <a:cxn ang="0">
                  <a:pos x="6200" y="2371"/>
                </a:cxn>
                <a:cxn ang="0">
                  <a:pos x="6208" y="2014"/>
                </a:cxn>
                <a:cxn ang="0">
                  <a:pos x="6194" y="1716"/>
                </a:cxn>
                <a:cxn ang="0">
                  <a:pos x="6148" y="1305"/>
                </a:cxn>
                <a:cxn ang="0">
                  <a:pos x="6062" y="976"/>
                </a:cxn>
                <a:cxn ang="0">
                  <a:pos x="5968" y="787"/>
                </a:cxn>
                <a:cxn ang="0">
                  <a:pos x="5880" y="667"/>
                </a:cxn>
                <a:cxn ang="0">
                  <a:pos x="5791" y="578"/>
                </a:cxn>
                <a:cxn ang="0">
                  <a:pos x="5579" y="423"/>
                </a:cxn>
                <a:cxn ang="0">
                  <a:pos x="5297" y="272"/>
                </a:cxn>
                <a:cxn ang="0">
                  <a:pos x="5040" y="163"/>
                </a:cxn>
                <a:cxn ang="0">
                  <a:pos x="4726" y="76"/>
                </a:cxn>
                <a:cxn ang="0">
                  <a:pos x="4270" y="1"/>
                </a:cxn>
                <a:cxn ang="0">
                  <a:pos x="4103" y="19"/>
                </a:cxn>
                <a:cxn ang="0">
                  <a:pos x="3898" y="87"/>
                </a:cxn>
                <a:cxn ang="0">
                  <a:pos x="3387" y="305"/>
                </a:cxn>
                <a:cxn ang="0">
                  <a:pos x="3025" y="436"/>
                </a:cxn>
                <a:cxn ang="0">
                  <a:pos x="2696" y="516"/>
                </a:cxn>
              </a:cxnLst>
              <a:rect l="0" t="0" r="r" b="b"/>
              <a:pathLst>
                <a:path w="6210" h="4923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59" name="Forma libre 6"/>
            <p:cNvSpPr>
              <a:spLocks/>
            </p:cNvSpPr>
            <p:nvPr/>
          </p:nvSpPr>
          <p:spPr bwMode="auto">
            <a:xfrm>
              <a:off x="5001326" y="6128084"/>
              <a:ext cx="332674" cy="254017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60" name="Forma libre 7"/>
            <p:cNvSpPr>
              <a:spLocks/>
            </p:cNvSpPr>
            <p:nvPr/>
          </p:nvSpPr>
          <p:spPr bwMode="auto">
            <a:xfrm>
              <a:off x="5246149" y="5903495"/>
              <a:ext cx="457426" cy="349721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61" name="Forma libre 460"/>
            <p:cNvSpPr>
              <a:spLocks/>
            </p:cNvSpPr>
            <p:nvPr/>
          </p:nvSpPr>
          <p:spPr bwMode="auto">
            <a:xfrm>
              <a:off x="6077833" y="6240379"/>
              <a:ext cx="457426" cy="349721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62" name="Forma libre 6"/>
            <p:cNvSpPr>
              <a:spLocks/>
            </p:cNvSpPr>
            <p:nvPr/>
          </p:nvSpPr>
          <p:spPr bwMode="auto">
            <a:xfrm>
              <a:off x="5495654" y="6296526"/>
              <a:ext cx="332674" cy="254017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63" name="Forma libre 6"/>
            <p:cNvSpPr>
              <a:spLocks/>
            </p:cNvSpPr>
            <p:nvPr/>
          </p:nvSpPr>
          <p:spPr bwMode="auto">
            <a:xfrm>
              <a:off x="5786744" y="6521116"/>
              <a:ext cx="271510" cy="224373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64" name="Forma libre 7"/>
            <p:cNvSpPr>
              <a:spLocks/>
            </p:cNvSpPr>
            <p:nvPr/>
          </p:nvSpPr>
          <p:spPr bwMode="auto">
            <a:xfrm>
              <a:off x="6701596" y="6240379"/>
              <a:ext cx="457426" cy="349721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65" name="Forma libre 6"/>
            <p:cNvSpPr>
              <a:spLocks/>
            </p:cNvSpPr>
            <p:nvPr/>
          </p:nvSpPr>
          <p:spPr bwMode="auto">
            <a:xfrm>
              <a:off x="5745160" y="6008433"/>
              <a:ext cx="415842" cy="317521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66" name="Forma libre 6"/>
            <p:cNvSpPr>
              <a:spLocks/>
            </p:cNvSpPr>
            <p:nvPr/>
          </p:nvSpPr>
          <p:spPr bwMode="auto">
            <a:xfrm>
              <a:off x="6452091" y="6071937"/>
              <a:ext cx="271510" cy="224373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67" name="Forma libre 6"/>
            <p:cNvSpPr>
              <a:spLocks/>
            </p:cNvSpPr>
            <p:nvPr/>
          </p:nvSpPr>
          <p:spPr bwMode="auto">
            <a:xfrm>
              <a:off x="6438229" y="6511758"/>
              <a:ext cx="332674" cy="254017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68" name="Forma libre 5"/>
            <p:cNvSpPr>
              <a:spLocks/>
            </p:cNvSpPr>
            <p:nvPr/>
          </p:nvSpPr>
          <p:spPr bwMode="auto">
            <a:xfrm>
              <a:off x="7200606" y="6352674"/>
              <a:ext cx="374258" cy="360467"/>
            </a:xfrm>
            <a:custGeom>
              <a:avLst/>
              <a:gdLst/>
              <a:ahLst/>
              <a:cxnLst>
                <a:cxn ang="0">
                  <a:pos x="2536" y="532"/>
                </a:cxn>
                <a:cxn ang="0">
                  <a:pos x="2160" y="499"/>
                </a:cxn>
                <a:cxn ang="0">
                  <a:pos x="1749" y="459"/>
                </a:cxn>
                <a:cxn ang="0">
                  <a:pos x="1557" y="464"/>
                </a:cxn>
                <a:cxn ang="0">
                  <a:pos x="1432" y="505"/>
                </a:cxn>
                <a:cxn ang="0">
                  <a:pos x="1386" y="542"/>
                </a:cxn>
                <a:cxn ang="0">
                  <a:pos x="1292" y="605"/>
                </a:cxn>
                <a:cxn ang="0">
                  <a:pos x="1031" y="697"/>
                </a:cxn>
                <a:cxn ang="0">
                  <a:pos x="869" y="763"/>
                </a:cxn>
                <a:cxn ang="0">
                  <a:pos x="787" y="826"/>
                </a:cxn>
                <a:cxn ang="0">
                  <a:pos x="565" y="1108"/>
                </a:cxn>
                <a:cxn ang="0">
                  <a:pos x="374" y="1386"/>
                </a:cxn>
                <a:cxn ang="0">
                  <a:pos x="265" y="1598"/>
                </a:cxn>
                <a:cxn ang="0">
                  <a:pos x="232" y="1699"/>
                </a:cxn>
                <a:cxn ang="0">
                  <a:pos x="65" y="2156"/>
                </a:cxn>
                <a:cxn ang="0">
                  <a:pos x="9" y="2405"/>
                </a:cxn>
                <a:cxn ang="0">
                  <a:pos x="6" y="2619"/>
                </a:cxn>
                <a:cxn ang="0">
                  <a:pos x="32" y="2724"/>
                </a:cxn>
                <a:cxn ang="0">
                  <a:pos x="82" y="2817"/>
                </a:cxn>
                <a:cxn ang="0">
                  <a:pos x="162" y="2893"/>
                </a:cxn>
                <a:cxn ang="0">
                  <a:pos x="249" y="2940"/>
                </a:cxn>
                <a:cxn ang="0">
                  <a:pos x="701" y="3119"/>
                </a:cxn>
                <a:cxn ang="0">
                  <a:pos x="872" y="3215"/>
                </a:cxn>
                <a:cxn ang="0">
                  <a:pos x="972" y="3309"/>
                </a:cxn>
                <a:cxn ang="0">
                  <a:pos x="1065" y="3436"/>
                </a:cxn>
                <a:cxn ang="0">
                  <a:pos x="1211" y="3684"/>
                </a:cxn>
                <a:cxn ang="0">
                  <a:pos x="1413" y="3962"/>
                </a:cxn>
                <a:cxn ang="0">
                  <a:pos x="1591" y="4160"/>
                </a:cxn>
                <a:cxn ang="0">
                  <a:pos x="1798" y="4345"/>
                </a:cxn>
                <a:cxn ang="0">
                  <a:pos x="2031" y="4506"/>
                </a:cxn>
                <a:cxn ang="0">
                  <a:pos x="2292" y="4633"/>
                </a:cxn>
                <a:cxn ang="0">
                  <a:pos x="2542" y="4718"/>
                </a:cxn>
                <a:cxn ang="0">
                  <a:pos x="3095" y="4853"/>
                </a:cxn>
                <a:cxn ang="0">
                  <a:pos x="3650" y="4919"/>
                </a:cxn>
                <a:cxn ang="0">
                  <a:pos x="4131" y="4913"/>
                </a:cxn>
                <a:cxn ang="0">
                  <a:pos x="4531" y="4857"/>
                </a:cxn>
                <a:cxn ang="0">
                  <a:pos x="4839" y="4771"/>
                </a:cxn>
                <a:cxn ang="0">
                  <a:pos x="5047" y="4673"/>
                </a:cxn>
                <a:cxn ang="0">
                  <a:pos x="5440" y="4402"/>
                </a:cxn>
                <a:cxn ang="0">
                  <a:pos x="5846" y="4099"/>
                </a:cxn>
                <a:cxn ang="0">
                  <a:pos x="5988" y="3959"/>
                </a:cxn>
                <a:cxn ang="0">
                  <a:pos x="6045" y="3872"/>
                </a:cxn>
                <a:cxn ang="0">
                  <a:pos x="6097" y="3697"/>
                </a:cxn>
                <a:cxn ang="0">
                  <a:pos x="6160" y="3254"/>
                </a:cxn>
                <a:cxn ang="0">
                  <a:pos x="6190" y="2754"/>
                </a:cxn>
                <a:cxn ang="0">
                  <a:pos x="6200" y="2371"/>
                </a:cxn>
                <a:cxn ang="0">
                  <a:pos x="6208" y="2014"/>
                </a:cxn>
                <a:cxn ang="0">
                  <a:pos x="6194" y="1716"/>
                </a:cxn>
                <a:cxn ang="0">
                  <a:pos x="6148" y="1305"/>
                </a:cxn>
                <a:cxn ang="0">
                  <a:pos x="6062" y="976"/>
                </a:cxn>
                <a:cxn ang="0">
                  <a:pos x="5968" y="787"/>
                </a:cxn>
                <a:cxn ang="0">
                  <a:pos x="5880" y="667"/>
                </a:cxn>
                <a:cxn ang="0">
                  <a:pos x="5791" y="578"/>
                </a:cxn>
                <a:cxn ang="0">
                  <a:pos x="5579" y="423"/>
                </a:cxn>
                <a:cxn ang="0">
                  <a:pos x="5297" y="272"/>
                </a:cxn>
                <a:cxn ang="0">
                  <a:pos x="5040" y="163"/>
                </a:cxn>
                <a:cxn ang="0">
                  <a:pos x="4726" y="76"/>
                </a:cxn>
                <a:cxn ang="0">
                  <a:pos x="4270" y="1"/>
                </a:cxn>
                <a:cxn ang="0">
                  <a:pos x="4103" y="19"/>
                </a:cxn>
                <a:cxn ang="0">
                  <a:pos x="3898" y="87"/>
                </a:cxn>
                <a:cxn ang="0">
                  <a:pos x="3387" y="305"/>
                </a:cxn>
                <a:cxn ang="0">
                  <a:pos x="3025" y="436"/>
                </a:cxn>
                <a:cxn ang="0">
                  <a:pos x="2696" y="516"/>
                </a:cxn>
              </a:cxnLst>
              <a:rect l="0" t="0" r="r" b="b"/>
              <a:pathLst>
                <a:path w="6210" h="4923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70" name="Forma libre 6"/>
            <p:cNvSpPr>
              <a:spLocks/>
            </p:cNvSpPr>
            <p:nvPr/>
          </p:nvSpPr>
          <p:spPr bwMode="auto">
            <a:xfrm>
              <a:off x="4968921" y="5894137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71" name="Forma libre 5"/>
            <p:cNvSpPr>
              <a:spLocks/>
            </p:cNvSpPr>
            <p:nvPr/>
          </p:nvSpPr>
          <p:spPr bwMode="auto">
            <a:xfrm>
              <a:off x="7824369" y="6497533"/>
              <a:ext cx="374258" cy="248172"/>
            </a:xfrm>
            <a:custGeom>
              <a:avLst/>
              <a:gdLst/>
              <a:ahLst/>
              <a:cxnLst>
                <a:cxn ang="0">
                  <a:pos x="2536" y="532"/>
                </a:cxn>
                <a:cxn ang="0">
                  <a:pos x="2160" y="499"/>
                </a:cxn>
                <a:cxn ang="0">
                  <a:pos x="1749" y="459"/>
                </a:cxn>
                <a:cxn ang="0">
                  <a:pos x="1557" y="464"/>
                </a:cxn>
                <a:cxn ang="0">
                  <a:pos x="1432" y="505"/>
                </a:cxn>
                <a:cxn ang="0">
                  <a:pos x="1386" y="542"/>
                </a:cxn>
                <a:cxn ang="0">
                  <a:pos x="1292" y="605"/>
                </a:cxn>
                <a:cxn ang="0">
                  <a:pos x="1031" y="697"/>
                </a:cxn>
                <a:cxn ang="0">
                  <a:pos x="869" y="763"/>
                </a:cxn>
                <a:cxn ang="0">
                  <a:pos x="787" y="826"/>
                </a:cxn>
                <a:cxn ang="0">
                  <a:pos x="565" y="1108"/>
                </a:cxn>
                <a:cxn ang="0">
                  <a:pos x="374" y="1386"/>
                </a:cxn>
                <a:cxn ang="0">
                  <a:pos x="265" y="1598"/>
                </a:cxn>
                <a:cxn ang="0">
                  <a:pos x="232" y="1699"/>
                </a:cxn>
                <a:cxn ang="0">
                  <a:pos x="65" y="2156"/>
                </a:cxn>
                <a:cxn ang="0">
                  <a:pos x="9" y="2405"/>
                </a:cxn>
                <a:cxn ang="0">
                  <a:pos x="6" y="2619"/>
                </a:cxn>
                <a:cxn ang="0">
                  <a:pos x="32" y="2724"/>
                </a:cxn>
                <a:cxn ang="0">
                  <a:pos x="82" y="2817"/>
                </a:cxn>
                <a:cxn ang="0">
                  <a:pos x="162" y="2893"/>
                </a:cxn>
                <a:cxn ang="0">
                  <a:pos x="249" y="2940"/>
                </a:cxn>
                <a:cxn ang="0">
                  <a:pos x="701" y="3119"/>
                </a:cxn>
                <a:cxn ang="0">
                  <a:pos x="872" y="3215"/>
                </a:cxn>
                <a:cxn ang="0">
                  <a:pos x="972" y="3309"/>
                </a:cxn>
                <a:cxn ang="0">
                  <a:pos x="1065" y="3436"/>
                </a:cxn>
                <a:cxn ang="0">
                  <a:pos x="1211" y="3684"/>
                </a:cxn>
                <a:cxn ang="0">
                  <a:pos x="1413" y="3962"/>
                </a:cxn>
                <a:cxn ang="0">
                  <a:pos x="1591" y="4160"/>
                </a:cxn>
                <a:cxn ang="0">
                  <a:pos x="1798" y="4345"/>
                </a:cxn>
                <a:cxn ang="0">
                  <a:pos x="2031" y="4506"/>
                </a:cxn>
                <a:cxn ang="0">
                  <a:pos x="2292" y="4633"/>
                </a:cxn>
                <a:cxn ang="0">
                  <a:pos x="2542" y="4718"/>
                </a:cxn>
                <a:cxn ang="0">
                  <a:pos x="3095" y="4853"/>
                </a:cxn>
                <a:cxn ang="0">
                  <a:pos x="3650" y="4919"/>
                </a:cxn>
                <a:cxn ang="0">
                  <a:pos x="4131" y="4913"/>
                </a:cxn>
                <a:cxn ang="0">
                  <a:pos x="4531" y="4857"/>
                </a:cxn>
                <a:cxn ang="0">
                  <a:pos x="4839" y="4771"/>
                </a:cxn>
                <a:cxn ang="0">
                  <a:pos x="5047" y="4673"/>
                </a:cxn>
                <a:cxn ang="0">
                  <a:pos x="5440" y="4402"/>
                </a:cxn>
                <a:cxn ang="0">
                  <a:pos x="5846" y="4099"/>
                </a:cxn>
                <a:cxn ang="0">
                  <a:pos x="5988" y="3959"/>
                </a:cxn>
                <a:cxn ang="0">
                  <a:pos x="6045" y="3872"/>
                </a:cxn>
                <a:cxn ang="0">
                  <a:pos x="6097" y="3697"/>
                </a:cxn>
                <a:cxn ang="0">
                  <a:pos x="6160" y="3254"/>
                </a:cxn>
                <a:cxn ang="0">
                  <a:pos x="6190" y="2754"/>
                </a:cxn>
                <a:cxn ang="0">
                  <a:pos x="6200" y="2371"/>
                </a:cxn>
                <a:cxn ang="0">
                  <a:pos x="6208" y="2014"/>
                </a:cxn>
                <a:cxn ang="0">
                  <a:pos x="6194" y="1716"/>
                </a:cxn>
                <a:cxn ang="0">
                  <a:pos x="6148" y="1305"/>
                </a:cxn>
                <a:cxn ang="0">
                  <a:pos x="6062" y="976"/>
                </a:cxn>
                <a:cxn ang="0">
                  <a:pos x="5968" y="787"/>
                </a:cxn>
                <a:cxn ang="0">
                  <a:pos x="5880" y="667"/>
                </a:cxn>
                <a:cxn ang="0">
                  <a:pos x="5791" y="578"/>
                </a:cxn>
                <a:cxn ang="0">
                  <a:pos x="5579" y="423"/>
                </a:cxn>
                <a:cxn ang="0">
                  <a:pos x="5297" y="272"/>
                </a:cxn>
                <a:cxn ang="0">
                  <a:pos x="5040" y="163"/>
                </a:cxn>
                <a:cxn ang="0">
                  <a:pos x="4726" y="76"/>
                </a:cxn>
                <a:cxn ang="0">
                  <a:pos x="4270" y="1"/>
                </a:cxn>
                <a:cxn ang="0">
                  <a:pos x="4103" y="19"/>
                </a:cxn>
                <a:cxn ang="0">
                  <a:pos x="3898" y="87"/>
                </a:cxn>
                <a:cxn ang="0">
                  <a:pos x="3387" y="305"/>
                </a:cxn>
                <a:cxn ang="0">
                  <a:pos x="3025" y="436"/>
                </a:cxn>
                <a:cxn ang="0">
                  <a:pos x="2696" y="516"/>
                </a:cxn>
              </a:cxnLst>
              <a:rect l="0" t="0" r="r" b="b"/>
              <a:pathLst>
                <a:path w="6210" h="4923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72" name="Forma libre 7"/>
            <p:cNvSpPr>
              <a:spLocks/>
            </p:cNvSpPr>
            <p:nvPr/>
          </p:nvSpPr>
          <p:spPr bwMode="auto">
            <a:xfrm>
              <a:off x="8489716" y="6240379"/>
              <a:ext cx="457426" cy="349721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73" name="Forma libre 6"/>
            <p:cNvSpPr>
              <a:spLocks/>
            </p:cNvSpPr>
            <p:nvPr/>
          </p:nvSpPr>
          <p:spPr bwMode="auto">
            <a:xfrm>
              <a:off x="7616448" y="6577263"/>
              <a:ext cx="166337" cy="137459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74" name="Forma libre 6"/>
            <p:cNvSpPr>
              <a:spLocks/>
            </p:cNvSpPr>
            <p:nvPr/>
          </p:nvSpPr>
          <p:spPr bwMode="auto">
            <a:xfrm>
              <a:off x="6992685" y="6633627"/>
              <a:ext cx="271510" cy="224373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75" name="Forma libre 6"/>
            <p:cNvSpPr>
              <a:spLocks/>
            </p:cNvSpPr>
            <p:nvPr/>
          </p:nvSpPr>
          <p:spPr bwMode="auto">
            <a:xfrm>
              <a:off x="7616448" y="6240379"/>
              <a:ext cx="332674" cy="254017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76" name="Forma libre 5"/>
            <p:cNvSpPr>
              <a:spLocks/>
            </p:cNvSpPr>
            <p:nvPr/>
          </p:nvSpPr>
          <p:spPr bwMode="auto">
            <a:xfrm>
              <a:off x="8905558" y="6071937"/>
              <a:ext cx="374258" cy="360467"/>
            </a:xfrm>
            <a:custGeom>
              <a:avLst/>
              <a:gdLst/>
              <a:ahLst/>
              <a:cxnLst>
                <a:cxn ang="0">
                  <a:pos x="2536" y="532"/>
                </a:cxn>
                <a:cxn ang="0">
                  <a:pos x="2160" y="499"/>
                </a:cxn>
                <a:cxn ang="0">
                  <a:pos x="1749" y="459"/>
                </a:cxn>
                <a:cxn ang="0">
                  <a:pos x="1557" y="464"/>
                </a:cxn>
                <a:cxn ang="0">
                  <a:pos x="1432" y="505"/>
                </a:cxn>
                <a:cxn ang="0">
                  <a:pos x="1386" y="542"/>
                </a:cxn>
                <a:cxn ang="0">
                  <a:pos x="1292" y="605"/>
                </a:cxn>
                <a:cxn ang="0">
                  <a:pos x="1031" y="697"/>
                </a:cxn>
                <a:cxn ang="0">
                  <a:pos x="869" y="763"/>
                </a:cxn>
                <a:cxn ang="0">
                  <a:pos x="787" y="826"/>
                </a:cxn>
                <a:cxn ang="0">
                  <a:pos x="565" y="1108"/>
                </a:cxn>
                <a:cxn ang="0">
                  <a:pos x="374" y="1386"/>
                </a:cxn>
                <a:cxn ang="0">
                  <a:pos x="265" y="1598"/>
                </a:cxn>
                <a:cxn ang="0">
                  <a:pos x="232" y="1699"/>
                </a:cxn>
                <a:cxn ang="0">
                  <a:pos x="65" y="2156"/>
                </a:cxn>
                <a:cxn ang="0">
                  <a:pos x="9" y="2405"/>
                </a:cxn>
                <a:cxn ang="0">
                  <a:pos x="6" y="2619"/>
                </a:cxn>
                <a:cxn ang="0">
                  <a:pos x="32" y="2724"/>
                </a:cxn>
                <a:cxn ang="0">
                  <a:pos x="82" y="2817"/>
                </a:cxn>
                <a:cxn ang="0">
                  <a:pos x="162" y="2893"/>
                </a:cxn>
                <a:cxn ang="0">
                  <a:pos x="249" y="2940"/>
                </a:cxn>
                <a:cxn ang="0">
                  <a:pos x="701" y="3119"/>
                </a:cxn>
                <a:cxn ang="0">
                  <a:pos x="872" y="3215"/>
                </a:cxn>
                <a:cxn ang="0">
                  <a:pos x="972" y="3309"/>
                </a:cxn>
                <a:cxn ang="0">
                  <a:pos x="1065" y="3436"/>
                </a:cxn>
                <a:cxn ang="0">
                  <a:pos x="1211" y="3684"/>
                </a:cxn>
                <a:cxn ang="0">
                  <a:pos x="1413" y="3962"/>
                </a:cxn>
                <a:cxn ang="0">
                  <a:pos x="1591" y="4160"/>
                </a:cxn>
                <a:cxn ang="0">
                  <a:pos x="1798" y="4345"/>
                </a:cxn>
                <a:cxn ang="0">
                  <a:pos x="2031" y="4506"/>
                </a:cxn>
                <a:cxn ang="0">
                  <a:pos x="2292" y="4633"/>
                </a:cxn>
                <a:cxn ang="0">
                  <a:pos x="2542" y="4718"/>
                </a:cxn>
                <a:cxn ang="0">
                  <a:pos x="3095" y="4853"/>
                </a:cxn>
                <a:cxn ang="0">
                  <a:pos x="3650" y="4919"/>
                </a:cxn>
                <a:cxn ang="0">
                  <a:pos x="4131" y="4913"/>
                </a:cxn>
                <a:cxn ang="0">
                  <a:pos x="4531" y="4857"/>
                </a:cxn>
                <a:cxn ang="0">
                  <a:pos x="4839" y="4771"/>
                </a:cxn>
                <a:cxn ang="0">
                  <a:pos x="5047" y="4673"/>
                </a:cxn>
                <a:cxn ang="0">
                  <a:pos x="5440" y="4402"/>
                </a:cxn>
                <a:cxn ang="0">
                  <a:pos x="5846" y="4099"/>
                </a:cxn>
                <a:cxn ang="0">
                  <a:pos x="5988" y="3959"/>
                </a:cxn>
                <a:cxn ang="0">
                  <a:pos x="6045" y="3872"/>
                </a:cxn>
                <a:cxn ang="0">
                  <a:pos x="6097" y="3697"/>
                </a:cxn>
                <a:cxn ang="0">
                  <a:pos x="6160" y="3254"/>
                </a:cxn>
                <a:cxn ang="0">
                  <a:pos x="6190" y="2754"/>
                </a:cxn>
                <a:cxn ang="0">
                  <a:pos x="6200" y="2371"/>
                </a:cxn>
                <a:cxn ang="0">
                  <a:pos x="6208" y="2014"/>
                </a:cxn>
                <a:cxn ang="0">
                  <a:pos x="6194" y="1716"/>
                </a:cxn>
                <a:cxn ang="0">
                  <a:pos x="6148" y="1305"/>
                </a:cxn>
                <a:cxn ang="0">
                  <a:pos x="6062" y="976"/>
                </a:cxn>
                <a:cxn ang="0">
                  <a:pos x="5968" y="787"/>
                </a:cxn>
                <a:cxn ang="0">
                  <a:pos x="5880" y="667"/>
                </a:cxn>
                <a:cxn ang="0">
                  <a:pos x="5791" y="578"/>
                </a:cxn>
                <a:cxn ang="0">
                  <a:pos x="5579" y="423"/>
                </a:cxn>
                <a:cxn ang="0">
                  <a:pos x="5297" y="272"/>
                </a:cxn>
                <a:cxn ang="0">
                  <a:pos x="5040" y="163"/>
                </a:cxn>
                <a:cxn ang="0">
                  <a:pos x="4726" y="76"/>
                </a:cxn>
                <a:cxn ang="0">
                  <a:pos x="4270" y="1"/>
                </a:cxn>
                <a:cxn ang="0">
                  <a:pos x="4103" y="19"/>
                </a:cxn>
                <a:cxn ang="0">
                  <a:pos x="3898" y="87"/>
                </a:cxn>
                <a:cxn ang="0">
                  <a:pos x="3387" y="305"/>
                </a:cxn>
                <a:cxn ang="0">
                  <a:pos x="3025" y="436"/>
                </a:cxn>
                <a:cxn ang="0">
                  <a:pos x="2696" y="516"/>
                </a:cxn>
              </a:cxnLst>
              <a:rect l="0" t="0" r="r" b="b"/>
              <a:pathLst>
                <a:path w="6210" h="4923">
                  <a:moveTo>
                    <a:pt x="2628" y="526"/>
                  </a:moveTo>
                  <a:lnTo>
                    <a:pt x="2628" y="526"/>
                  </a:lnTo>
                  <a:lnTo>
                    <a:pt x="2599" y="529"/>
                  </a:lnTo>
                  <a:lnTo>
                    <a:pt x="2569" y="532"/>
                  </a:lnTo>
                  <a:lnTo>
                    <a:pt x="2536" y="532"/>
                  </a:lnTo>
                  <a:lnTo>
                    <a:pt x="2500" y="530"/>
                  </a:lnTo>
                  <a:lnTo>
                    <a:pt x="2423" y="526"/>
                  </a:lnTo>
                  <a:lnTo>
                    <a:pt x="2339" y="519"/>
                  </a:lnTo>
                  <a:lnTo>
                    <a:pt x="2252" y="509"/>
                  </a:lnTo>
                  <a:lnTo>
                    <a:pt x="2160" y="499"/>
                  </a:lnTo>
                  <a:lnTo>
                    <a:pt x="2067" y="487"/>
                  </a:lnTo>
                  <a:lnTo>
                    <a:pt x="1974" y="476"/>
                  </a:lnTo>
                  <a:lnTo>
                    <a:pt x="1881" y="467"/>
                  </a:lnTo>
                  <a:lnTo>
                    <a:pt x="1792" y="460"/>
                  </a:lnTo>
                  <a:lnTo>
                    <a:pt x="1749" y="459"/>
                  </a:lnTo>
                  <a:lnTo>
                    <a:pt x="1707" y="457"/>
                  </a:lnTo>
                  <a:lnTo>
                    <a:pt x="1667" y="457"/>
                  </a:lnTo>
                  <a:lnTo>
                    <a:pt x="1628" y="459"/>
                  </a:lnTo>
                  <a:lnTo>
                    <a:pt x="1591" y="462"/>
                  </a:lnTo>
                  <a:lnTo>
                    <a:pt x="1557" y="464"/>
                  </a:lnTo>
                  <a:lnTo>
                    <a:pt x="1524" y="470"/>
                  </a:lnTo>
                  <a:lnTo>
                    <a:pt x="1494" y="477"/>
                  </a:lnTo>
                  <a:lnTo>
                    <a:pt x="1466" y="487"/>
                  </a:lnTo>
                  <a:lnTo>
                    <a:pt x="1442" y="499"/>
                  </a:lnTo>
                  <a:lnTo>
                    <a:pt x="1432" y="505"/>
                  </a:lnTo>
                  <a:lnTo>
                    <a:pt x="1421" y="512"/>
                  </a:lnTo>
                  <a:lnTo>
                    <a:pt x="1412" y="519"/>
                  </a:lnTo>
                  <a:lnTo>
                    <a:pt x="1403" y="526"/>
                  </a:lnTo>
                  <a:lnTo>
                    <a:pt x="1403" y="526"/>
                  </a:lnTo>
                  <a:lnTo>
                    <a:pt x="1386" y="542"/>
                  </a:lnTo>
                  <a:lnTo>
                    <a:pt x="1369" y="558"/>
                  </a:lnTo>
                  <a:lnTo>
                    <a:pt x="1350" y="571"/>
                  </a:lnTo>
                  <a:lnTo>
                    <a:pt x="1332" y="583"/>
                  </a:lnTo>
                  <a:lnTo>
                    <a:pt x="1312" y="595"/>
                  </a:lnTo>
                  <a:lnTo>
                    <a:pt x="1292" y="605"/>
                  </a:lnTo>
                  <a:lnTo>
                    <a:pt x="1251" y="625"/>
                  </a:lnTo>
                  <a:lnTo>
                    <a:pt x="1208" y="642"/>
                  </a:lnTo>
                  <a:lnTo>
                    <a:pt x="1164" y="657"/>
                  </a:lnTo>
                  <a:lnTo>
                    <a:pt x="1075" y="684"/>
                  </a:lnTo>
                  <a:lnTo>
                    <a:pt x="1031" y="697"/>
                  </a:lnTo>
                  <a:lnTo>
                    <a:pt x="988" y="711"/>
                  </a:lnTo>
                  <a:lnTo>
                    <a:pt x="946" y="725"/>
                  </a:lnTo>
                  <a:lnTo>
                    <a:pt x="906" y="743"/>
                  </a:lnTo>
                  <a:lnTo>
                    <a:pt x="887" y="753"/>
                  </a:lnTo>
                  <a:lnTo>
                    <a:pt x="869" y="763"/>
                  </a:lnTo>
                  <a:lnTo>
                    <a:pt x="851" y="773"/>
                  </a:lnTo>
                  <a:lnTo>
                    <a:pt x="834" y="784"/>
                  </a:lnTo>
                  <a:lnTo>
                    <a:pt x="817" y="797"/>
                  </a:lnTo>
                  <a:lnTo>
                    <a:pt x="801" y="811"/>
                  </a:lnTo>
                  <a:lnTo>
                    <a:pt x="787" y="826"/>
                  </a:lnTo>
                  <a:lnTo>
                    <a:pt x="774" y="841"/>
                  </a:lnTo>
                  <a:lnTo>
                    <a:pt x="774" y="841"/>
                  </a:lnTo>
                  <a:lnTo>
                    <a:pt x="714" y="916"/>
                  </a:lnTo>
                  <a:lnTo>
                    <a:pt x="642" y="1006"/>
                  </a:lnTo>
                  <a:lnTo>
                    <a:pt x="565" y="1108"/>
                  </a:lnTo>
                  <a:lnTo>
                    <a:pt x="525" y="1163"/>
                  </a:lnTo>
                  <a:lnTo>
                    <a:pt x="485" y="1217"/>
                  </a:lnTo>
                  <a:lnTo>
                    <a:pt x="446" y="1273"/>
                  </a:lnTo>
                  <a:lnTo>
                    <a:pt x="409" y="1330"/>
                  </a:lnTo>
                  <a:lnTo>
                    <a:pt x="374" y="1386"/>
                  </a:lnTo>
                  <a:lnTo>
                    <a:pt x="341" y="1441"/>
                  </a:lnTo>
                  <a:lnTo>
                    <a:pt x="311" y="1495"/>
                  </a:lnTo>
                  <a:lnTo>
                    <a:pt x="287" y="1548"/>
                  </a:lnTo>
                  <a:lnTo>
                    <a:pt x="275" y="1574"/>
                  </a:lnTo>
                  <a:lnTo>
                    <a:pt x="265" y="1598"/>
                  </a:lnTo>
                  <a:lnTo>
                    <a:pt x="257" y="1623"/>
                  </a:lnTo>
                  <a:lnTo>
                    <a:pt x="249" y="1646"/>
                  </a:lnTo>
                  <a:lnTo>
                    <a:pt x="249" y="1646"/>
                  </a:lnTo>
                  <a:lnTo>
                    <a:pt x="241" y="1670"/>
                  </a:lnTo>
                  <a:lnTo>
                    <a:pt x="232" y="1699"/>
                  </a:lnTo>
                  <a:lnTo>
                    <a:pt x="208" y="1763"/>
                  </a:lnTo>
                  <a:lnTo>
                    <a:pt x="146" y="1922"/>
                  </a:lnTo>
                  <a:lnTo>
                    <a:pt x="112" y="2013"/>
                  </a:lnTo>
                  <a:lnTo>
                    <a:pt x="80" y="2107"/>
                  </a:lnTo>
                  <a:lnTo>
                    <a:pt x="65" y="2156"/>
                  </a:lnTo>
                  <a:lnTo>
                    <a:pt x="50" y="2206"/>
                  </a:lnTo>
                  <a:lnTo>
                    <a:pt x="37" y="2256"/>
                  </a:lnTo>
                  <a:lnTo>
                    <a:pt x="26" y="2305"/>
                  </a:lnTo>
                  <a:lnTo>
                    <a:pt x="16" y="2355"/>
                  </a:lnTo>
                  <a:lnTo>
                    <a:pt x="9" y="2405"/>
                  </a:lnTo>
                  <a:lnTo>
                    <a:pt x="3" y="2454"/>
                  </a:lnTo>
                  <a:lnTo>
                    <a:pt x="0" y="2503"/>
                  </a:lnTo>
                  <a:lnTo>
                    <a:pt x="0" y="2550"/>
                  </a:lnTo>
                  <a:lnTo>
                    <a:pt x="3" y="2596"/>
                  </a:lnTo>
                  <a:lnTo>
                    <a:pt x="6" y="2619"/>
                  </a:lnTo>
                  <a:lnTo>
                    <a:pt x="9" y="2641"/>
                  </a:lnTo>
                  <a:lnTo>
                    <a:pt x="13" y="2662"/>
                  </a:lnTo>
                  <a:lnTo>
                    <a:pt x="19" y="2684"/>
                  </a:lnTo>
                  <a:lnTo>
                    <a:pt x="24" y="2704"/>
                  </a:lnTo>
                  <a:lnTo>
                    <a:pt x="32" y="2724"/>
                  </a:lnTo>
                  <a:lnTo>
                    <a:pt x="39" y="2744"/>
                  </a:lnTo>
                  <a:lnTo>
                    <a:pt x="49" y="2764"/>
                  </a:lnTo>
                  <a:lnTo>
                    <a:pt x="59" y="2783"/>
                  </a:lnTo>
                  <a:lnTo>
                    <a:pt x="70" y="2800"/>
                  </a:lnTo>
                  <a:lnTo>
                    <a:pt x="82" y="2817"/>
                  </a:lnTo>
                  <a:lnTo>
                    <a:pt x="96" y="2834"/>
                  </a:lnTo>
                  <a:lnTo>
                    <a:pt x="110" y="2850"/>
                  </a:lnTo>
                  <a:lnTo>
                    <a:pt x="126" y="2866"/>
                  </a:lnTo>
                  <a:lnTo>
                    <a:pt x="143" y="2880"/>
                  </a:lnTo>
                  <a:lnTo>
                    <a:pt x="162" y="2893"/>
                  </a:lnTo>
                  <a:lnTo>
                    <a:pt x="182" y="2906"/>
                  </a:lnTo>
                  <a:lnTo>
                    <a:pt x="202" y="2919"/>
                  </a:lnTo>
                  <a:lnTo>
                    <a:pt x="225" y="2929"/>
                  </a:lnTo>
                  <a:lnTo>
                    <a:pt x="249" y="2940"/>
                  </a:lnTo>
                  <a:lnTo>
                    <a:pt x="249" y="2940"/>
                  </a:lnTo>
                  <a:lnTo>
                    <a:pt x="343" y="2976"/>
                  </a:lnTo>
                  <a:lnTo>
                    <a:pt x="429" y="3010"/>
                  </a:lnTo>
                  <a:lnTo>
                    <a:pt x="578" y="3068"/>
                  </a:lnTo>
                  <a:lnTo>
                    <a:pt x="642" y="3094"/>
                  </a:lnTo>
                  <a:lnTo>
                    <a:pt x="701" y="3119"/>
                  </a:lnTo>
                  <a:lnTo>
                    <a:pt x="754" y="3145"/>
                  </a:lnTo>
                  <a:lnTo>
                    <a:pt x="804" y="3171"/>
                  </a:lnTo>
                  <a:lnTo>
                    <a:pt x="827" y="3185"/>
                  </a:lnTo>
                  <a:lnTo>
                    <a:pt x="850" y="3201"/>
                  </a:lnTo>
                  <a:lnTo>
                    <a:pt x="872" y="3215"/>
                  </a:lnTo>
                  <a:lnTo>
                    <a:pt x="893" y="3233"/>
                  </a:lnTo>
                  <a:lnTo>
                    <a:pt x="913" y="3250"/>
                  </a:lnTo>
                  <a:lnTo>
                    <a:pt x="933" y="3268"/>
                  </a:lnTo>
                  <a:lnTo>
                    <a:pt x="953" y="3289"/>
                  </a:lnTo>
                  <a:lnTo>
                    <a:pt x="972" y="3309"/>
                  </a:lnTo>
                  <a:lnTo>
                    <a:pt x="991" y="3332"/>
                  </a:lnTo>
                  <a:lnTo>
                    <a:pt x="1009" y="3355"/>
                  </a:lnTo>
                  <a:lnTo>
                    <a:pt x="1028" y="3380"/>
                  </a:lnTo>
                  <a:lnTo>
                    <a:pt x="1046" y="3408"/>
                  </a:lnTo>
                  <a:lnTo>
                    <a:pt x="1065" y="3436"/>
                  </a:lnTo>
                  <a:lnTo>
                    <a:pt x="1085" y="3466"/>
                  </a:lnTo>
                  <a:lnTo>
                    <a:pt x="1124" y="3534"/>
                  </a:lnTo>
                  <a:lnTo>
                    <a:pt x="1124" y="3534"/>
                  </a:lnTo>
                  <a:lnTo>
                    <a:pt x="1165" y="3608"/>
                  </a:lnTo>
                  <a:lnTo>
                    <a:pt x="1211" y="3684"/>
                  </a:lnTo>
                  <a:lnTo>
                    <a:pt x="1263" y="3763"/>
                  </a:lnTo>
                  <a:lnTo>
                    <a:pt x="1320" y="3842"/>
                  </a:lnTo>
                  <a:lnTo>
                    <a:pt x="1349" y="3882"/>
                  </a:lnTo>
                  <a:lnTo>
                    <a:pt x="1380" y="3922"/>
                  </a:lnTo>
                  <a:lnTo>
                    <a:pt x="1413" y="3962"/>
                  </a:lnTo>
                  <a:lnTo>
                    <a:pt x="1446" y="4002"/>
                  </a:lnTo>
                  <a:lnTo>
                    <a:pt x="1481" y="4043"/>
                  </a:lnTo>
                  <a:lnTo>
                    <a:pt x="1517" y="4083"/>
                  </a:lnTo>
                  <a:lnTo>
                    <a:pt x="1554" y="4121"/>
                  </a:lnTo>
                  <a:lnTo>
                    <a:pt x="1591" y="4160"/>
                  </a:lnTo>
                  <a:lnTo>
                    <a:pt x="1630" y="4199"/>
                  </a:lnTo>
                  <a:lnTo>
                    <a:pt x="1670" y="4236"/>
                  </a:lnTo>
                  <a:lnTo>
                    <a:pt x="1712" y="4273"/>
                  </a:lnTo>
                  <a:lnTo>
                    <a:pt x="1755" y="4309"/>
                  </a:lnTo>
                  <a:lnTo>
                    <a:pt x="1798" y="4345"/>
                  </a:lnTo>
                  <a:lnTo>
                    <a:pt x="1842" y="4379"/>
                  </a:lnTo>
                  <a:lnTo>
                    <a:pt x="1888" y="4412"/>
                  </a:lnTo>
                  <a:lnTo>
                    <a:pt x="1935" y="4445"/>
                  </a:lnTo>
                  <a:lnTo>
                    <a:pt x="1983" y="4476"/>
                  </a:lnTo>
                  <a:lnTo>
                    <a:pt x="2031" y="4506"/>
                  </a:lnTo>
                  <a:lnTo>
                    <a:pt x="2081" y="4534"/>
                  </a:lnTo>
                  <a:lnTo>
                    <a:pt x="2133" y="4562"/>
                  </a:lnTo>
                  <a:lnTo>
                    <a:pt x="2185" y="4587"/>
                  </a:lnTo>
                  <a:lnTo>
                    <a:pt x="2238" y="4610"/>
                  </a:lnTo>
                  <a:lnTo>
                    <a:pt x="2292" y="4633"/>
                  </a:lnTo>
                  <a:lnTo>
                    <a:pt x="2348" y="4653"/>
                  </a:lnTo>
                  <a:lnTo>
                    <a:pt x="2348" y="4653"/>
                  </a:lnTo>
                  <a:lnTo>
                    <a:pt x="2413" y="4676"/>
                  </a:lnTo>
                  <a:lnTo>
                    <a:pt x="2477" y="4698"/>
                  </a:lnTo>
                  <a:lnTo>
                    <a:pt x="2542" y="4718"/>
                  </a:lnTo>
                  <a:lnTo>
                    <a:pt x="2606" y="4736"/>
                  </a:lnTo>
                  <a:lnTo>
                    <a:pt x="2731" y="4771"/>
                  </a:lnTo>
                  <a:lnTo>
                    <a:pt x="2854" y="4802"/>
                  </a:lnTo>
                  <a:lnTo>
                    <a:pt x="2976" y="4830"/>
                  </a:lnTo>
                  <a:lnTo>
                    <a:pt x="3095" y="4853"/>
                  </a:lnTo>
                  <a:lnTo>
                    <a:pt x="3211" y="4873"/>
                  </a:lnTo>
                  <a:lnTo>
                    <a:pt x="3324" y="4888"/>
                  </a:lnTo>
                  <a:lnTo>
                    <a:pt x="3436" y="4901"/>
                  </a:lnTo>
                  <a:lnTo>
                    <a:pt x="3544" y="4911"/>
                  </a:lnTo>
                  <a:lnTo>
                    <a:pt x="3650" y="4919"/>
                  </a:lnTo>
                  <a:lnTo>
                    <a:pt x="3751" y="4923"/>
                  </a:lnTo>
                  <a:lnTo>
                    <a:pt x="3850" y="4923"/>
                  </a:lnTo>
                  <a:lnTo>
                    <a:pt x="3948" y="4923"/>
                  </a:lnTo>
                  <a:lnTo>
                    <a:pt x="4041" y="4919"/>
                  </a:lnTo>
                  <a:lnTo>
                    <a:pt x="4131" y="4913"/>
                  </a:lnTo>
                  <a:lnTo>
                    <a:pt x="4217" y="4906"/>
                  </a:lnTo>
                  <a:lnTo>
                    <a:pt x="4302" y="4896"/>
                  </a:lnTo>
                  <a:lnTo>
                    <a:pt x="4382" y="4884"/>
                  </a:lnTo>
                  <a:lnTo>
                    <a:pt x="4458" y="4871"/>
                  </a:lnTo>
                  <a:lnTo>
                    <a:pt x="4531" y="4857"/>
                  </a:lnTo>
                  <a:lnTo>
                    <a:pt x="4600" y="4843"/>
                  </a:lnTo>
                  <a:lnTo>
                    <a:pt x="4666" y="4825"/>
                  </a:lnTo>
                  <a:lnTo>
                    <a:pt x="4728" y="4808"/>
                  </a:lnTo>
                  <a:lnTo>
                    <a:pt x="4785" y="4789"/>
                  </a:lnTo>
                  <a:lnTo>
                    <a:pt x="4839" y="4771"/>
                  </a:lnTo>
                  <a:lnTo>
                    <a:pt x="4890" y="4751"/>
                  </a:lnTo>
                  <a:lnTo>
                    <a:pt x="4936" y="4732"/>
                  </a:lnTo>
                  <a:lnTo>
                    <a:pt x="4977" y="4712"/>
                  </a:lnTo>
                  <a:lnTo>
                    <a:pt x="5014" y="4692"/>
                  </a:lnTo>
                  <a:lnTo>
                    <a:pt x="5047" y="4673"/>
                  </a:lnTo>
                  <a:lnTo>
                    <a:pt x="5075" y="4653"/>
                  </a:lnTo>
                  <a:lnTo>
                    <a:pt x="5075" y="4653"/>
                  </a:lnTo>
                  <a:lnTo>
                    <a:pt x="5178" y="4582"/>
                  </a:lnTo>
                  <a:lnTo>
                    <a:pt x="5301" y="4497"/>
                  </a:lnTo>
                  <a:lnTo>
                    <a:pt x="5440" y="4402"/>
                  </a:lnTo>
                  <a:lnTo>
                    <a:pt x="5582" y="4302"/>
                  </a:lnTo>
                  <a:lnTo>
                    <a:pt x="5652" y="4250"/>
                  </a:lnTo>
                  <a:lnTo>
                    <a:pt x="5721" y="4199"/>
                  </a:lnTo>
                  <a:lnTo>
                    <a:pt x="5786" y="4149"/>
                  </a:lnTo>
                  <a:lnTo>
                    <a:pt x="5846" y="4099"/>
                  </a:lnTo>
                  <a:lnTo>
                    <a:pt x="5900" y="4050"/>
                  </a:lnTo>
                  <a:lnTo>
                    <a:pt x="5925" y="4027"/>
                  </a:lnTo>
                  <a:lnTo>
                    <a:pt x="5948" y="4004"/>
                  </a:lnTo>
                  <a:lnTo>
                    <a:pt x="5969" y="3981"/>
                  </a:lnTo>
                  <a:lnTo>
                    <a:pt x="5988" y="3959"/>
                  </a:lnTo>
                  <a:lnTo>
                    <a:pt x="6005" y="3939"/>
                  </a:lnTo>
                  <a:lnTo>
                    <a:pt x="6019" y="3919"/>
                  </a:lnTo>
                  <a:lnTo>
                    <a:pt x="6019" y="3919"/>
                  </a:lnTo>
                  <a:lnTo>
                    <a:pt x="6032" y="3898"/>
                  </a:lnTo>
                  <a:lnTo>
                    <a:pt x="6045" y="3872"/>
                  </a:lnTo>
                  <a:lnTo>
                    <a:pt x="6057" y="3843"/>
                  </a:lnTo>
                  <a:lnTo>
                    <a:pt x="6067" y="3810"/>
                  </a:lnTo>
                  <a:lnTo>
                    <a:pt x="6078" y="3776"/>
                  </a:lnTo>
                  <a:lnTo>
                    <a:pt x="6088" y="3737"/>
                  </a:lnTo>
                  <a:lnTo>
                    <a:pt x="6097" y="3697"/>
                  </a:lnTo>
                  <a:lnTo>
                    <a:pt x="6105" y="3654"/>
                  </a:lnTo>
                  <a:lnTo>
                    <a:pt x="6122" y="3562"/>
                  </a:lnTo>
                  <a:lnTo>
                    <a:pt x="6137" y="3463"/>
                  </a:lnTo>
                  <a:lnTo>
                    <a:pt x="6148" y="3360"/>
                  </a:lnTo>
                  <a:lnTo>
                    <a:pt x="6160" y="3254"/>
                  </a:lnTo>
                  <a:lnTo>
                    <a:pt x="6168" y="3148"/>
                  </a:lnTo>
                  <a:lnTo>
                    <a:pt x="6175" y="3043"/>
                  </a:lnTo>
                  <a:lnTo>
                    <a:pt x="6181" y="2942"/>
                  </a:lnTo>
                  <a:lnTo>
                    <a:pt x="6187" y="2844"/>
                  </a:lnTo>
                  <a:lnTo>
                    <a:pt x="6190" y="2754"/>
                  </a:lnTo>
                  <a:lnTo>
                    <a:pt x="6193" y="2674"/>
                  </a:lnTo>
                  <a:lnTo>
                    <a:pt x="6194" y="2545"/>
                  </a:lnTo>
                  <a:lnTo>
                    <a:pt x="6194" y="2545"/>
                  </a:lnTo>
                  <a:lnTo>
                    <a:pt x="6196" y="2451"/>
                  </a:lnTo>
                  <a:lnTo>
                    <a:pt x="6200" y="2371"/>
                  </a:lnTo>
                  <a:lnTo>
                    <a:pt x="6204" y="2294"/>
                  </a:lnTo>
                  <a:lnTo>
                    <a:pt x="6207" y="2213"/>
                  </a:lnTo>
                  <a:lnTo>
                    <a:pt x="6210" y="2122"/>
                  </a:lnTo>
                  <a:lnTo>
                    <a:pt x="6210" y="2070"/>
                  </a:lnTo>
                  <a:lnTo>
                    <a:pt x="6208" y="2014"/>
                  </a:lnTo>
                  <a:lnTo>
                    <a:pt x="6207" y="1951"/>
                  </a:lnTo>
                  <a:lnTo>
                    <a:pt x="6204" y="1881"/>
                  </a:lnTo>
                  <a:lnTo>
                    <a:pt x="6200" y="1803"/>
                  </a:lnTo>
                  <a:lnTo>
                    <a:pt x="6194" y="1716"/>
                  </a:lnTo>
                  <a:lnTo>
                    <a:pt x="6194" y="1716"/>
                  </a:lnTo>
                  <a:lnTo>
                    <a:pt x="6187" y="1626"/>
                  </a:lnTo>
                  <a:lnTo>
                    <a:pt x="6180" y="1540"/>
                  </a:lnTo>
                  <a:lnTo>
                    <a:pt x="6170" y="1458"/>
                  </a:lnTo>
                  <a:lnTo>
                    <a:pt x="6160" y="1379"/>
                  </a:lnTo>
                  <a:lnTo>
                    <a:pt x="6148" y="1305"/>
                  </a:lnTo>
                  <a:lnTo>
                    <a:pt x="6135" y="1233"/>
                  </a:lnTo>
                  <a:lnTo>
                    <a:pt x="6120" y="1164"/>
                  </a:lnTo>
                  <a:lnTo>
                    <a:pt x="6102" y="1100"/>
                  </a:lnTo>
                  <a:lnTo>
                    <a:pt x="6084" y="1036"/>
                  </a:lnTo>
                  <a:lnTo>
                    <a:pt x="6062" y="976"/>
                  </a:lnTo>
                  <a:lnTo>
                    <a:pt x="6038" y="920"/>
                  </a:lnTo>
                  <a:lnTo>
                    <a:pt x="6012" y="864"/>
                  </a:lnTo>
                  <a:lnTo>
                    <a:pt x="5998" y="839"/>
                  </a:lnTo>
                  <a:lnTo>
                    <a:pt x="5983" y="813"/>
                  </a:lnTo>
                  <a:lnTo>
                    <a:pt x="5968" y="787"/>
                  </a:lnTo>
                  <a:lnTo>
                    <a:pt x="5952" y="761"/>
                  </a:lnTo>
                  <a:lnTo>
                    <a:pt x="5935" y="737"/>
                  </a:lnTo>
                  <a:lnTo>
                    <a:pt x="5917" y="714"/>
                  </a:lnTo>
                  <a:lnTo>
                    <a:pt x="5899" y="690"/>
                  </a:lnTo>
                  <a:lnTo>
                    <a:pt x="5880" y="667"/>
                  </a:lnTo>
                  <a:lnTo>
                    <a:pt x="5880" y="667"/>
                  </a:lnTo>
                  <a:lnTo>
                    <a:pt x="5859" y="644"/>
                  </a:lnTo>
                  <a:lnTo>
                    <a:pt x="5839" y="621"/>
                  </a:lnTo>
                  <a:lnTo>
                    <a:pt x="5816" y="599"/>
                  </a:lnTo>
                  <a:lnTo>
                    <a:pt x="5791" y="578"/>
                  </a:lnTo>
                  <a:lnTo>
                    <a:pt x="5767" y="558"/>
                  </a:lnTo>
                  <a:lnTo>
                    <a:pt x="5743" y="536"/>
                  </a:lnTo>
                  <a:lnTo>
                    <a:pt x="5690" y="496"/>
                  </a:lnTo>
                  <a:lnTo>
                    <a:pt x="5635" y="459"/>
                  </a:lnTo>
                  <a:lnTo>
                    <a:pt x="5579" y="423"/>
                  </a:lnTo>
                  <a:lnTo>
                    <a:pt x="5522" y="388"/>
                  </a:lnTo>
                  <a:lnTo>
                    <a:pt x="5464" y="356"/>
                  </a:lnTo>
                  <a:lnTo>
                    <a:pt x="5407" y="325"/>
                  </a:lnTo>
                  <a:lnTo>
                    <a:pt x="5351" y="298"/>
                  </a:lnTo>
                  <a:lnTo>
                    <a:pt x="5297" y="272"/>
                  </a:lnTo>
                  <a:lnTo>
                    <a:pt x="5245" y="248"/>
                  </a:lnTo>
                  <a:lnTo>
                    <a:pt x="5152" y="208"/>
                  </a:lnTo>
                  <a:lnTo>
                    <a:pt x="5075" y="176"/>
                  </a:lnTo>
                  <a:lnTo>
                    <a:pt x="5075" y="176"/>
                  </a:lnTo>
                  <a:lnTo>
                    <a:pt x="5040" y="163"/>
                  </a:lnTo>
                  <a:lnTo>
                    <a:pt x="5003" y="151"/>
                  </a:lnTo>
                  <a:lnTo>
                    <a:pt x="4963" y="138"/>
                  </a:lnTo>
                  <a:lnTo>
                    <a:pt x="4920" y="125"/>
                  </a:lnTo>
                  <a:lnTo>
                    <a:pt x="4827" y="100"/>
                  </a:lnTo>
                  <a:lnTo>
                    <a:pt x="4726" y="76"/>
                  </a:lnTo>
                  <a:lnTo>
                    <a:pt x="4617" y="54"/>
                  </a:lnTo>
                  <a:lnTo>
                    <a:pt x="4504" y="34"/>
                  </a:lnTo>
                  <a:lnTo>
                    <a:pt x="4388" y="17"/>
                  </a:lnTo>
                  <a:lnTo>
                    <a:pt x="4270" y="1"/>
                  </a:lnTo>
                  <a:lnTo>
                    <a:pt x="4270" y="1"/>
                  </a:lnTo>
                  <a:lnTo>
                    <a:pt x="4240" y="0"/>
                  </a:lnTo>
                  <a:lnTo>
                    <a:pt x="4209" y="1"/>
                  </a:lnTo>
                  <a:lnTo>
                    <a:pt x="4176" y="4"/>
                  </a:lnTo>
                  <a:lnTo>
                    <a:pt x="4140" y="10"/>
                  </a:lnTo>
                  <a:lnTo>
                    <a:pt x="4103" y="19"/>
                  </a:lnTo>
                  <a:lnTo>
                    <a:pt x="4065" y="29"/>
                  </a:lnTo>
                  <a:lnTo>
                    <a:pt x="4025" y="40"/>
                  </a:lnTo>
                  <a:lnTo>
                    <a:pt x="3985" y="54"/>
                  </a:lnTo>
                  <a:lnTo>
                    <a:pt x="3942" y="70"/>
                  </a:lnTo>
                  <a:lnTo>
                    <a:pt x="3898" y="87"/>
                  </a:lnTo>
                  <a:lnTo>
                    <a:pt x="3806" y="125"/>
                  </a:lnTo>
                  <a:lnTo>
                    <a:pt x="3708" y="166"/>
                  </a:lnTo>
                  <a:lnTo>
                    <a:pt x="3607" y="212"/>
                  </a:lnTo>
                  <a:lnTo>
                    <a:pt x="3499" y="258"/>
                  </a:lnTo>
                  <a:lnTo>
                    <a:pt x="3387" y="305"/>
                  </a:lnTo>
                  <a:lnTo>
                    <a:pt x="3270" y="351"/>
                  </a:lnTo>
                  <a:lnTo>
                    <a:pt x="3211" y="374"/>
                  </a:lnTo>
                  <a:lnTo>
                    <a:pt x="3149" y="396"/>
                  </a:lnTo>
                  <a:lnTo>
                    <a:pt x="3088" y="416"/>
                  </a:lnTo>
                  <a:lnTo>
                    <a:pt x="3025" y="436"/>
                  </a:lnTo>
                  <a:lnTo>
                    <a:pt x="2960" y="454"/>
                  </a:lnTo>
                  <a:lnTo>
                    <a:pt x="2896" y="473"/>
                  </a:lnTo>
                  <a:lnTo>
                    <a:pt x="2830" y="489"/>
                  </a:lnTo>
                  <a:lnTo>
                    <a:pt x="2764" y="503"/>
                  </a:lnTo>
                  <a:lnTo>
                    <a:pt x="2696" y="516"/>
                  </a:lnTo>
                  <a:lnTo>
                    <a:pt x="2628" y="526"/>
                  </a:lnTo>
                  <a:lnTo>
                    <a:pt x="2628" y="52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77" name="Forma libre 6"/>
            <p:cNvSpPr>
              <a:spLocks/>
            </p:cNvSpPr>
            <p:nvPr/>
          </p:nvSpPr>
          <p:spPr bwMode="auto">
            <a:xfrm>
              <a:off x="5869912" y="6352674"/>
              <a:ext cx="166337" cy="137459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78" name="Forma libre 6"/>
            <p:cNvSpPr>
              <a:spLocks/>
            </p:cNvSpPr>
            <p:nvPr/>
          </p:nvSpPr>
          <p:spPr bwMode="auto">
            <a:xfrm>
              <a:off x="5495654" y="6577263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79" name="Forma libre 7"/>
            <p:cNvSpPr>
              <a:spLocks/>
            </p:cNvSpPr>
            <p:nvPr/>
          </p:nvSpPr>
          <p:spPr bwMode="auto">
            <a:xfrm>
              <a:off x="8198627" y="6296526"/>
              <a:ext cx="237108" cy="181279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80" name="Forma libre 6"/>
            <p:cNvSpPr>
              <a:spLocks/>
            </p:cNvSpPr>
            <p:nvPr/>
          </p:nvSpPr>
          <p:spPr bwMode="auto">
            <a:xfrm>
              <a:off x="8697637" y="6071937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81" name="Forma libre 6"/>
            <p:cNvSpPr>
              <a:spLocks/>
            </p:cNvSpPr>
            <p:nvPr/>
          </p:nvSpPr>
          <p:spPr bwMode="auto">
            <a:xfrm>
              <a:off x="8240211" y="6521116"/>
              <a:ext cx="332674" cy="254017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82" name="Forma libre 7"/>
            <p:cNvSpPr>
              <a:spLocks/>
            </p:cNvSpPr>
            <p:nvPr/>
          </p:nvSpPr>
          <p:spPr bwMode="auto">
            <a:xfrm>
              <a:off x="8988726" y="6464968"/>
              <a:ext cx="310548" cy="237426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83" name="Forma libre 6"/>
            <p:cNvSpPr>
              <a:spLocks/>
            </p:cNvSpPr>
            <p:nvPr/>
          </p:nvSpPr>
          <p:spPr bwMode="auto">
            <a:xfrm>
              <a:off x="5745160" y="5791200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84" name="Forma libre 6"/>
            <p:cNvSpPr>
              <a:spLocks/>
            </p:cNvSpPr>
            <p:nvPr/>
          </p:nvSpPr>
          <p:spPr bwMode="auto">
            <a:xfrm>
              <a:off x="6202586" y="5903495"/>
              <a:ext cx="271510" cy="224373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85" name="Forma libre 6"/>
            <p:cNvSpPr>
              <a:spLocks/>
            </p:cNvSpPr>
            <p:nvPr/>
          </p:nvSpPr>
          <p:spPr bwMode="auto">
            <a:xfrm>
              <a:off x="8988726" y="5922211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86" name="Forma libre 6"/>
            <p:cNvSpPr>
              <a:spLocks/>
            </p:cNvSpPr>
            <p:nvPr/>
          </p:nvSpPr>
          <p:spPr bwMode="auto">
            <a:xfrm>
              <a:off x="7075853" y="6015789"/>
              <a:ext cx="339453" cy="280520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87" name="Forma libre 6"/>
            <p:cNvSpPr>
              <a:spLocks/>
            </p:cNvSpPr>
            <p:nvPr/>
          </p:nvSpPr>
          <p:spPr bwMode="auto">
            <a:xfrm>
              <a:off x="6791695" y="5978358"/>
              <a:ext cx="135624" cy="112078"/>
            </a:xfrm>
            <a:custGeom>
              <a:avLst/>
              <a:gdLst/>
              <a:ahLst/>
              <a:cxnLst>
                <a:cxn ang="0">
                  <a:pos x="1184" y="0"/>
                </a:cxn>
                <a:cxn ang="0">
                  <a:pos x="977" y="178"/>
                </a:cxn>
                <a:cxn ang="0">
                  <a:pos x="841" y="306"/>
                </a:cxn>
                <a:cxn ang="0">
                  <a:pos x="715" y="402"/>
                </a:cxn>
                <a:cxn ang="0">
                  <a:pos x="480" y="536"/>
                </a:cxn>
                <a:cxn ang="0">
                  <a:pos x="380" y="595"/>
                </a:cxn>
                <a:cxn ang="0">
                  <a:pos x="296" y="681"/>
                </a:cxn>
                <a:cxn ang="0">
                  <a:pos x="149" y="906"/>
                </a:cxn>
                <a:cxn ang="0">
                  <a:pos x="80" y="1047"/>
                </a:cxn>
                <a:cxn ang="0">
                  <a:pos x="27" y="1194"/>
                </a:cxn>
                <a:cxn ang="0">
                  <a:pos x="1" y="1341"/>
                </a:cxn>
                <a:cxn ang="0">
                  <a:pos x="10" y="1478"/>
                </a:cxn>
                <a:cxn ang="0">
                  <a:pos x="43" y="1569"/>
                </a:cxn>
                <a:cxn ang="0">
                  <a:pos x="103" y="1675"/>
                </a:cxn>
                <a:cxn ang="0">
                  <a:pos x="189" y="1788"/>
                </a:cxn>
                <a:cxn ang="0">
                  <a:pos x="347" y="1935"/>
                </a:cxn>
                <a:cxn ang="0">
                  <a:pos x="521" y="2054"/>
                </a:cxn>
                <a:cxn ang="0">
                  <a:pos x="709" y="2161"/>
                </a:cxn>
                <a:cxn ang="0">
                  <a:pos x="977" y="2271"/>
                </a:cxn>
                <a:cxn ang="0">
                  <a:pos x="1382" y="2403"/>
                </a:cxn>
                <a:cxn ang="0">
                  <a:pos x="1827" y="2532"/>
                </a:cxn>
                <a:cxn ang="0">
                  <a:pos x="2077" y="2582"/>
                </a:cxn>
                <a:cxn ang="0">
                  <a:pos x="2382" y="2624"/>
                </a:cxn>
                <a:cxn ang="0">
                  <a:pos x="2703" y="2651"/>
                </a:cxn>
                <a:cxn ang="0">
                  <a:pos x="2933" y="2658"/>
                </a:cxn>
                <a:cxn ang="0">
                  <a:pos x="3064" y="2648"/>
                </a:cxn>
                <a:cxn ang="0">
                  <a:pos x="3173" y="2618"/>
                </a:cxn>
                <a:cxn ang="0">
                  <a:pos x="3265" y="2572"/>
                </a:cxn>
                <a:cxn ang="0">
                  <a:pos x="3343" y="2515"/>
                </a:cxn>
                <a:cxn ang="0">
                  <a:pos x="3473" y="2378"/>
                </a:cxn>
                <a:cxn ang="0">
                  <a:pos x="3596" y="2239"/>
                </a:cxn>
                <a:cxn ang="0">
                  <a:pos x="3714" y="2096"/>
                </a:cxn>
                <a:cxn ang="0">
                  <a:pos x="3803" y="1937"/>
                </a:cxn>
                <a:cxn ang="0">
                  <a:pos x="3857" y="1772"/>
                </a:cxn>
                <a:cxn ang="0">
                  <a:pos x="3877" y="1609"/>
                </a:cxn>
                <a:cxn ang="0">
                  <a:pos x="3884" y="1550"/>
                </a:cxn>
                <a:cxn ang="0">
                  <a:pos x="3920" y="1450"/>
                </a:cxn>
                <a:cxn ang="0">
                  <a:pos x="3995" y="1277"/>
                </a:cxn>
                <a:cxn ang="0">
                  <a:pos x="4015" y="1181"/>
                </a:cxn>
                <a:cxn ang="0">
                  <a:pos x="4009" y="1078"/>
                </a:cxn>
                <a:cxn ang="0">
                  <a:pos x="3968" y="965"/>
                </a:cxn>
                <a:cxn ang="0">
                  <a:pos x="3877" y="840"/>
                </a:cxn>
                <a:cxn ang="0">
                  <a:pos x="3710" y="664"/>
                </a:cxn>
                <a:cxn ang="0">
                  <a:pos x="3515" y="480"/>
                </a:cxn>
                <a:cxn ang="0">
                  <a:pos x="3221" y="240"/>
                </a:cxn>
                <a:cxn ang="0">
                  <a:pos x="3095" y="145"/>
                </a:cxn>
                <a:cxn ang="0">
                  <a:pos x="2954" y="95"/>
                </a:cxn>
                <a:cxn ang="0">
                  <a:pos x="2773" y="58"/>
                </a:cxn>
                <a:cxn ang="0">
                  <a:pos x="2369" y="15"/>
                </a:cxn>
                <a:cxn ang="0">
                  <a:pos x="1995" y="0"/>
                </a:cxn>
              </a:cxnLst>
              <a:rect l="0" t="0" r="r" b="b"/>
              <a:pathLst>
                <a:path w="4016" h="2658">
                  <a:moveTo>
                    <a:pt x="1953" y="0"/>
                  </a:moveTo>
                  <a:lnTo>
                    <a:pt x="1953" y="0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4" y="25"/>
                  </a:lnTo>
                  <a:lnTo>
                    <a:pt x="1079" y="88"/>
                  </a:lnTo>
                  <a:lnTo>
                    <a:pt x="1030" y="131"/>
                  </a:lnTo>
                  <a:lnTo>
                    <a:pt x="977" y="178"/>
                  </a:lnTo>
                  <a:lnTo>
                    <a:pt x="923" y="228"/>
                  </a:lnTo>
                  <a:lnTo>
                    <a:pt x="868" y="280"/>
                  </a:lnTo>
                  <a:lnTo>
                    <a:pt x="868" y="280"/>
                  </a:lnTo>
                  <a:lnTo>
                    <a:pt x="841" y="306"/>
                  </a:lnTo>
                  <a:lnTo>
                    <a:pt x="812" y="331"/>
                  </a:lnTo>
                  <a:lnTo>
                    <a:pt x="781" y="356"/>
                  </a:lnTo>
                  <a:lnTo>
                    <a:pt x="748" y="379"/>
                  </a:lnTo>
                  <a:lnTo>
                    <a:pt x="715" y="402"/>
                  </a:lnTo>
                  <a:lnTo>
                    <a:pt x="681" y="423"/>
                  </a:lnTo>
                  <a:lnTo>
                    <a:pt x="612" y="463"/>
                  </a:lnTo>
                  <a:lnTo>
                    <a:pt x="543" y="502"/>
                  </a:lnTo>
                  <a:lnTo>
                    <a:pt x="480" y="536"/>
                  </a:lnTo>
                  <a:lnTo>
                    <a:pt x="425" y="566"/>
                  </a:lnTo>
                  <a:lnTo>
                    <a:pt x="401" y="581"/>
                  </a:lnTo>
                  <a:lnTo>
                    <a:pt x="380" y="595"/>
                  </a:lnTo>
                  <a:lnTo>
                    <a:pt x="380" y="595"/>
                  </a:lnTo>
                  <a:lnTo>
                    <a:pt x="368" y="602"/>
                  </a:lnTo>
                  <a:lnTo>
                    <a:pt x="357" y="614"/>
                  </a:lnTo>
                  <a:lnTo>
                    <a:pt x="328" y="642"/>
                  </a:lnTo>
                  <a:lnTo>
                    <a:pt x="296" y="681"/>
                  </a:lnTo>
                  <a:lnTo>
                    <a:pt x="261" y="728"/>
                  </a:lnTo>
                  <a:lnTo>
                    <a:pt x="223" y="781"/>
                  </a:lnTo>
                  <a:lnTo>
                    <a:pt x="186" y="842"/>
                  </a:lnTo>
                  <a:lnTo>
                    <a:pt x="149" y="906"/>
                  </a:lnTo>
                  <a:lnTo>
                    <a:pt x="130" y="941"/>
                  </a:lnTo>
                  <a:lnTo>
                    <a:pt x="113" y="975"/>
                  </a:lnTo>
                  <a:lnTo>
                    <a:pt x="96" y="1011"/>
                  </a:lnTo>
                  <a:lnTo>
                    <a:pt x="80" y="1047"/>
                  </a:lnTo>
                  <a:lnTo>
                    <a:pt x="64" y="1084"/>
                  </a:lnTo>
                  <a:lnTo>
                    <a:pt x="51" y="1121"/>
                  </a:lnTo>
                  <a:lnTo>
                    <a:pt x="38" y="1157"/>
                  </a:lnTo>
                  <a:lnTo>
                    <a:pt x="27" y="1194"/>
                  </a:lnTo>
                  <a:lnTo>
                    <a:pt x="18" y="1232"/>
                  </a:lnTo>
                  <a:lnTo>
                    <a:pt x="11" y="1269"/>
                  </a:lnTo>
                  <a:lnTo>
                    <a:pt x="4" y="1305"/>
                  </a:lnTo>
                  <a:lnTo>
                    <a:pt x="1" y="1341"/>
                  </a:lnTo>
                  <a:lnTo>
                    <a:pt x="0" y="1376"/>
                  </a:lnTo>
                  <a:lnTo>
                    <a:pt x="0" y="1411"/>
                  </a:lnTo>
                  <a:lnTo>
                    <a:pt x="4" y="1445"/>
                  </a:lnTo>
                  <a:lnTo>
                    <a:pt x="10" y="1478"/>
                  </a:lnTo>
                  <a:lnTo>
                    <a:pt x="18" y="1508"/>
                  </a:lnTo>
                  <a:lnTo>
                    <a:pt x="30" y="1540"/>
                  </a:lnTo>
                  <a:lnTo>
                    <a:pt x="30" y="1540"/>
                  </a:lnTo>
                  <a:lnTo>
                    <a:pt x="43" y="1569"/>
                  </a:lnTo>
                  <a:lnTo>
                    <a:pt x="57" y="1596"/>
                  </a:lnTo>
                  <a:lnTo>
                    <a:pt x="71" y="1623"/>
                  </a:lnTo>
                  <a:lnTo>
                    <a:pt x="87" y="1649"/>
                  </a:lnTo>
                  <a:lnTo>
                    <a:pt x="103" y="1675"/>
                  </a:lnTo>
                  <a:lnTo>
                    <a:pt x="119" y="1699"/>
                  </a:lnTo>
                  <a:lnTo>
                    <a:pt x="136" y="1722"/>
                  </a:lnTo>
                  <a:lnTo>
                    <a:pt x="153" y="1745"/>
                  </a:lnTo>
                  <a:lnTo>
                    <a:pt x="189" y="1788"/>
                  </a:lnTo>
                  <a:lnTo>
                    <a:pt x="226" y="1829"/>
                  </a:lnTo>
                  <a:lnTo>
                    <a:pt x="265" y="1867"/>
                  </a:lnTo>
                  <a:lnTo>
                    <a:pt x="305" y="1903"/>
                  </a:lnTo>
                  <a:lnTo>
                    <a:pt x="347" y="1935"/>
                  </a:lnTo>
                  <a:lnTo>
                    <a:pt x="390" y="1967"/>
                  </a:lnTo>
                  <a:lnTo>
                    <a:pt x="433" y="1997"/>
                  </a:lnTo>
                  <a:lnTo>
                    <a:pt x="477" y="2026"/>
                  </a:lnTo>
                  <a:lnTo>
                    <a:pt x="521" y="2054"/>
                  </a:lnTo>
                  <a:lnTo>
                    <a:pt x="567" y="2082"/>
                  </a:lnTo>
                  <a:lnTo>
                    <a:pt x="659" y="2133"/>
                  </a:lnTo>
                  <a:lnTo>
                    <a:pt x="659" y="2133"/>
                  </a:lnTo>
                  <a:lnTo>
                    <a:pt x="709" y="2161"/>
                  </a:lnTo>
                  <a:lnTo>
                    <a:pt x="768" y="2188"/>
                  </a:lnTo>
                  <a:lnTo>
                    <a:pt x="832" y="2215"/>
                  </a:lnTo>
                  <a:lnTo>
                    <a:pt x="903" y="2244"/>
                  </a:lnTo>
                  <a:lnTo>
                    <a:pt x="977" y="2271"/>
                  </a:lnTo>
                  <a:lnTo>
                    <a:pt x="1056" y="2298"/>
                  </a:lnTo>
                  <a:lnTo>
                    <a:pt x="1136" y="2325"/>
                  </a:lnTo>
                  <a:lnTo>
                    <a:pt x="1218" y="2353"/>
                  </a:lnTo>
                  <a:lnTo>
                    <a:pt x="1382" y="2403"/>
                  </a:lnTo>
                  <a:lnTo>
                    <a:pt x="1535" y="2449"/>
                  </a:lnTo>
                  <a:lnTo>
                    <a:pt x="1779" y="2519"/>
                  </a:lnTo>
                  <a:lnTo>
                    <a:pt x="1779" y="2519"/>
                  </a:lnTo>
                  <a:lnTo>
                    <a:pt x="1827" y="2532"/>
                  </a:lnTo>
                  <a:lnTo>
                    <a:pt x="1882" y="2545"/>
                  </a:lnTo>
                  <a:lnTo>
                    <a:pt x="1942" y="2558"/>
                  </a:lnTo>
                  <a:lnTo>
                    <a:pt x="2008" y="2571"/>
                  </a:lnTo>
                  <a:lnTo>
                    <a:pt x="2077" y="2582"/>
                  </a:lnTo>
                  <a:lnTo>
                    <a:pt x="2150" y="2593"/>
                  </a:lnTo>
                  <a:lnTo>
                    <a:pt x="2224" y="2605"/>
                  </a:lnTo>
                  <a:lnTo>
                    <a:pt x="2303" y="2615"/>
                  </a:lnTo>
                  <a:lnTo>
                    <a:pt x="2382" y="2624"/>
                  </a:lnTo>
                  <a:lnTo>
                    <a:pt x="2462" y="2632"/>
                  </a:lnTo>
                  <a:lnTo>
                    <a:pt x="2544" y="2639"/>
                  </a:lnTo>
                  <a:lnTo>
                    <a:pt x="2624" y="2647"/>
                  </a:lnTo>
                  <a:lnTo>
                    <a:pt x="2703" y="2651"/>
                  </a:lnTo>
                  <a:lnTo>
                    <a:pt x="2782" y="2655"/>
                  </a:lnTo>
                  <a:lnTo>
                    <a:pt x="2858" y="2658"/>
                  </a:lnTo>
                  <a:lnTo>
                    <a:pt x="2933" y="2658"/>
                  </a:lnTo>
                  <a:lnTo>
                    <a:pt x="2933" y="2658"/>
                  </a:lnTo>
                  <a:lnTo>
                    <a:pt x="2967" y="2658"/>
                  </a:lnTo>
                  <a:lnTo>
                    <a:pt x="3001" y="2655"/>
                  </a:lnTo>
                  <a:lnTo>
                    <a:pt x="3033" y="2652"/>
                  </a:lnTo>
                  <a:lnTo>
                    <a:pt x="3064" y="2648"/>
                  </a:lnTo>
                  <a:lnTo>
                    <a:pt x="3093" y="2642"/>
                  </a:lnTo>
                  <a:lnTo>
                    <a:pt x="3122" y="2635"/>
                  </a:lnTo>
                  <a:lnTo>
                    <a:pt x="3148" y="2626"/>
                  </a:lnTo>
                  <a:lnTo>
                    <a:pt x="3173" y="2618"/>
                  </a:lnTo>
                  <a:lnTo>
                    <a:pt x="3198" y="2608"/>
                  </a:lnTo>
                  <a:lnTo>
                    <a:pt x="3222" y="2596"/>
                  </a:lnTo>
                  <a:lnTo>
                    <a:pt x="3244" y="2585"/>
                  </a:lnTo>
                  <a:lnTo>
                    <a:pt x="3265" y="2572"/>
                  </a:lnTo>
                  <a:lnTo>
                    <a:pt x="3287" y="2558"/>
                  </a:lnTo>
                  <a:lnTo>
                    <a:pt x="3305" y="2545"/>
                  </a:lnTo>
                  <a:lnTo>
                    <a:pt x="3325" y="2529"/>
                  </a:lnTo>
                  <a:lnTo>
                    <a:pt x="3343" y="2515"/>
                  </a:lnTo>
                  <a:lnTo>
                    <a:pt x="3378" y="2482"/>
                  </a:lnTo>
                  <a:lnTo>
                    <a:pt x="3411" y="2449"/>
                  </a:lnTo>
                  <a:lnTo>
                    <a:pt x="3443" y="2413"/>
                  </a:lnTo>
                  <a:lnTo>
                    <a:pt x="3473" y="2378"/>
                  </a:lnTo>
                  <a:lnTo>
                    <a:pt x="3533" y="2307"/>
                  </a:lnTo>
                  <a:lnTo>
                    <a:pt x="3565" y="2272"/>
                  </a:lnTo>
                  <a:lnTo>
                    <a:pt x="3596" y="2239"/>
                  </a:lnTo>
                  <a:lnTo>
                    <a:pt x="3596" y="2239"/>
                  </a:lnTo>
                  <a:lnTo>
                    <a:pt x="3629" y="2205"/>
                  </a:lnTo>
                  <a:lnTo>
                    <a:pt x="3659" y="2171"/>
                  </a:lnTo>
                  <a:lnTo>
                    <a:pt x="3688" y="2133"/>
                  </a:lnTo>
                  <a:lnTo>
                    <a:pt x="3714" y="2096"/>
                  </a:lnTo>
                  <a:lnTo>
                    <a:pt x="3740" y="2057"/>
                  </a:lnTo>
                  <a:lnTo>
                    <a:pt x="3763" y="2019"/>
                  </a:lnTo>
                  <a:lnTo>
                    <a:pt x="3783" y="1978"/>
                  </a:lnTo>
                  <a:lnTo>
                    <a:pt x="3803" y="1937"/>
                  </a:lnTo>
                  <a:lnTo>
                    <a:pt x="3820" y="1895"/>
                  </a:lnTo>
                  <a:lnTo>
                    <a:pt x="3834" y="1854"/>
                  </a:lnTo>
                  <a:lnTo>
                    <a:pt x="3847" y="1814"/>
                  </a:lnTo>
                  <a:lnTo>
                    <a:pt x="3857" y="1772"/>
                  </a:lnTo>
                  <a:lnTo>
                    <a:pt x="3866" y="1730"/>
                  </a:lnTo>
                  <a:lnTo>
                    <a:pt x="3872" y="1689"/>
                  </a:lnTo>
                  <a:lnTo>
                    <a:pt x="3876" y="1649"/>
                  </a:lnTo>
                  <a:lnTo>
                    <a:pt x="3877" y="1609"/>
                  </a:lnTo>
                  <a:lnTo>
                    <a:pt x="3877" y="1609"/>
                  </a:lnTo>
                  <a:lnTo>
                    <a:pt x="3877" y="1590"/>
                  </a:lnTo>
                  <a:lnTo>
                    <a:pt x="3880" y="1570"/>
                  </a:lnTo>
                  <a:lnTo>
                    <a:pt x="3884" y="1550"/>
                  </a:lnTo>
                  <a:lnTo>
                    <a:pt x="3890" y="1530"/>
                  </a:lnTo>
                  <a:lnTo>
                    <a:pt x="3896" y="1510"/>
                  </a:lnTo>
                  <a:lnTo>
                    <a:pt x="3903" y="1490"/>
                  </a:lnTo>
                  <a:lnTo>
                    <a:pt x="3920" y="1450"/>
                  </a:lnTo>
                  <a:lnTo>
                    <a:pt x="3959" y="1366"/>
                  </a:lnTo>
                  <a:lnTo>
                    <a:pt x="3978" y="1322"/>
                  </a:lnTo>
                  <a:lnTo>
                    <a:pt x="3986" y="1300"/>
                  </a:lnTo>
                  <a:lnTo>
                    <a:pt x="3995" y="1277"/>
                  </a:lnTo>
                  <a:lnTo>
                    <a:pt x="4002" y="1253"/>
                  </a:lnTo>
                  <a:lnTo>
                    <a:pt x="4008" y="1230"/>
                  </a:lnTo>
                  <a:lnTo>
                    <a:pt x="4012" y="1206"/>
                  </a:lnTo>
                  <a:lnTo>
                    <a:pt x="4015" y="1181"/>
                  </a:lnTo>
                  <a:lnTo>
                    <a:pt x="4016" y="1157"/>
                  </a:lnTo>
                  <a:lnTo>
                    <a:pt x="4016" y="1131"/>
                  </a:lnTo>
                  <a:lnTo>
                    <a:pt x="4013" y="1105"/>
                  </a:lnTo>
                  <a:lnTo>
                    <a:pt x="4009" y="1078"/>
                  </a:lnTo>
                  <a:lnTo>
                    <a:pt x="4002" y="1051"/>
                  </a:lnTo>
                  <a:lnTo>
                    <a:pt x="3993" y="1022"/>
                  </a:lnTo>
                  <a:lnTo>
                    <a:pt x="3982" y="994"/>
                  </a:lnTo>
                  <a:lnTo>
                    <a:pt x="3968" y="965"/>
                  </a:lnTo>
                  <a:lnTo>
                    <a:pt x="3949" y="935"/>
                  </a:lnTo>
                  <a:lnTo>
                    <a:pt x="3929" y="903"/>
                  </a:lnTo>
                  <a:lnTo>
                    <a:pt x="3904" y="872"/>
                  </a:lnTo>
                  <a:lnTo>
                    <a:pt x="3877" y="840"/>
                  </a:lnTo>
                  <a:lnTo>
                    <a:pt x="3877" y="840"/>
                  </a:lnTo>
                  <a:lnTo>
                    <a:pt x="3818" y="777"/>
                  </a:lnTo>
                  <a:lnTo>
                    <a:pt x="3763" y="718"/>
                  </a:lnTo>
                  <a:lnTo>
                    <a:pt x="3710" y="664"/>
                  </a:lnTo>
                  <a:lnTo>
                    <a:pt x="3658" y="612"/>
                  </a:lnTo>
                  <a:lnTo>
                    <a:pt x="3609" y="566"/>
                  </a:lnTo>
                  <a:lnTo>
                    <a:pt x="3562" y="522"/>
                  </a:lnTo>
                  <a:lnTo>
                    <a:pt x="3515" y="480"/>
                  </a:lnTo>
                  <a:lnTo>
                    <a:pt x="3470" y="442"/>
                  </a:lnTo>
                  <a:lnTo>
                    <a:pt x="3384" y="370"/>
                  </a:lnTo>
                  <a:lnTo>
                    <a:pt x="3301" y="304"/>
                  </a:lnTo>
                  <a:lnTo>
                    <a:pt x="3221" y="240"/>
                  </a:lnTo>
                  <a:lnTo>
                    <a:pt x="3142" y="175"/>
                  </a:lnTo>
                  <a:lnTo>
                    <a:pt x="3142" y="175"/>
                  </a:lnTo>
                  <a:lnTo>
                    <a:pt x="3120" y="159"/>
                  </a:lnTo>
                  <a:lnTo>
                    <a:pt x="3095" y="145"/>
                  </a:lnTo>
                  <a:lnTo>
                    <a:pt x="3064" y="131"/>
                  </a:lnTo>
                  <a:lnTo>
                    <a:pt x="3031" y="118"/>
                  </a:lnTo>
                  <a:lnTo>
                    <a:pt x="2994" y="105"/>
                  </a:lnTo>
                  <a:lnTo>
                    <a:pt x="2954" y="95"/>
                  </a:lnTo>
                  <a:lnTo>
                    <a:pt x="2912" y="83"/>
                  </a:lnTo>
                  <a:lnTo>
                    <a:pt x="2868" y="75"/>
                  </a:lnTo>
                  <a:lnTo>
                    <a:pt x="2821" y="65"/>
                  </a:lnTo>
                  <a:lnTo>
                    <a:pt x="2773" y="58"/>
                  </a:lnTo>
                  <a:lnTo>
                    <a:pt x="2673" y="43"/>
                  </a:lnTo>
                  <a:lnTo>
                    <a:pt x="2571" y="32"/>
                  </a:lnTo>
                  <a:lnTo>
                    <a:pt x="2470" y="22"/>
                  </a:lnTo>
                  <a:lnTo>
                    <a:pt x="2369" y="15"/>
                  </a:lnTo>
                  <a:lnTo>
                    <a:pt x="2275" y="10"/>
                  </a:lnTo>
                  <a:lnTo>
                    <a:pt x="2187" y="6"/>
                  </a:lnTo>
                  <a:lnTo>
                    <a:pt x="2110" y="3"/>
                  </a:lnTo>
                  <a:lnTo>
                    <a:pt x="1995" y="0"/>
                  </a:lnTo>
                  <a:lnTo>
                    <a:pt x="1953" y="0"/>
                  </a:lnTo>
                  <a:lnTo>
                    <a:pt x="195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88" name="Forma libre 7"/>
            <p:cNvSpPr>
              <a:spLocks/>
            </p:cNvSpPr>
            <p:nvPr/>
          </p:nvSpPr>
          <p:spPr bwMode="auto">
            <a:xfrm>
              <a:off x="7907537" y="5959642"/>
              <a:ext cx="457426" cy="349721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489" name="Forma libre 7"/>
            <p:cNvSpPr>
              <a:spLocks/>
            </p:cNvSpPr>
            <p:nvPr/>
          </p:nvSpPr>
          <p:spPr bwMode="auto">
            <a:xfrm>
              <a:off x="7540210" y="6056820"/>
              <a:ext cx="207921" cy="158964"/>
            </a:xfrm>
            <a:custGeom>
              <a:avLst/>
              <a:gdLst/>
              <a:ahLst/>
              <a:cxnLst>
                <a:cxn ang="0">
                  <a:pos x="3151" y="213"/>
                </a:cxn>
                <a:cxn ang="0">
                  <a:pos x="2973" y="123"/>
                </a:cxn>
                <a:cxn ang="0">
                  <a:pos x="2760" y="56"/>
                </a:cxn>
                <a:cxn ang="0">
                  <a:pos x="2526" y="11"/>
                </a:cxn>
                <a:cxn ang="0">
                  <a:pos x="2340" y="1"/>
                </a:cxn>
                <a:cxn ang="0">
                  <a:pos x="2115" y="28"/>
                </a:cxn>
                <a:cxn ang="0">
                  <a:pos x="1794" y="103"/>
                </a:cxn>
                <a:cxn ang="0">
                  <a:pos x="1594" y="165"/>
                </a:cxn>
                <a:cxn ang="0">
                  <a:pos x="1364" y="285"/>
                </a:cxn>
                <a:cxn ang="0">
                  <a:pos x="1120" y="453"/>
                </a:cxn>
                <a:cxn ang="0">
                  <a:pos x="941" y="560"/>
                </a:cxn>
                <a:cxn ang="0">
                  <a:pos x="804" y="600"/>
                </a:cxn>
                <a:cxn ang="0">
                  <a:pos x="658" y="642"/>
                </a:cxn>
                <a:cxn ang="0">
                  <a:pos x="554" y="722"/>
                </a:cxn>
                <a:cxn ang="0">
                  <a:pos x="350" y="914"/>
                </a:cxn>
                <a:cxn ang="0">
                  <a:pos x="211" y="1069"/>
                </a:cxn>
                <a:cxn ang="0">
                  <a:pos x="114" y="1231"/>
                </a:cxn>
                <a:cxn ang="0">
                  <a:pos x="53" y="1398"/>
                </a:cxn>
                <a:cxn ang="0">
                  <a:pos x="12" y="1628"/>
                </a:cxn>
                <a:cxn ang="0">
                  <a:pos x="0" y="1929"/>
                </a:cxn>
                <a:cxn ang="0">
                  <a:pos x="22" y="2076"/>
                </a:cxn>
                <a:cxn ang="0">
                  <a:pos x="82" y="2238"/>
                </a:cxn>
                <a:cxn ang="0">
                  <a:pos x="172" y="2397"/>
                </a:cxn>
                <a:cxn ang="0">
                  <a:pos x="284" y="2540"/>
                </a:cxn>
                <a:cxn ang="0">
                  <a:pos x="410" y="2653"/>
                </a:cxn>
                <a:cxn ang="0">
                  <a:pos x="542" y="2722"/>
                </a:cxn>
                <a:cxn ang="0">
                  <a:pos x="688" y="2748"/>
                </a:cxn>
                <a:cxn ang="0">
                  <a:pos x="951" y="2820"/>
                </a:cxn>
                <a:cxn ang="0">
                  <a:pos x="1249" y="2883"/>
                </a:cxn>
                <a:cxn ang="0">
                  <a:pos x="1536" y="2919"/>
                </a:cxn>
                <a:cxn ang="0">
                  <a:pos x="1756" y="2920"/>
                </a:cxn>
                <a:cxn ang="0">
                  <a:pos x="2073" y="2883"/>
                </a:cxn>
                <a:cxn ang="0">
                  <a:pos x="2310" y="2860"/>
                </a:cxn>
                <a:cxn ang="0">
                  <a:pos x="2459" y="2877"/>
                </a:cxn>
                <a:cxn ang="0">
                  <a:pos x="2586" y="2921"/>
                </a:cxn>
                <a:cxn ang="0">
                  <a:pos x="2824" y="2986"/>
                </a:cxn>
                <a:cxn ang="0">
                  <a:pos x="3167" y="3012"/>
                </a:cxn>
                <a:cxn ang="0">
                  <a:pos x="3441" y="2970"/>
                </a:cxn>
                <a:cxn ang="0">
                  <a:pos x="3567" y="2923"/>
                </a:cxn>
                <a:cxn ang="0">
                  <a:pos x="3649" y="2871"/>
                </a:cxn>
                <a:cxn ang="0">
                  <a:pos x="3769" y="2742"/>
                </a:cxn>
                <a:cxn ang="0">
                  <a:pos x="3907" y="2580"/>
                </a:cxn>
                <a:cxn ang="0">
                  <a:pos x="4001" y="2521"/>
                </a:cxn>
                <a:cxn ang="0">
                  <a:pos x="4127" y="2488"/>
                </a:cxn>
                <a:cxn ang="0">
                  <a:pos x="4305" y="2483"/>
                </a:cxn>
                <a:cxn ang="0">
                  <a:pos x="4557" y="2478"/>
                </a:cxn>
                <a:cxn ang="0">
                  <a:pos x="4673" y="2448"/>
                </a:cxn>
                <a:cxn ang="0">
                  <a:pos x="4762" y="2377"/>
                </a:cxn>
                <a:cxn ang="0">
                  <a:pos x="4817" y="2246"/>
                </a:cxn>
                <a:cxn ang="0">
                  <a:pos x="4840" y="2041"/>
                </a:cxn>
                <a:cxn ang="0">
                  <a:pos x="4867" y="1816"/>
                </a:cxn>
                <a:cxn ang="0">
                  <a:pos x="4827" y="1506"/>
                </a:cxn>
                <a:cxn ang="0">
                  <a:pos x="4780" y="1347"/>
                </a:cxn>
                <a:cxn ang="0">
                  <a:pos x="4672" y="1147"/>
                </a:cxn>
                <a:cxn ang="0">
                  <a:pos x="4473" y="876"/>
                </a:cxn>
                <a:cxn ang="0">
                  <a:pos x="4150" y="504"/>
                </a:cxn>
                <a:cxn ang="0">
                  <a:pos x="4087" y="417"/>
                </a:cxn>
                <a:cxn ang="0">
                  <a:pos x="4003" y="358"/>
                </a:cxn>
                <a:cxn ang="0">
                  <a:pos x="3851" y="315"/>
                </a:cxn>
                <a:cxn ang="0">
                  <a:pos x="3560" y="285"/>
                </a:cxn>
                <a:cxn ang="0">
                  <a:pos x="3253" y="285"/>
                </a:cxn>
              </a:cxnLst>
              <a:rect l="0" t="0" r="r" b="b"/>
              <a:pathLst>
                <a:path w="4867" h="3013">
                  <a:moveTo>
                    <a:pt x="3253" y="285"/>
                  </a:moveTo>
                  <a:lnTo>
                    <a:pt x="3253" y="285"/>
                  </a:lnTo>
                  <a:lnTo>
                    <a:pt x="3220" y="259"/>
                  </a:lnTo>
                  <a:lnTo>
                    <a:pt x="3186" y="236"/>
                  </a:lnTo>
                  <a:lnTo>
                    <a:pt x="3151" y="213"/>
                  </a:lnTo>
                  <a:lnTo>
                    <a:pt x="3117" y="193"/>
                  </a:lnTo>
                  <a:lnTo>
                    <a:pt x="3081" y="173"/>
                  </a:lnTo>
                  <a:lnTo>
                    <a:pt x="3045" y="156"/>
                  </a:lnTo>
                  <a:lnTo>
                    <a:pt x="3009" y="139"/>
                  </a:lnTo>
                  <a:lnTo>
                    <a:pt x="2973" y="123"/>
                  </a:lnTo>
                  <a:lnTo>
                    <a:pt x="2938" y="110"/>
                  </a:lnTo>
                  <a:lnTo>
                    <a:pt x="2902" y="96"/>
                  </a:lnTo>
                  <a:lnTo>
                    <a:pt x="2866" y="84"/>
                  </a:lnTo>
                  <a:lnTo>
                    <a:pt x="2830" y="74"/>
                  </a:lnTo>
                  <a:lnTo>
                    <a:pt x="2760" y="56"/>
                  </a:lnTo>
                  <a:lnTo>
                    <a:pt x="2694" y="40"/>
                  </a:lnTo>
                  <a:lnTo>
                    <a:pt x="2694" y="40"/>
                  </a:lnTo>
                  <a:lnTo>
                    <a:pt x="2628" y="27"/>
                  </a:lnTo>
                  <a:lnTo>
                    <a:pt x="2561" y="16"/>
                  </a:lnTo>
                  <a:lnTo>
                    <a:pt x="2526" y="11"/>
                  </a:lnTo>
                  <a:lnTo>
                    <a:pt x="2492" y="7"/>
                  </a:lnTo>
                  <a:lnTo>
                    <a:pt x="2454" y="4"/>
                  </a:lnTo>
                  <a:lnTo>
                    <a:pt x="2419" y="1"/>
                  </a:lnTo>
                  <a:lnTo>
                    <a:pt x="2380" y="0"/>
                  </a:lnTo>
                  <a:lnTo>
                    <a:pt x="2340" y="1"/>
                  </a:lnTo>
                  <a:lnTo>
                    <a:pt x="2298" y="3"/>
                  </a:lnTo>
                  <a:lnTo>
                    <a:pt x="2255" y="6"/>
                  </a:lnTo>
                  <a:lnTo>
                    <a:pt x="2211" y="11"/>
                  </a:lnTo>
                  <a:lnTo>
                    <a:pt x="2163" y="18"/>
                  </a:lnTo>
                  <a:lnTo>
                    <a:pt x="2115" y="28"/>
                  </a:lnTo>
                  <a:lnTo>
                    <a:pt x="2065" y="40"/>
                  </a:lnTo>
                  <a:lnTo>
                    <a:pt x="2065" y="40"/>
                  </a:lnTo>
                  <a:lnTo>
                    <a:pt x="1966" y="64"/>
                  </a:lnTo>
                  <a:lnTo>
                    <a:pt x="1875" y="84"/>
                  </a:lnTo>
                  <a:lnTo>
                    <a:pt x="1794" y="103"/>
                  </a:lnTo>
                  <a:lnTo>
                    <a:pt x="1753" y="113"/>
                  </a:lnTo>
                  <a:lnTo>
                    <a:pt x="1713" y="123"/>
                  </a:lnTo>
                  <a:lnTo>
                    <a:pt x="1675" y="136"/>
                  </a:lnTo>
                  <a:lnTo>
                    <a:pt x="1634" y="149"/>
                  </a:lnTo>
                  <a:lnTo>
                    <a:pt x="1594" y="165"/>
                  </a:lnTo>
                  <a:lnTo>
                    <a:pt x="1553" y="183"/>
                  </a:lnTo>
                  <a:lnTo>
                    <a:pt x="1508" y="203"/>
                  </a:lnTo>
                  <a:lnTo>
                    <a:pt x="1462" y="228"/>
                  </a:lnTo>
                  <a:lnTo>
                    <a:pt x="1415" y="255"/>
                  </a:lnTo>
                  <a:lnTo>
                    <a:pt x="1364" y="285"/>
                  </a:lnTo>
                  <a:lnTo>
                    <a:pt x="1364" y="285"/>
                  </a:lnTo>
                  <a:lnTo>
                    <a:pt x="1315" y="318"/>
                  </a:lnTo>
                  <a:lnTo>
                    <a:pt x="1269" y="348"/>
                  </a:lnTo>
                  <a:lnTo>
                    <a:pt x="1189" y="404"/>
                  </a:lnTo>
                  <a:lnTo>
                    <a:pt x="1120" y="453"/>
                  </a:lnTo>
                  <a:lnTo>
                    <a:pt x="1058" y="496"/>
                  </a:lnTo>
                  <a:lnTo>
                    <a:pt x="1030" y="514"/>
                  </a:lnTo>
                  <a:lnTo>
                    <a:pt x="1001" y="532"/>
                  </a:lnTo>
                  <a:lnTo>
                    <a:pt x="971" y="547"/>
                  </a:lnTo>
                  <a:lnTo>
                    <a:pt x="941" y="560"/>
                  </a:lnTo>
                  <a:lnTo>
                    <a:pt x="911" y="573"/>
                  </a:lnTo>
                  <a:lnTo>
                    <a:pt x="878" y="583"/>
                  </a:lnTo>
                  <a:lnTo>
                    <a:pt x="843" y="593"/>
                  </a:lnTo>
                  <a:lnTo>
                    <a:pt x="804" y="600"/>
                  </a:lnTo>
                  <a:lnTo>
                    <a:pt x="804" y="600"/>
                  </a:lnTo>
                  <a:lnTo>
                    <a:pt x="767" y="606"/>
                  </a:lnTo>
                  <a:lnTo>
                    <a:pt x="736" y="613"/>
                  </a:lnTo>
                  <a:lnTo>
                    <a:pt x="707" y="622"/>
                  </a:lnTo>
                  <a:lnTo>
                    <a:pt x="681" y="631"/>
                  </a:lnTo>
                  <a:lnTo>
                    <a:pt x="658" y="642"/>
                  </a:lnTo>
                  <a:lnTo>
                    <a:pt x="637" y="654"/>
                  </a:lnTo>
                  <a:lnTo>
                    <a:pt x="617" y="666"/>
                  </a:lnTo>
                  <a:lnTo>
                    <a:pt x="597" y="682"/>
                  </a:lnTo>
                  <a:lnTo>
                    <a:pt x="575" y="701"/>
                  </a:lnTo>
                  <a:lnTo>
                    <a:pt x="554" y="722"/>
                  </a:lnTo>
                  <a:lnTo>
                    <a:pt x="502" y="773"/>
                  </a:lnTo>
                  <a:lnTo>
                    <a:pt x="436" y="836"/>
                  </a:lnTo>
                  <a:lnTo>
                    <a:pt x="396" y="873"/>
                  </a:lnTo>
                  <a:lnTo>
                    <a:pt x="350" y="914"/>
                  </a:lnTo>
                  <a:lnTo>
                    <a:pt x="350" y="914"/>
                  </a:lnTo>
                  <a:lnTo>
                    <a:pt x="319" y="945"/>
                  </a:lnTo>
                  <a:lnTo>
                    <a:pt x="288" y="975"/>
                  </a:lnTo>
                  <a:lnTo>
                    <a:pt x="261" y="1006"/>
                  </a:lnTo>
                  <a:lnTo>
                    <a:pt x="235" y="1036"/>
                  </a:lnTo>
                  <a:lnTo>
                    <a:pt x="211" y="1069"/>
                  </a:lnTo>
                  <a:lnTo>
                    <a:pt x="188" y="1101"/>
                  </a:lnTo>
                  <a:lnTo>
                    <a:pt x="167" y="1132"/>
                  </a:lnTo>
                  <a:lnTo>
                    <a:pt x="148" y="1165"/>
                  </a:lnTo>
                  <a:lnTo>
                    <a:pt x="131" y="1198"/>
                  </a:lnTo>
                  <a:lnTo>
                    <a:pt x="114" y="1231"/>
                  </a:lnTo>
                  <a:lnTo>
                    <a:pt x="99" y="1264"/>
                  </a:lnTo>
                  <a:lnTo>
                    <a:pt x="86" y="1297"/>
                  </a:lnTo>
                  <a:lnTo>
                    <a:pt x="73" y="1332"/>
                  </a:lnTo>
                  <a:lnTo>
                    <a:pt x="63" y="1365"/>
                  </a:lnTo>
                  <a:lnTo>
                    <a:pt x="53" y="1398"/>
                  </a:lnTo>
                  <a:lnTo>
                    <a:pt x="45" y="1432"/>
                  </a:lnTo>
                  <a:lnTo>
                    <a:pt x="36" y="1465"/>
                  </a:lnTo>
                  <a:lnTo>
                    <a:pt x="30" y="1498"/>
                  </a:lnTo>
                  <a:lnTo>
                    <a:pt x="19" y="1564"/>
                  </a:lnTo>
                  <a:lnTo>
                    <a:pt x="12" y="1628"/>
                  </a:lnTo>
                  <a:lnTo>
                    <a:pt x="6" y="1693"/>
                  </a:lnTo>
                  <a:lnTo>
                    <a:pt x="3" y="1754"/>
                  </a:lnTo>
                  <a:lnTo>
                    <a:pt x="2" y="1815"/>
                  </a:lnTo>
                  <a:lnTo>
                    <a:pt x="0" y="1929"/>
                  </a:lnTo>
                  <a:lnTo>
                    <a:pt x="0" y="1929"/>
                  </a:lnTo>
                  <a:lnTo>
                    <a:pt x="2" y="1957"/>
                  </a:lnTo>
                  <a:lnTo>
                    <a:pt x="5" y="1985"/>
                  </a:lnTo>
                  <a:lnTo>
                    <a:pt x="9" y="2015"/>
                  </a:lnTo>
                  <a:lnTo>
                    <a:pt x="15" y="2045"/>
                  </a:lnTo>
                  <a:lnTo>
                    <a:pt x="22" y="2076"/>
                  </a:lnTo>
                  <a:lnTo>
                    <a:pt x="32" y="2107"/>
                  </a:lnTo>
                  <a:lnTo>
                    <a:pt x="42" y="2140"/>
                  </a:lnTo>
                  <a:lnTo>
                    <a:pt x="53" y="2172"/>
                  </a:lnTo>
                  <a:lnTo>
                    <a:pt x="68" y="2205"/>
                  </a:lnTo>
                  <a:lnTo>
                    <a:pt x="82" y="2238"/>
                  </a:lnTo>
                  <a:lnTo>
                    <a:pt x="98" y="2269"/>
                  </a:lnTo>
                  <a:lnTo>
                    <a:pt x="115" y="2302"/>
                  </a:lnTo>
                  <a:lnTo>
                    <a:pt x="134" y="2334"/>
                  </a:lnTo>
                  <a:lnTo>
                    <a:pt x="152" y="2365"/>
                  </a:lnTo>
                  <a:lnTo>
                    <a:pt x="172" y="2397"/>
                  </a:lnTo>
                  <a:lnTo>
                    <a:pt x="192" y="2427"/>
                  </a:lnTo>
                  <a:lnTo>
                    <a:pt x="214" y="2457"/>
                  </a:lnTo>
                  <a:lnTo>
                    <a:pt x="237" y="2486"/>
                  </a:lnTo>
                  <a:lnTo>
                    <a:pt x="260" y="2513"/>
                  </a:lnTo>
                  <a:lnTo>
                    <a:pt x="284" y="2540"/>
                  </a:lnTo>
                  <a:lnTo>
                    <a:pt x="308" y="2566"/>
                  </a:lnTo>
                  <a:lnTo>
                    <a:pt x="333" y="2590"/>
                  </a:lnTo>
                  <a:lnTo>
                    <a:pt x="359" y="2613"/>
                  </a:lnTo>
                  <a:lnTo>
                    <a:pt x="384" y="2633"/>
                  </a:lnTo>
                  <a:lnTo>
                    <a:pt x="410" y="2653"/>
                  </a:lnTo>
                  <a:lnTo>
                    <a:pt x="436" y="2671"/>
                  </a:lnTo>
                  <a:lnTo>
                    <a:pt x="463" y="2686"/>
                  </a:lnTo>
                  <a:lnTo>
                    <a:pt x="489" y="2701"/>
                  </a:lnTo>
                  <a:lnTo>
                    <a:pt x="516" y="2712"/>
                  </a:lnTo>
                  <a:lnTo>
                    <a:pt x="542" y="2722"/>
                  </a:lnTo>
                  <a:lnTo>
                    <a:pt x="568" y="2729"/>
                  </a:lnTo>
                  <a:lnTo>
                    <a:pt x="595" y="2734"/>
                  </a:lnTo>
                  <a:lnTo>
                    <a:pt x="595" y="2734"/>
                  </a:lnTo>
                  <a:lnTo>
                    <a:pt x="644" y="2741"/>
                  </a:lnTo>
                  <a:lnTo>
                    <a:pt x="688" y="2748"/>
                  </a:lnTo>
                  <a:lnTo>
                    <a:pt x="728" y="2757"/>
                  </a:lnTo>
                  <a:lnTo>
                    <a:pt x="766" y="2765"/>
                  </a:lnTo>
                  <a:lnTo>
                    <a:pt x="836" y="2785"/>
                  </a:lnTo>
                  <a:lnTo>
                    <a:pt x="909" y="2808"/>
                  </a:lnTo>
                  <a:lnTo>
                    <a:pt x="951" y="2820"/>
                  </a:lnTo>
                  <a:lnTo>
                    <a:pt x="997" y="2831"/>
                  </a:lnTo>
                  <a:lnTo>
                    <a:pt x="1048" y="2844"/>
                  </a:lnTo>
                  <a:lnTo>
                    <a:pt x="1107" y="2857"/>
                  </a:lnTo>
                  <a:lnTo>
                    <a:pt x="1173" y="2870"/>
                  </a:lnTo>
                  <a:lnTo>
                    <a:pt x="1249" y="2883"/>
                  </a:lnTo>
                  <a:lnTo>
                    <a:pt x="1336" y="2896"/>
                  </a:lnTo>
                  <a:lnTo>
                    <a:pt x="1434" y="2908"/>
                  </a:lnTo>
                  <a:lnTo>
                    <a:pt x="1434" y="2908"/>
                  </a:lnTo>
                  <a:lnTo>
                    <a:pt x="1485" y="2914"/>
                  </a:lnTo>
                  <a:lnTo>
                    <a:pt x="1536" y="2919"/>
                  </a:lnTo>
                  <a:lnTo>
                    <a:pt x="1583" y="2921"/>
                  </a:lnTo>
                  <a:lnTo>
                    <a:pt x="1629" y="2923"/>
                  </a:lnTo>
                  <a:lnTo>
                    <a:pt x="1673" y="2923"/>
                  </a:lnTo>
                  <a:lnTo>
                    <a:pt x="1715" y="2923"/>
                  </a:lnTo>
                  <a:lnTo>
                    <a:pt x="1756" y="2920"/>
                  </a:lnTo>
                  <a:lnTo>
                    <a:pt x="1796" y="2919"/>
                  </a:lnTo>
                  <a:lnTo>
                    <a:pt x="1871" y="2911"/>
                  </a:lnTo>
                  <a:lnTo>
                    <a:pt x="1943" y="2903"/>
                  </a:lnTo>
                  <a:lnTo>
                    <a:pt x="2009" y="2893"/>
                  </a:lnTo>
                  <a:lnTo>
                    <a:pt x="2073" y="2883"/>
                  </a:lnTo>
                  <a:lnTo>
                    <a:pt x="2133" y="2873"/>
                  </a:lnTo>
                  <a:lnTo>
                    <a:pt x="2194" y="2865"/>
                  </a:lnTo>
                  <a:lnTo>
                    <a:pt x="2251" y="2860"/>
                  </a:lnTo>
                  <a:lnTo>
                    <a:pt x="2281" y="2860"/>
                  </a:lnTo>
                  <a:lnTo>
                    <a:pt x="2310" y="2860"/>
                  </a:lnTo>
                  <a:lnTo>
                    <a:pt x="2338" y="2860"/>
                  </a:lnTo>
                  <a:lnTo>
                    <a:pt x="2368" y="2863"/>
                  </a:lnTo>
                  <a:lnTo>
                    <a:pt x="2397" y="2865"/>
                  </a:lnTo>
                  <a:lnTo>
                    <a:pt x="2427" y="2871"/>
                  </a:lnTo>
                  <a:lnTo>
                    <a:pt x="2459" y="2877"/>
                  </a:lnTo>
                  <a:lnTo>
                    <a:pt x="2489" y="2886"/>
                  </a:lnTo>
                  <a:lnTo>
                    <a:pt x="2520" y="2896"/>
                  </a:lnTo>
                  <a:lnTo>
                    <a:pt x="2553" y="2908"/>
                  </a:lnTo>
                  <a:lnTo>
                    <a:pt x="2553" y="2908"/>
                  </a:lnTo>
                  <a:lnTo>
                    <a:pt x="2586" y="2921"/>
                  </a:lnTo>
                  <a:lnTo>
                    <a:pt x="2619" y="2933"/>
                  </a:lnTo>
                  <a:lnTo>
                    <a:pt x="2654" y="2944"/>
                  </a:lnTo>
                  <a:lnTo>
                    <a:pt x="2687" y="2954"/>
                  </a:lnTo>
                  <a:lnTo>
                    <a:pt x="2755" y="2972"/>
                  </a:lnTo>
                  <a:lnTo>
                    <a:pt x="2824" y="2986"/>
                  </a:lnTo>
                  <a:lnTo>
                    <a:pt x="2895" y="2997"/>
                  </a:lnTo>
                  <a:lnTo>
                    <a:pt x="2963" y="3006"/>
                  </a:lnTo>
                  <a:lnTo>
                    <a:pt x="3032" y="3012"/>
                  </a:lnTo>
                  <a:lnTo>
                    <a:pt x="3100" y="3013"/>
                  </a:lnTo>
                  <a:lnTo>
                    <a:pt x="3167" y="3012"/>
                  </a:lnTo>
                  <a:lnTo>
                    <a:pt x="3231" y="3007"/>
                  </a:lnTo>
                  <a:lnTo>
                    <a:pt x="3294" y="3000"/>
                  </a:lnTo>
                  <a:lnTo>
                    <a:pt x="3355" y="2990"/>
                  </a:lnTo>
                  <a:lnTo>
                    <a:pt x="3413" y="2979"/>
                  </a:lnTo>
                  <a:lnTo>
                    <a:pt x="3441" y="2970"/>
                  </a:lnTo>
                  <a:lnTo>
                    <a:pt x="3468" y="2963"/>
                  </a:lnTo>
                  <a:lnTo>
                    <a:pt x="3494" y="2953"/>
                  </a:lnTo>
                  <a:lnTo>
                    <a:pt x="3520" y="2944"/>
                  </a:lnTo>
                  <a:lnTo>
                    <a:pt x="3544" y="2934"/>
                  </a:lnTo>
                  <a:lnTo>
                    <a:pt x="3567" y="2923"/>
                  </a:lnTo>
                  <a:lnTo>
                    <a:pt x="3567" y="2923"/>
                  </a:lnTo>
                  <a:lnTo>
                    <a:pt x="3590" y="2911"/>
                  </a:lnTo>
                  <a:lnTo>
                    <a:pt x="3611" y="2898"/>
                  </a:lnTo>
                  <a:lnTo>
                    <a:pt x="3630" y="2886"/>
                  </a:lnTo>
                  <a:lnTo>
                    <a:pt x="3649" y="2871"/>
                  </a:lnTo>
                  <a:lnTo>
                    <a:pt x="3666" y="2857"/>
                  </a:lnTo>
                  <a:lnTo>
                    <a:pt x="3683" y="2841"/>
                  </a:lnTo>
                  <a:lnTo>
                    <a:pt x="3714" y="2810"/>
                  </a:lnTo>
                  <a:lnTo>
                    <a:pt x="3742" y="2777"/>
                  </a:lnTo>
                  <a:lnTo>
                    <a:pt x="3769" y="2742"/>
                  </a:lnTo>
                  <a:lnTo>
                    <a:pt x="3821" y="2673"/>
                  </a:lnTo>
                  <a:lnTo>
                    <a:pt x="3848" y="2642"/>
                  </a:lnTo>
                  <a:lnTo>
                    <a:pt x="3876" y="2610"/>
                  </a:lnTo>
                  <a:lnTo>
                    <a:pt x="3891" y="2595"/>
                  </a:lnTo>
                  <a:lnTo>
                    <a:pt x="3907" y="2580"/>
                  </a:lnTo>
                  <a:lnTo>
                    <a:pt x="3924" y="2567"/>
                  </a:lnTo>
                  <a:lnTo>
                    <a:pt x="3941" y="2554"/>
                  </a:lnTo>
                  <a:lnTo>
                    <a:pt x="3960" y="2543"/>
                  </a:lnTo>
                  <a:lnTo>
                    <a:pt x="3980" y="2531"/>
                  </a:lnTo>
                  <a:lnTo>
                    <a:pt x="4001" y="2521"/>
                  </a:lnTo>
                  <a:lnTo>
                    <a:pt x="4023" y="2513"/>
                  </a:lnTo>
                  <a:lnTo>
                    <a:pt x="4047" y="2504"/>
                  </a:lnTo>
                  <a:lnTo>
                    <a:pt x="4071" y="2498"/>
                  </a:lnTo>
                  <a:lnTo>
                    <a:pt x="4099" y="2493"/>
                  </a:lnTo>
                  <a:lnTo>
                    <a:pt x="4127" y="2488"/>
                  </a:lnTo>
                  <a:lnTo>
                    <a:pt x="4127" y="2488"/>
                  </a:lnTo>
                  <a:lnTo>
                    <a:pt x="4157" y="2486"/>
                  </a:lnTo>
                  <a:lnTo>
                    <a:pt x="4186" y="2484"/>
                  </a:lnTo>
                  <a:lnTo>
                    <a:pt x="4246" y="2483"/>
                  </a:lnTo>
                  <a:lnTo>
                    <a:pt x="4305" y="2483"/>
                  </a:lnTo>
                  <a:lnTo>
                    <a:pt x="4364" y="2484"/>
                  </a:lnTo>
                  <a:lnTo>
                    <a:pt x="4421" y="2484"/>
                  </a:lnTo>
                  <a:lnTo>
                    <a:pt x="4477" y="2484"/>
                  </a:lnTo>
                  <a:lnTo>
                    <a:pt x="4532" y="2481"/>
                  </a:lnTo>
                  <a:lnTo>
                    <a:pt x="4557" y="2478"/>
                  </a:lnTo>
                  <a:lnTo>
                    <a:pt x="4582" y="2476"/>
                  </a:lnTo>
                  <a:lnTo>
                    <a:pt x="4606" y="2471"/>
                  </a:lnTo>
                  <a:lnTo>
                    <a:pt x="4629" y="2466"/>
                  </a:lnTo>
                  <a:lnTo>
                    <a:pt x="4652" y="2457"/>
                  </a:lnTo>
                  <a:lnTo>
                    <a:pt x="4673" y="2448"/>
                  </a:lnTo>
                  <a:lnTo>
                    <a:pt x="4694" y="2438"/>
                  </a:lnTo>
                  <a:lnTo>
                    <a:pt x="4712" y="2425"/>
                  </a:lnTo>
                  <a:lnTo>
                    <a:pt x="4731" y="2411"/>
                  </a:lnTo>
                  <a:lnTo>
                    <a:pt x="4747" y="2395"/>
                  </a:lnTo>
                  <a:lnTo>
                    <a:pt x="4762" y="2377"/>
                  </a:lnTo>
                  <a:lnTo>
                    <a:pt x="4777" y="2355"/>
                  </a:lnTo>
                  <a:lnTo>
                    <a:pt x="4788" y="2332"/>
                  </a:lnTo>
                  <a:lnTo>
                    <a:pt x="4800" y="2306"/>
                  </a:lnTo>
                  <a:lnTo>
                    <a:pt x="4808" y="2278"/>
                  </a:lnTo>
                  <a:lnTo>
                    <a:pt x="4817" y="2246"/>
                  </a:lnTo>
                  <a:lnTo>
                    <a:pt x="4823" y="2212"/>
                  </a:lnTo>
                  <a:lnTo>
                    <a:pt x="4827" y="2175"/>
                  </a:lnTo>
                  <a:lnTo>
                    <a:pt x="4827" y="2175"/>
                  </a:lnTo>
                  <a:lnTo>
                    <a:pt x="4833" y="2101"/>
                  </a:lnTo>
                  <a:lnTo>
                    <a:pt x="4840" y="2041"/>
                  </a:lnTo>
                  <a:lnTo>
                    <a:pt x="4851" y="1951"/>
                  </a:lnTo>
                  <a:lnTo>
                    <a:pt x="4860" y="1888"/>
                  </a:lnTo>
                  <a:lnTo>
                    <a:pt x="4864" y="1863"/>
                  </a:lnTo>
                  <a:lnTo>
                    <a:pt x="4866" y="1839"/>
                  </a:lnTo>
                  <a:lnTo>
                    <a:pt x="4867" y="1816"/>
                  </a:lnTo>
                  <a:lnTo>
                    <a:pt x="4867" y="1790"/>
                  </a:lnTo>
                  <a:lnTo>
                    <a:pt x="4864" y="1762"/>
                  </a:lnTo>
                  <a:lnTo>
                    <a:pt x="4861" y="1727"/>
                  </a:lnTo>
                  <a:lnTo>
                    <a:pt x="4848" y="1638"/>
                  </a:lnTo>
                  <a:lnTo>
                    <a:pt x="4827" y="1506"/>
                  </a:lnTo>
                  <a:lnTo>
                    <a:pt x="4827" y="1506"/>
                  </a:lnTo>
                  <a:lnTo>
                    <a:pt x="4818" y="1468"/>
                  </a:lnTo>
                  <a:lnTo>
                    <a:pt x="4808" y="1428"/>
                  </a:lnTo>
                  <a:lnTo>
                    <a:pt x="4795" y="1387"/>
                  </a:lnTo>
                  <a:lnTo>
                    <a:pt x="4780" y="1347"/>
                  </a:lnTo>
                  <a:lnTo>
                    <a:pt x="4761" y="1307"/>
                  </a:lnTo>
                  <a:lnTo>
                    <a:pt x="4742" y="1267"/>
                  </a:lnTo>
                  <a:lnTo>
                    <a:pt x="4721" y="1227"/>
                  </a:lnTo>
                  <a:lnTo>
                    <a:pt x="4696" y="1187"/>
                  </a:lnTo>
                  <a:lnTo>
                    <a:pt x="4672" y="1147"/>
                  </a:lnTo>
                  <a:lnTo>
                    <a:pt x="4646" y="1107"/>
                  </a:lnTo>
                  <a:lnTo>
                    <a:pt x="4619" y="1066"/>
                  </a:lnTo>
                  <a:lnTo>
                    <a:pt x="4592" y="1028"/>
                  </a:lnTo>
                  <a:lnTo>
                    <a:pt x="4533" y="950"/>
                  </a:lnTo>
                  <a:lnTo>
                    <a:pt x="4473" y="876"/>
                  </a:lnTo>
                  <a:lnTo>
                    <a:pt x="4411" y="803"/>
                  </a:lnTo>
                  <a:lnTo>
                    <a:pt x="4352" y="734"/>
                  </a:lnTo>
                  <a:lnTo>
                    <a:pt x="4242" y="609"/>
                  </a:lnTo>
                  <a:lnTo>
                    <a:pt x="4193" y="555"/>
                  </a:lnTo>
                  <a:lnTo>
                    <a:pt x="4150" y="504"/>
                  </a:lnTo>
                  <a:lnTo>
                    <a:pt x="4117" y="461"/>
                  </a:lnTo>
                  <a:lnTo>
                    <a:pt x="4103" y="443"/>
                  </a:lnTo>
                  <a:lnTo>
                    <a:pt x="4091" y="426"/>
                  </a:lnTo>
                  <a:lnTo>
                    <a:pt x="4091" y="426"/>
                  </a:lnTo>
                  <a:lnTo>
                    <a:pt x="4087" y="417"/>
                  </a:lnTo>
                  <a:lnTo>
                    <a:pt x="4080" y="410"/>
                  </a:lnTo>
                  <a:lnTo>
                    <a:pt x="4066" y="395"/>
                  </a:lnTo>
                  <a:lnTo>
                    <a:pt x="4047" y="381"/>
                  </a:lnTo>
                  <a:lnTo>
                    <a:pt x="4026" y="370"/>
                  </a:lnTo>
                  <a:lnTo>
                    <a:pt x="4003" y="358"/>
                  </a:lnTo>
                  <a:lnTo>
                    <a:pt x="3975" y="347"/>
                  </a:lnTo>
                  <a:lnTo>
                    <a:pt x="3947" y="338"/>
                  </a:lnTo>
                  <a:lnTo>
                    <a:pt x="3917" y="330"/>
                  </a:lnTo>
                  <a:lnTo>
                    <a:pt x="3885" y="322"/>
                  </a:lnTo>
                  <a:lnTo>
                    <a:pt x="3851" y="315"/>
                  </a:lnTo>
                  <a:lnTo>
                    <a:pt x="3816" y="309"/>
                  </a:lnTo>
                  <a:lnTo>
                    <a:pt x="3780" y="304"/>
                  </a:lnTo>
                  <a:lnTo>
                    <a:pt x="3707" y="295"/>
                  </a:lnTo>
                  <a:lnTo>
                    <a:pt x="3633" y="289"/>
                  </a:lnTo>
                  <a:lnTo>
                    <a:pt x="3560" y="285"/>
                  </a:lnTo>
                  <a:lnTo>
                    <a:pt x="3491" y="284"/>
                  </a:lnTo>
                  <a:lnTo>
                    <a:pt x="3426" y="282"/>
                  </a:lnTo>
                  <a:lnTo>
                    <a:pt x="3369" y="282"/>
                  </a:lnTo>
                  <a:lnTo>
                    <a:pt x="3284" y="284"/>
                  </a:lnTo>
                  <a:lnTo>
                    <a:pt x="3253" y="285"/>
                  </a:lnTo>
                  <a:lnTo>
                    <a:pt x="3253" y="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9CFBB">
                    <a:alpha val="40000"/>
                  </a:srgbClr>
                </a:gs>
                <a:gs pos="100000">
                  <a:srgbClr val="AE9878">
                    <a:alpha val="40000"/>
                  </a:srgbClr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pic>
        <p:nvPicPr>
          <p:cNvPr id="444" name="Imagen 443" descr="clouds2.jpg"/>
          <p:cNvPicPr>
            <a:picLocks noChangeAspect="1"/>
          </p:cNvPicPr>
          <p:nvPr/>
        </p:nvPicPr>
        <p:blipFill>
          <a:blip r:embed="rId3" cstate="screen">
            <a:lum/>
            <a:alphaModFix amt="70000"/>
          </a:blip>
          <a:srcRect/>
          <a:stretch>
            <a:fillRect/>
          </a:stretch>
        </p:blipFill>
        <p:spPr>
          <a:xfrm>
            <a:off x="0" y="0"/>
            <a:ext cx="9144000" cy="3962400"/>
          </a:xfrm>
          <a:prstGeom prst="rect">
            <a:avLst/>
          </a:prstGeom>
        </p:spPr>
      </p:pic>
      <p:grpSp>
        <p:nvGrpSpPr>
          <p:cNvPr id="449" name="Grupo 448"/>
          <p:cNvGrpSpPr/>
          <p:nvPr/>
        </p:nvGrpSpPr>
        <p:grpSpPr>
          <a:xfrm>
            <a:off x="1" y="-723900"/>
            <a:ext cx="5918198" cy="5682991"/>
            <a:chOff x="-1503970" y="-723900"/>
            <a:chExt cx="7422170" cy="5854836"/>
          </a:xfrm>
        </p:grpSpPr>
        <p:sp>
          <p:nvSpPr>
            <p:cNvPr id="450" name="Trapezoide 449"/>
            <p:cNvSpPr/>
            <p:nvPr/>
          </p:nvSpPr>
          <p:spPr>
            <a:xfrm rot="18900000">
              <a:off x="1181236" y="787536"/>
              <a:ext cx="3200400" cy="4343400"/>
            </a:xfrm>
            <a:prstGeom prst="trapezoid">
              <a:avLst>
                <a:gd name="adj" fmla="val 3629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B2B">
                    <a:alpha val="50000"/>
                  </a:srgbClr>
                </a:gs>
              </a:gsLst>
              <a:lin ang="162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 rtl="0"/>
              <a:endParaRPr lang="es-ES" sz="3600">
                <a:solidFill>
                  <a:srgbClr val="3E3619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451" name="Trapezoide 450"/>
            <p:cNvSpPr/>
            <p:nvPr/>
          </p:nvSpPr>
          <p:spPr>
            <a:xfrm>
              <a:off x="-1503970" y="2688644"/>
              <a:ext cx="2127070" cy="1413554"/>
            </a:xfrm>
            <a:prstGeom prst="trapezoid">
              <a:avLst>
                <a:gd name="adj" fmla="val 3629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just" rtl="0"/>
              <a:r>
                <a:rPr lang="es-ES" sz="1100" dirty="0">
                  <a:solidFill>
                    <a:srgbClr val="3E3619"/>
                  </a:solidFill>
                  <a:latin typeface="Arial Narrow"/>
                  <a:cs typeface="Arial Narrow"/>
                </a:rPr>
                <a:t>Repasar conceptos de RP Unidad I: </a:t>
              </a:r>
            </a:p>
            <a:p>
              <a:pPr marL="171450" indent="-171450" algn="just" rtl="0">
                <a:buFont typeface="Wingdings" panose="05000000000000000000" pitchFamily="2" charset="2"/>
                <a:buChar char="ü"/>
              </a:pPr>
              <a:r>
                <a:rPr lang="es-ES" sz="800" dirty="0">
                  <a:solidFill>
                    <a:srgbClr val="3E3619"/>
                  </a:solidFill>
                  <a:latin typeface="Arial Narrow"/>
                  <a:cs typeface="Arial Narrow"/>
                </a:rPr>
                <a:t>Necesarios para identificar los conceptos emulados a los reconocedores estadísticos probabilísticos</a:t>
              </a:r>
              <a:endParaRPr lang="es-ES" sz="1200" dirty="0">
                <a:solidFill>
                  <a:srgbClr val="3E3619"/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452" name="Trapezoide 451"/>
            <p:cNvSpPr/>
            <p:nvPr/>
          </p:nvSpPr>
          <p:spPr>
            <a:xfrm rot="16200000">
              <a:off x="2146300" y="-1295400"/>
              <a:ext cx="3200400" cy="4343400"/>
            </a:xfrm>
            <a:prstGeom prst="trapezoid">
              <a:avLst>
                <a:gd name="adj" fmla="val 36290"/>
              </a:avLst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B2B">
                    <a:alpha val="50000"/>
                  </a:srgbClr>
                </a:gs>
              </a:gsLst>
              <a:lin ang="16200000" scaled="0"/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 rtl="0"/>
              <a:endParaRPr lang="es-ES" sz="3600">
                <a:solidFill>
                  <a:srgbClr val="3E3619"/>
                </a:solidFill>
                <a:latin typeface="Arial Narrow"/>
                <a:cs typeface="Arial Narrow"/>
              </a:endParaRPr>
            </a:p>
          </p:txBody>
        </p:sp>
      </p:grpSp>
      <p:grpSp>
        <p:nvGrpSpPr>
          <p:cNvPr id="296" name="Grupo 295"/>
          <p:cNvGrpSpPr/>
          <p:nvPr/>
        </p:nvGrpSpPr>
        <p:grpSpPr>
          <a:xfrm>
            <a:off x="681515" y="5299156"/>
            <a:ext cx="497062" cy="458808"/>
            <a:chOff x="2703513" y="2783417"/>
            <a:chExt cx="4414308" cy="4074583"/>
          </a:xfrm>
        </p:grpSpPr>
        <p:sp>
          <p:nvSpPr>
            <p:cNvPr id="297" name="Forma libre 5"/>
            <p:cNvSpPr>
              <a:spLocks/>
            </p:cNvSpPr>
            <p:nvPr/>
          </p:nvSpPr>
          <p:spPr bwMode="auto">
            <a:xfrm>
              <a:off x="2807758" y="2783417"/>
              <a:ext cx="4310063" cy="3614738"/>
            </a:xfrm>
            <a:custGeom>
              <a:avLst/>
              <a:gdLst/>
              <a:ahLst/>
              <a:cxnLst>
                <a:cxn ang="0">
                  <a:pos x="5260" y="2301"/>
                </a:cxn>
                <a:cxn ang="0">
                  <a:pos x="5069" y="1997"/>
                </a:cxn>
                <a:cxn ang="0">
                  <a:pos x="4833" y="1718"/>
                </a:cxn>
                <a:cxn ang="0">
                  <a:pos x="4560" y="1457"/>
                </a:cxn>
                <a:cxn ang="0">
                  <a:pos x="4256" y="1217"/>
                </a:cxn>
                <a:cxn ang="0">
                  <a:pos x="3927" y="993"/>
                </a:cxn>
                <a:cxn ang="0">
                  <a:pos x="3580" y="782"/>
                </a:cxn>
                <a:cxn ang="0">
                  <a:pos x="3041" y="485"/>
                </a:cxn>
                <a:cxn ang="0">
                  <a:pos x="2631" y="297"/>
                </a:cxn>
                <a:cxn ang="0">
                  <a:pos x="2231" y="164"/>
                </a:cxn>
                <a:cxn ang="0">
                  <a:pos x="1852" y="75"/>
                </a:cxn>
                <a:cxn ang="0">
                  <a:pos x="1505" y="23"/>
                </a:cxn>
                <a:cxn ang="0">
                  <a:pos x="1202" y="2"/>
                </a:cxn>
                <a:cxn ang="0">
                  <a:pos x="954" y="4"/>
                </a:cxn>
                <a:cxn ang="0">
                  <a:pos x="709" y="28"/>
                </a:cxn>
                <a:cxn ang="0">
                  <a:pos x="636" y="49"/>
                </a:cxn>
                <a:cxn ang="0">
                  <a:pos x="530" y="72"/>
                </a:cxn>
                <a:cxn ang="0">
                  <a:pos x="403" y="72"/>
                </a:cxn>
                <a:cxn ang="0">
                  <a:pos x="139" y="42"/>
                </a:cxn>
                <a:cxn ang="0">
                  <a:pos x="10" y="42"/>
                </a:cxn>
                <a:cxn ang="0">
                  <a:pos x="0" y="49"/>
                </a:cxn>
                <a:cxn ang="0">
                  <a:pos x="695" y="291"/>
                </a:cxn>
                <a:cxn ang="0">
                  <a:pos x="1463" y="591"/>
                </a:cxn>
                <a:cxn ang="0">
                  <a:pos x="1910" y="788"/>
                </a:cxn>
                <a:cxn ang="0">
                  <a:pos x="2311" y="993"/>
                </a:cxn>
                <a:cxn ang="0">
                  <a:pos x="2624" y="1194"/>
                </a:cxn>
                <a:cxn ang="0">
                  <a:pos x="2806" y="1354"/>
                </a:cxn>
                <a:cxn ang="0">
                  <a:pos x="3310" y="1836"/>
                </a:cxn>
                <a:cxn ang="0">
                  <a:pos x="3708" y="2251"/>
                </a:cxn>
                <a:cxn ang="0">
                  <a:pos x="4110" y="2713"/>
                </a:cxn>
                <a:cxn ang="0">
                  <a:pos x="4476" y="3197"/>
                </a:cxn>
                <a:cxn ang="0">
                  <a:pos x="4669" y="3501"/>
                </a:cxn>
                <a:cxn ang="0">
                  <a:pos x="4798" y="3739"/>
                </a:cxn>
                <a:cxn ang="0">
                  <a:pos x="4897" y="3970"/>
                </a:cxn>
                <a:cxn ang="0">
                  <a:pos x="4961" y="4191"/>
                </a:cxn>
                <a:cxn ang="0">
                  <a:pos x="4986" y="4399"/>
                </a:cxn>
                <a:cxn ang="0">
                  <a:pos x="4977" y="4545"/>
                </a:cxn>
                <a:cxn ang="0">
                  <a:pos x="5048" y="4554"/>
                </a:cxn>
                <a:cxn ang="0">
                  <a:pos x="5083" y="4531"/>
                </a:cxn>
                <a:cxn ang="0">
                  <a:pos x="5095" y="4491"/>
                </a:cxn>
                <a:cxn ang="0">
                  <a:pos x="5140" y="4401"/>
                </a:cxn>
                <a:cxn ang="0">
                  <a:pos x="5269" y="4121"/>
                </a:cxn>
                <a:cxn ang="0">
                  <a:pos x="5364" y="3850"/>
                </a:cxn>
                <a:cxn ang="0">
                  <a:pos x="5396" y="3694"/>
                </a:cxn>
                <a:cxn ang="0">
                  <a:pos x="5417" y="3405"/>
                </a:cxn>
                <a:cxn ang="0">
                  <a:pos x="5431" y="3004"/>
                </a:cxn>
                <a:cxn ang="0">
                  <a:pos x="5408" y="2719"/>
                </a:cxn>
                <a:cxn ang="0">
                  <a:pos x="5375" y="2567"/>
                </a:cxn>
                <a:cxn ang="0">
                  <a:pos x="5338" y="2463"/>
                </a:cxn>
              </a:cxnLst>
              <a:rect l="0" t="0" r="r" b="b"/>
              <a:pathLst>
                <a:path w="5431" h="4556">
                  <a:moveTo>
                    <a:pt x="5338" y="2463"/>
                  </a:moveTo>
                  <a:lnTo>
                    <a:pt x="5338" y="2463"/>
                  </a:lnTo>
                  <a:lnTo>
                    <a:pt x="5302" y="2381"/>
                  </a:lnTo>
                  <a:lnTo>
                    <a:pt x="5260" y="2301"/>
                  </a:lnTo>
                  <a:lnTo>
                    <a:pt x="5217" y="2223"/>
                  </a:lnTo>
                  <a:lnTo>
                    <a:pt x="5170" y="2147"/>
                  </a:lnTo>
                  <a:lnTo>
                    <a:pt x="5121" y="2070"/>
                  </a:lnTo>
                  <a:lnTo>
                    <a:pt x="5069" y="1997"/>
                  </a:lnTo>
                  <a:lnTo>
                    <a:pt x="5013" y="1924"/>
                  </a:lnTo>
                  <a:lnTo>
                    <a:pt x="4956" y="1855"/>
                  </a:lnTo>
                  <a:lnTo>
                    <a:pt x="4895" y="1785"/>
                  </a:lnTo>
                  <a:lnTo>
                    <a:pt x="4833" y="1718"/>
                  </a:lnTo>
                  <a:lnTo>
                    <a:pt x="4767" y="1650"/>
                  </a:lnTo>
                  <a:lnTo>
                    <a:pt x="4701" y="1585"/>
                  </a:lnTo>
                  <a:lnTo>
                    <a:pt x="4631" y="1521"/>
                  </a:lnTo>
                  <a:lnTo>
                    <a:pt x="4560" y="1457"/>
                  </a:lnTo>
                  <a:lnTo>
                    <a:pt x="4487" y="1396"/>
                  </a:lnTo>
                  <a:lnTo>
                    <a:pt x="4410" y="1335"/>
                  </a:lnTo>
                  <a:lnTo>
                    <a:pt x="4334" y="1276"/>
                  </a:lnTo>
                  <a:lnTo>
                    <a:pt x="4256" y="1217"/>
                  </a:lnTo>
                  <a:lnTo>
                    <a:pt x="4176" y="1160"/>
                  </a:lnTo>
                  <a:lnTo>
                    <a:pt x="4094" y="1104"/>
                  </a:lnTo>
                  <a:lnTo>
                    <a:pt x="4011" y="1048"/>
                  </a:lnTo>
                  <a:lnTo>
                    <a:pt x="3927" y="993"/>
                  </a:lnTo>
                  <a:lnTo>
                    <a:pt x="3842" y="939"/>
                  </a:lnTo>
                  <a:lnTo>
                    <a:pt x="3755" y="887"/>
                  </a:lnTo>
                  <a:lnTo>
                    <a:pt x="3668" y="833"/>
                  </a:lnTo>
                  <a:lnTo>
                    <a:pt x="3580" y="782"/>
                  </a:lnTo>
                  <a:lnTo>
                    <a:pt x="3402" y="680"/>
                  </a:lnTo>
                  <a:lnTo>
                    <a:pt x="3222" y="583"/>
                  </a:lnTo>
                  <a:lnTo>
                    <a:pt x="3041" y="485"/>
                  </a:lnTo>
                  <a:lnTo>
                    <a:pt x="3041" y="485"/>
                  </a:lnTo>
                  <a:lnTo>
                    <a:pt x="2938" y="433"/>
                  </a:lnTo>
                  <a:lnTo>
                    <a:pt x="2834" y="384"/>
                  </a:lnTo>
                  <a:lnTo>
                    <a:pt x="2733" y="339"/>
                  </a:lnTo>
                  <a:lnTo>
                    <a:pt x="2631" y="297"/>
                  </a:lnTo>
                  <a:lnTo>
                    <a:pt x="2530" y="259"/>
                  </a:lnTo>
                  <a:lnTo>
                    <a:pt x="2429" y="224"/>
                  </a:lnTo>
                  <a:lnTo>
                    <a:pt x="2328" y="191"/>
                  </a:lnTo>
                  <a:lnTo>
                    <a:pt x="2231" y="164"/>
                  </a:lnTo>
                  <a:lnTo>
                    <a:pt x="2134" y="138"/>
                  </a:lnTo>
                  <a:lnTo>
                    <a:pt x="2038" y="113"/>
                  </a:lnTo>
                  <a:lnTo>
                    <a:pt x="1944" y="92"/>
                  </a:lnTo>
                  <a:lnTo>
                    <a:pt x="1852" y="75"/>
                  </a:lnTo>
                  <a:lnTo>
                    <a:pt x="1762" y="59"/>
                  </a:lnTo>
                  <a:lnTo>
                    <a:pt x="1673" y="45"/>
                  </a:lnTo>
                  <a:lnTo>
                    <a:pt x="1588" y="33"/>
                  </a:lnTo>
                  <a:lnTo>
                    <a:pt x="1505" y="23"/>
                  </a:lnTo>
                  <a:lnTo>
                    <a:pt x="1425" y="16"/>
                  </a:lnTo>
                  <a:lnTo>
                    <a:pt x="1347" y="11"/>
                  </a:lnTo>
                  <a:lnTo>
                    <a:pt x="1274" y="5"/>
                  </a:lnTo>
                  <a:lnTo>
                    <a:pt x="1202" y="2"/>
                  </a:lnTo>
                  <a:lnTo>
                    <a:pt x="1135" y="0"/>
                  </a:lnTo>
                  <a:lnTo>
                    <a:pt x="1070" y="0"/>
                  </a:lnTo>
                  <a:lnTo>
                    <a:pt x="1009" y="2"/>
                  </a:lnTo>
                  <a:lnTo>
                    <a:pt x="954" y="4"/>
                  </a:lnTo>
                  <a:lnTo>
                    <a:pt x="853" y="9"/>
                  </a:lnTo>
                  <a:lnTo>
                    <a:pt x="771" y="18"/>
                  </a:lnTo>
                  <a:lnTo>
                    <a:pt x="737" y="23"/>
                  </a:lnTo>
                  <a:lnTo>
                    <a:pt x="709" y="28"/>
                  </a:lnTo>
                  <a:lnTo>
                    <a:pt x="684" y="33"/>
                  </a:lnTo>
                  <a:lnTo>
                    <a:pt x="665" y="39"/>
                  </a:lnTo>
                  <a:lnTo>
                    <a:pt x="665" y="39"/>
                  </a:lnTo>
                  <a:lnTo>
                    <a:pt x="636" y="49"/>
                  </a:lnTo>
                  <a:lnTo>
                    <a:pt x="608" y="56"/>
                  </a:lnTo>
                  <a:lnTo>
                    <a:pt x="580" y="63"/>
                  </a:lnTo>
                  <a:lnTo>
                    <a:pt x="554" y="68"/>
                  </a:lnTo>
                  <a:lnTo>
                    <a:pt x="530" y="72"/>
                  </a:lnTo>
                  <a:lnTo>
                    <a:pt x="504" y="73"/>
                  </a:lnTo>
                  <a:lnTo>
                    <a:pt x="479" y="73"/>
                  </a:lnTo>
                  <a:lnTo>
                    <a:pt x="455" y="73"/>
                  </a:lnTo>
                  <a:lnTo>
                    <a:pt x="403" y="72"/>
                  </a:lnTo>
                  <a:lnTo>
                    <a:pt x="347" y="66"/>
                  </a:lnTo>
                  <a:lnTo>
                    <a:pt x="210" y="49"/>
                  </a:lnTo>
                  <a:lnTo>
                    <a:pt x="210" y="49"/>
                  </a:lnTo>
                  <a:lnTo>
                    <a:pt x="139" y="42"/>
                  </a:lnTo>
                  <a:lnTo>
                    <a:pt x="87" y="39"/>
                  </a:lnTo>
                  <a:lnTo>
                    <a:pt x="50" y="39"/>
                  </a:lnTo>
                  <a:lnTo>
                    <a:pt x="24" y="40"/>
                  </a:lnTo>
                  <a:lnTo>
                    <a:pt x="10" y="42"/>
                  </a:lnTo>
                  <a:lnTo>
                    <a:pt x="1" y="45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90" y="80"/>
                  </a:lnTo>
                  <a:lnTo>
                    <a:pt x="337" y="164"/>
                  </a:lnTo>
                  <a:lnTo>
                    <a:pt x="504" y="223"/>
                  </a:lnTo>
                  <a:lnTo>
                    <a:pt x="695" y="291"/>
                  </a:lnTo>
                  <a:lnTo>
                    <a:pt x="902" y="369"/>
                  </a:lnTo>
                  <a:lnTo>
                    <a:pt x="1121" y="452"/>
                  </a:lnTo>
                  <a:lnTo>
                    <a:pt x="1348" y="543"/>
                  </a:lnTo>
                  <a:lnTo>
                    <a:pt x="1463" y="591"/>
                  </a:lnTo>
                  <a:lnTo>
                    <a:pt x="1576" y="638"/>
                  </a:lnTo>
                  <a:lnTo>
                    <a:pt x="1689" y="689"/>
                  </a:lnTo>
                  <a:lnTo>
                    <a:pt x="1800" y="737"/>
                  </a:lnTo>
                  <a:lnTo>
                    <a:pt x="1910" y="788"/>
                  </a:lnTo>
                  <a:lnTo>
                    <a:pt x="2016" y="840"/>
                  </a:lnTo>
                  <a:lnTo>
                    <a:pt x="2120" y="890"/>
                  </a:lnTo>
                  <a:lnTo>
                    <a:pt x="2217" y="942"/>
                  </a:lnTo>
                  <a:lnTo>
                    <a:pt x="2311" y="993"/>
                  </a:lnTo>
                  <a:lnTo>
                    <a:pt x="2400" y="1043"/>
                  </a:lnTo>
                  <a:lnTo>
                    <a:pt x="2481" y="1095"/>
                  </a:lnTo>
                  <a:lnTo>
                    <a:pt x="2556" y="1146"/>
                  </a:lnTo>
                  <a:lnTo>
                    <a:pt x="2624" y="1194"/>
                  </a:lnTo>
                  <a:lnTo>
                    <a:pt x="2653" y="1219"/>
                  </a:lnTo>
                  <a:lnTo>
                    <a:pt x="2683" y="1243"/>
                  </a:lnTo>
                  <a:lnTo>
                    <a:pt x="2683" y="1243"/>
                  </a:lnTo>
                  <a:lnTo>
                    <a:pt x="2806" y="1354"/>
                  </a:lnTo>
                  <a:lnTo>
                    <a:pt x="2956" y="1493"/>
                  </a:lnTo>
                  <a:lnTo>
                    <a:pt x="3126" y="1655"/>
                  </a:lnTo>
                  <a:lnTo>
                    <a:pt x="3216" y="1744"/>
                  </a:lnTo>
                  <a:lnTo>
                    <a:pt x="3310" y="1836"/>
                  </a:lnTo>
                  <a:lnTo>
                    <a:pt x="3408" y="1935"/>
                  </a:lnTo>
                  <a:lnTo>
                    <a:pt x="3507" y="2037"/>
                  </a:lnTo>
                  <a:lnTo>
                    <a:pt x="3608" y="2142"/>
                  </a:lnTo>
                  <a:lnTo>
                    <a:pt x="3708" y="2251"/>
                  </a:lnTo>
                  <a:lnTo>
                    <a:pt x="3811" y="2362"/>
                  </a:lnTo>
                  <a:lnTo>
                    <a:pt x="3912" y="2477"/>
                  </a:lnTo>
                  <a:lnTo>
                    <a:pt x="4011" y="2593"/>
                  </a:lnTo>
                  <a:lnTo>
                    <a:pt x="4110" y="2713"/>
                  </a:lnTo>
                  <a:lnTo>
                    <a:pt x="4207" y="2832"/>
                  </a:lnTo>
                  <a:lnTo>
                    <a:pt x="4299" y="2953"/>
                  </a:lnTo>
                  <a:lnTo>
                    <a:pt x="4390" y="3075"/>
                  </a:lnTo>
                  <a:lnTo>
                    <a:pt x="4476" y="3197"/>
                  </a:lnTo>
                  <a:lnTo>
                    <a:pt x="4558" y="3318"/>
                  </a:lnTo>
                  <a:lnTo>
                    <a:pt x="4596" y="3379"/>
                  </a:lnTo>
                  <a:lnTo>
                    <a:pt x="4635" y="3440"/>
                  </a:lnTo>
                  <a:lnTo>
                    <a:pt x="4669" y="3501"/>
                  </a:lnTo>
                  <a:lnTo>
                    <a:pt x="4704" y="3560"/>
                  </a:lnTo>
                  <a:lnTo>
                    <a:pt x="4737" y="3621"/>
                  </a:lnTo>
                  <a:lnTo>
                    <a:pt x="4768" y="3680"/>
                  </a:lnTo>
                  <a:lnTo>
                    <a:pt x="4798" y="3739"/>
                  </a:lnTo>
                  <a:lnTo>
                    <a:pt x="4826" y="3798"/>
                  </a:lnTo>
                  <a:lnTo>
                    <a:pt x="4852" y="3855"/>
                  </a:lnTo>
                  <a:lnTo>
                    <a:pt x="4874" y="3913"/>
                  </a:lnTo>
                  <a:lnTo>
                    <a:pt x="4897" y="3970"/>
                  </a:lnTo>
                  <a:lnTo>
                    <a:pt x="4916" y="4026"/>
                  </a:lnTo>
                  <a:lnTo>
                    <a:pt x="4933" y="4081"/>
                  </a:lnTo>
                  <a:lnTo>
                    <a:pt x="4949" y="4137"/>
                  </a:lnTo>
                  <a:lnTo>
                    <a:pt x="4961" y="4191"/>
                  </a:lnTo>
                  <a:lnTo>
                    <a:pt x="4972" y="4245"/>
                  </a:lnTo>
                  <a:lnTo>
                    <a:pt x="4979" y="4297"/>
                  </a:lnTo>
                  <a:lnTo>
                    <a:pt x="4984" y="4349"/>
                  </a:lnTo>
                  <a:lnTo>
                    <a:pt x="4986" y="4399"/>
                  </a:lnTo>
                  <a:lnTo>
                    <a:pt x="4986" y="4448"/>
                  </a:lnTo>
                  <a:lnTo>
                    <a:pt x="4982" y="4497"/>
                  </a:lnTo>
                  <a:lnTo>
                    <a:pt x="4977" y="4545"/>
                  </a:lnTo>
                  <a:lnTo>
                    <a:pt x="4977" y="4545"/>
                  </a:lnTo>
                  <a:lnTo>
                    <a:pt x="4998" y="4551"/>
                  </a:lnTo>
                  <a:lnTo>
                    <a:pt x="5017" y="4554"/>
                  </a:lnTo>
                  <a:lnTo>
                    <a:pt x="5034" y="4556"/>
                  </a:lnTo>
                  <a:lnTo>
                    <a:pt x="5048" y="4554"/>
                  </a:lnTo>
                  <a:lnTo>
                    <a:pt x="5060" y="4551"/>
                  </a:lnTo>
                  <a:lnTo>
                    <a:pt x="5069" y="4545"/>
                  </a:lnTo>
                  <a:lnTo>
                    <a:pt x="5076" y="4538"/>
                  </a:lnTo>
                  <a:lnTo>
                    <a:pt x="5083" y="4531"/>
                  </a:lnTo>
                  <a:lnTo>
                    <a:pt x="5086" y="4525"/>
                  </a:lnTo>
                  <a:lnTo>
                    <a:pt x="5090" y="4518"/>
                  </a:lnTo>
                  <a:lnTo>
                    <a:pt x="5093" y="4504"/>
                  </a:lnTo>
                  <a:lnTo>
                    <a:pt x="5095" y="4491"/>
                  </a:lnTo>
                  <a:lnTo>
                    <a:pt x="5095" y="4488"/>
                  </a:lnTo>
                  <a:lnTo>
                    <a:pt x="5095" y="4488"/>
                  </a:lnTo>
                  <a:lnTo>
                    <a:pt x="5107" y="4465"/>
                  </a:lnTo>
                  <a:lnTo>
                    <a:pt x="5140" y="4401"/>
                  </a:lnTo>
                  <a:lnTo>
                    <a:pt x="5187" y="4304"/>
                  </a:lnTo>
                  <a:lnTo>
                    <a:pt x="5213" y="4246"/>
                  </a:lnTo>
                  <a:lnTo>
                    <a:pt x="5241" y="4186"/>
                  </a:lnTo>
                  <a:lnTo>
                    <a:pt x="5269" y="4121"/>
                  </a:lnTo>
                  <a:lnTo>
                    <a:pt x="5295" y="4053"/>
                  </a:lnTo>
                  <a:lnTo>
                    <a:pt x="5321" y="3986"/>
                  </a:lnTo>
                  <a:lnTo>
                    <a:pt x="5344" y="3916"/>
                  </a:lnTo>
                  <a:lnTo>
                    <a:pt x="5364" y="3850"/>
                  </a:lnTo>
                  <a:lnTo>
                    <a:pt x="5380" y="3784"/>
                  </a:lnTo>
                  <a:lnTo>
                    <a:pt x="5387" y="3753"/>
                  </a:lnTo>
                  <a:lnTo>
                    <a:pt x="5392" y="3723"/>
                  </a:lnTo>
                  <a:lnTo>
                    <a:pt x="5396" y="3694"/>
                  </a:lnTo>
                  <a:lnTo>
                    <a:pt x="5397" y="3666"/>
                  </a:lnTo>
                  <a:lnTo>
                    <a:pt x="5397" y="3666"/>
                  </a:lnTo>
                  <a:lnTo>
                    <a:pt x="5406" y="3546"/>
                  </a:lnTo>
                  <a:lnTo>
                    <a:pt x="5417" y="3405"/>
                  </a:lnTo>
                  <a:lnTo>
                    <a:pt x="5425" y="3250"/>
                  </a:lnTo>
                  <a:lnTo>
                    <a:pt x="5429" y="3169"/>
                  </a:lnTo>
                  <a:lnTo>
                    <a:pt x="5431" y="3087"/>
                  </a:lnTo>
                  <a:lnTo>
                    <a:pt x="5431" y="3004"/>
                  </a:lnTo>
                  <a:lnTo>
                    <a:pt x="5427" y="2920"/>
                  </a:lnTo>
                  <a:lnTo>
                    <a:pt x="5422" y="2839"/>
                  </a:lnTo>
                  <a:lnTo>
                    <a:pt x="5413" y="2759"/>
                  </a:lnTo>
                  <a:lnTo>
                    <a:pt x="5408" y="2719"/>
                  </a:lnTo>
                  <a:lnTo>
                    <a:pt x="5401" y="2679"/>
                  </a:lnTo>
                  <a:lnTo>
                    <a:pt x="5394" y="2640"/>
                  </a:lnTo>
                  <a:lnTo>
                    <a:pt x="5385" y="2604"/>
                  </a:lnTo>
                  <a:lnTo>
                    <a:pt x="5375" y="2567"/>
                  </a:lnTo>
                  <a:lnTo>
                    <a:pt x="5364" y="2531"/>
                  </a:lnTo>
                  <a:lnTo>
                    <a:pt x="5352" y="2496"/>
                  </a:lnTo>
                  <a:lnTo>
                    <a:pt x="5338" y="2463"/>
                  </a:lnTo>
                  <a:lnTo>
                    <a:pt x="5338" y="2463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846D"/>
                </a:gs>
                <a:gs pos="100000">
                  <a:srgbClr val="755D3E"/>
                </a:gs>
                <a:gs pos="40000">
                  <a:srgbClr val="B39375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innerShdw blurRad="111125" dist="50800" dir="2700000">
                <a:srgbClr val="000000">
                  <a:alpha val="50000"/>
                </a:srgb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  <p:sp>
          <p:nvSpPr>
            <p:cNvPr id="298" name="Forma libre 6"/>
            <p:cNvSpPr>
              <a:spLocks/>
            </p:cNvSpPr>
            <p:nvPr/>
          </p:nvSpPr>
          <p:spPr bwMode="auto">
            <a:xfrm>
              <a:off x="2703513" y="2813050"/>
              <a:ext cx="4070350" cy="4044950"/>
            </a:xfrm>
            <a:custGeom>
              <a:avLst/>
              <a:gdLst/>
              <a:ahLst/>
              <a:cxnLst>
                <a:cxn ang="0">
                  <a:pos x="2794" y="1170"/>
                </a:cxn>
                <a:cxn ang="0">
                  <a:pos x="2622" y="1046"/>
                </a:cxn>
                <a:cxn ang="0">
                  <a:pos x="2358" y="893"/>
                </a:cxn>
                <a:cxn ang="0">
                  <a:pos x="2051" y="739"/>
                </a:cxn>
                <a:cxn ang="0">
                  <a:pos x="1717" y="589"/>
                </a:cxn>
                <a:cxn ang="0">
                  <a:pos x="1262" y="403"/>
                </a:cxn>
                <a:cxn ang="0">
                  <a:pos x="645" y="174"/>
                </a:cxn>
                <a:cxn ang="0">
                  <a:pos x="141" y="0"/>
                </a:cxn>
                <a:cxn ang="0">
                  <a:pos x="132" y="9"/>
                </a:cxn>
                <a:cxn ang="0">
                  <a:pos x="116" y="36"/>
                </a:cxn>
                <a:cxn ang="0">
                  <a:pos x="111" y="78"/>
                </a:cxn>
                <a:cxn ang="0">
                  <a:pos x="122" y="139"/>
                </a:cxn>
                <a:cxn ang="0">
                  <a:pos x="141" y="195"/>
                </a:cxn>
                <a:cxn ang="0">
                  <a:pos x="144" y="240"/>
                </a:cxn>
                <a:cxn ang="0">
                  <a:pos x="118" y="419"/>
                </a:cxn>
                <a:cxn ang="0">
                  <a:pos x="52" y="773"/>
                </a:cxn>
                <a:cxn ang="0">
                  <a:pos x="17" y="1041"/>
                </a:cxn>
                <a:cxn ang="0">
                  <a:pos x="0" y="1337"/>
                </a:cxn>
                <a:cxn ang="0">
                  <a:pos x="7" y="1597"/>
                </a:cxn>
                <a:cxn ang="0">
                  <a:pos x="23" y="1757"/>
                </a:cxn>
                <a:cxn ang="0">
                  <a:pos x="50" y="1921"/>
                </a:cxn>
                <a:cxn ang="0">
                  <a:pos x="92" y="2082"/>
                </a:cxn>
                <a:cxn ang="0">
                  <a:pos x="146" y="2244"/>
                </a:cxn>
                <a:cxn ang="0">
                  <a:pos x="215" y="2404"/>
                </a:cxn>
                <a:cxn ang="0">
                  <a:pos x="302" y="2560"/>
                </a:cxn>
                <a:cxn ang="0">
                  <a:pos x="407" y="2711"/>
                </a:cxn>
                <a:cxn ang="0">
                  <a:pos x="532" y="2857"/>
                </a:cxn>
                <a:cxn ang="0">
                  <a:pos x="674" y="3003"/>
                </a:cxn>
                <a:cxn ang="0">
                  <a:pos x="980" y="3330"/>
                </a:cxn>
                <a:cxn ang="0">
                  <a:pos x="1427" y="3812"/>
                </a:cxn>
                <a:cxn ang="0">
                  <a:pos x="1790" y="4175"/>
                </a:cxn>
                <a:cxn ang="0">
                  <a:pos x="1983" y="4347"/>
                </a:cxn>
                <a:cxn ang="0">
                  <a:pos x="2181" y="4510"/>
                </a:cxn>
                <a:cxn ang="0">
                  <a:pos x="2386" y="4660"/>
                </a:cxn>
                <a:cxn ang="0">
                  <a:pos x="2600" y="4792"/>
                </a:cxn>
                <a:cxn ang="0">
                  <a:pos x="2819" y="4905"/>
                </a:cxn>
                <a:cxn ang="0">
                  <a:pos x="3045" y="4993"/>
                </a:cxn>
                <a:cxn ang="0">
                  <a:pos x="3278" y="5058"/>
                </a:cxn>
                <a:cxn ang="0">
                  <a:pos x="3519" y="5091"/>
                </a:cxn>
                <a:cxn ang="0">
                  <a:pos x="3766" y="5093"/>
                </a:cxn>
                <a:cxn ang="0">
                  <a:pos x="4021" y="5058"/>
                </a:cxn>
                <a:cxn ang="0">
                  <a:pos x="4240" y="4999"/>
                </a:cxn>
                <a:cxn ang="0">
                  <a:pos x="4374" y="4950"/>
                </a:cxn>
                <a:cxn ang="0">
                  <a:pos x="4555" y="4868"/>
                </a:cxn>
                <a:cxn ang="0">
                  <a:pos x="4833" y="4707"/>
                </a:cxn>
                <a:cxn ang="0">
                  <a:pos x="5118" y="4496"/>
                </a:cxn>
                <a:cxn ang="0">
                  <a:pos x="5127" y="4399"/>
                </a:cxn>
                <a:cxn ang="0">
                  <a:pos x="5120" y="4248"/>
                </a:cxn>
                <a:cxn ang="0">
                  <a:pos x="5090" y="4088"/>
                </a:cxn>
                <a:cxn ang="0">
                  <a:pos x="5038" y="3921"/>
                </a:cxn>
                <a:cxn ang="0">
                  <a:pos x="4967" y="3749"/>
                </a:cxn>
                <a:cxn ang="0">
                  <a:pos x="4878" y="3572"/>
                </a:cxn>
                <a:cxn ang="0">
                  <a:pos x="4776" y="3391"/>
                </a:cxn>
                <a:cxn ang="0">
                  <a:pos x="4617" y="3148"/>
                </a:cxn>
                <a:cxn ang="0">
                  <a:pos x="4348" y="2783"/>
                </a:cxn>
                <a:cxn ang="0">
                  <a:pos x="4053" y="2428"/>
                </a:cxn>
                <a:cxn ang="0">
                  <a:pos x="3749" y="2093"/>
                </a:cxn>
                <a:cxn ang="0">
                  <a:pos x="3451" y="1787"/>
                </a:cxn>
                <a:cxn ang="0">
                  <a:pos x="3097" y="1444"/>
                </a:cxn>
                <a:cxn ang="0">
                  <a:pos x="2824" y="1194"/>
                </a:cxn>
              </a:cxnLst>
              <a:rect l="0" t="0" r="r" b="b"/>
              <a:pathLst>
                <a:path w="5127" h="5096">
                  <a:moveTo>
                    <a:pt x="2824" y="1194"/>
                  </a:moveTo>
                  <a:lnTo>
                    <a:pt x="2824" y="1194"/>
                  </a:lnTo>
                  <a:lnTo>
                    <a:pt x="2794" y="1170"/>
                  </a:lnTo>
                  <a:lnTo>
                    <a:pt x="2765" y="1145"/>
                  </a:lnTo>
                  <a:lnTo>
                    <a:pt x="2697" y="1097"/>
                  </a:lnTo>
                  <a:lnTo>
                    <a:pt x="2622" y="1046"/>
                  </a:lnTo>
                  <a:lnTo>
                    <a:pt x="2541" y="994"/>
                  </a:lnTo>
                  <a:lnTo>
                    <a:pt x="2452" y="944"/>
                  </a:lnTo>
                  <a:lnTo>
                    <a:pt x="2358" y="893"/>
                  </a:lnTo>
                  <a:lnTo>
                    <a:pt x="2261" y="841"/>
                  </a:lnTo>
                  <a:lnTo>
                    <a:pt x="2157" y="791"/>
                  </a:lnTo>
                  <a:lnTo>
                    <a:pt x="2051" y="739"/>
                  </a:lnTo>
                  <a:lnTo>
                    <a:pt x="1941" y="688"/>
                  </a:lnTo>
                  <a:lnTo>
                    <a:pt x="1830" y="640"/>
                  </a:lnTo>
                  <a:lnTo>
                    <a:pt x="1717" y="589"/>
                  </a:lnTo>
                  <a:lnTo>
                    <a:pt x="1604" y="542"/>
                  </a:lnTo>
                  <a:lnTo>
                    <a:pt x="1489" y="494"/>
                  </a:lnTo>
                  <a:lnTo>
                    <a:pt x="1262" y="403"/>
                  </a:lnTo>
                  <a:lnTo>
                    <a:pt x="1043" y="320"/>
                  </a:lnTo>
                  <a:lnTo>
                    <a:pt x="836" y="242"/>
                  </a:lnTo>
                  <a:lnTo>
                    <a:pt x="645" y="174"/>
                  </a:lnTo>
                  <a:lnTo>
                    <a:pt x="478" y="115"/>
                  </a:lnTo>
                  <a:lnTo>
                    <a:pt x="231" y="31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37" y="2"/>
                  </a:lnTo>
                  <a:lnTo>
                    <a:pt x="132" y="9"/>
                  </a:lnTo>
                  <a:lnTo>
                    <a:pt x="123" y="19"/>
                  </a:lnTo>
                  <a:lnTo>
                    <a:pt x="120" y="28"/>
                  </a:lnTo>
                  <a:lnTo>
                    <a:pt x="116" y="36"/>
                  </a:lnTo>
                  <a:lnTo>
                    <a:pt x="113" y="49"/>
                  </a:lnTo>
                  <a:lnTo>
                    <a:pt x="113" y="63"/>
                  </a:lnTo>
                  <a:lnTo>
                    <a:pt x="111" y="78"/>
                  </a:lnTo>
                  <a:lnTo>
                    <a:pt x="113" y="96"/>
                  </a:lnTo>
                  <a:lnTo>
                    <a:pt x="116" y="116"/>
                  </a:lnTo>
                  <a:lnTo>
                    <a:pt x="122" y="139"/>
                  </a:lnTo>
                  <a:lnTo>
                    <a:pt x="130" y="165"/>
                  </a:lnTo>
                  <a:lnTo>
                    <a:pt x="141" y="195"/>
                  </a:lnTo>
                  <a:lnTo>
                    <a:pt x="141" y="195"/>
                  </a:lnTo>
                  <a:lnTo>
                    <a:pt x="142" y="203"/>
                  </a:lnTo>
                  <a:lnTo>
                    <a:pt x="144" y="214"/>
                  </a:lnTo>
                  <a:lnTo>
                    <a:pt x="144" y="240"/>
                  </a:lnTo>
                  <a:lnTo>
                    <a:pt x="142" y="275"/>
                  </a:lnTo>
                  <a:lnTo>
                    <a:pt x="135" y="316"/>
                  </a:lnTo>
                  <a:lnTo>
                    <a:pt x="118" y="419"/>
                  </a:lnTo>
                  <a:lnTo>
                    <a:pt x="94" y="546"/>
                  </a:lnTo>
                  <a:lnTo>
                    <a:pt x="66" y="693"/>
                  </a:lnTo>
                  <a:lnTo>
                    <a:pt x="52" y="773"/>
                  </a:lnTo>
                  <a:lnTo>
                    <a:pt x="40" y="859"/>
                  </a:lnTo>
                  <a:lnTo>
                    <a:pt x="28" y="947"/>
                  </a:lnTo>
                  <a:lnTo>
                    <a:pt x="17" y="1041"/>
                  </a:lnTo>
                  <a:lnTo>
                    <a:pt x="9" y="1137"/>
                  </a:lnTo>
                  <a:lnTo>
                    <a:pt x="3" y="1236"/>
                  </a:lnTo>
                  <a:lnTo>
                    <a:pt x="0" y="1337"/>
                  </a:lnTo>
                  <a:lnTo>
                    <a:pt x="0" y="1439"/>
                  </a:lnTo>
                  <a:lnTo>
                    <a:pt x="3" y="1543"/>
                  </a:lnTo>
                  <a:lnTo>
                    <a:pt x="7" y="1597"/>
                  </a:lnTo>
                  <a:lnTo>
                    <a:pt x="10" y="1649"/>
                  </a:lnTo>
                  <a:lnTo>
                    <a:pt x="17" y="1703"/>
                  </a:lnTo>
                  <a:lnTo>
                    <a:pt x="23" y="1757"/>
                  </a:lnTo>
                  <a:lnTo>
                    <a:pt x="31" y="1811"/>
                  </a:lnTo>
                  <a:lnTo>
                    <a:pt x="40" y="1865"/>
                  </a:lnTo>
                  <a:lnTo>
                    <a:pt x="50" y="1921"/>
                  </a:lnTo>
                  <a:lnTo>
                    <a:pt x="62" y="1974"/>
                  </a:lnTo>
                  <a:lnTo>
                    <a:pt x="76" y="2028"/>
                  </a:lnTo>
                  <a:lnTo>
                    <a:pt x="92" y="2082"/>
                  </a:lnTo>
                  <a:lnTo>
                    <a:pt x="108" y="2136"/>
                  </a:lnTo>
                  <a:lnTo>
                    <a:pt x="125" y="2190"/>
                  </a:lnTo>
                  <a:lnTo>
                    <a:pt x="146" y="2244"/>
                  </a:lnTo>
                  <a:lnTo>
                    <a:pt x="167" y="2298"/>
                  </a:lnTo>
                  <a:lnTo>
                    <a:pt x="189" y="2350"/>
                  </a:lnTo>
                  <a:lnTo>
                    <a:pt x="215" y="2404"/>
                  </a:lnTo>
                  <a:lnTo>
                    <a:pt x="241" y="2456"/>
                  </a:lnTo>
                  <a:lnTo>
                    <a:pt x="271" y="2508"/>
                  </a:lnTo>
                  <a:lnTo>
                    <a:pt x="302" y="2560"/>
                  </a:lnTo>
                  <a:lnTo>
                    <a:pt x="335" y="2611"/>
                  </a:lnTo>
                  <a:lnTo>
                    <a:pt x="370" y="2661"/>
                  </a:lnTo>
                  <a:lnTo>
                    <a:pt x="407" y="2711"/>
                  </a:lnTo>
                  <a:lnTo>
                    <a:pt x="447" y="2762"/>
                  </a:lnTo>
                  <a:lnTo>
                    <a:pt x="488" y="2810"/>
                  </a:lnTo>
                  <a:lnTo>
                    <a:pt x="532" y="2857"/>
                  </a:lnTo>
                  <a:lnTo>
                    <a:pt x="579" y="2906"/>
                  </a:lnTo>
                  <a:lnTo>
                    <a:pt x="579" y="2906"/>
                  </a:lnTo>
                  <a:lnTo>
                    <a:pt x="674" y="3003"/>
                  </a:lnTo>
                  <a:lnTo>
                    <a:pt x="773" y="3106"/>
                  </a:lnTo>
                  <a:lnTo>
                    <a:pt x="876" y="3215"/>
                  </a:lnTo>
                  <a:lnTo>
                    <a:pt x="980" y="3330"/>
                  </a:lnTo>
                  <a:lnTo>
                    <a:pt x="1197" y="3568"/>
                  </a:lnTo>
                  <a:lnTo>
                    <a:pt x="1310" y="3690"/>
                  </a:lnTo>
                  <a:lnTo>
                    <a:pt x="1427" y="3812"/>
                  </a:lnTo>
                  <a:lnTo>
                    <a:pt x="1545" y="3935"/>
                  </a:lnTo>
                  <a:lnTo>
                    <a:pt x="1667" y="4055"/>
                  </a:lnTo>
                  <a:lnTo>
                    <a:pt x="1790" y="4175"/>
                  </a:lnTo>
                  <a:lnTo>
                    <a:pt x="1854" y="4234"/>
                  </a:lnTo>
                  <a:lnTo>
                    <a:pt x="1919" y="4291"/>
                  </a:lnTo>
                  <a:lnTo>
                    <a:pt x="1983" y="4347"/>
                  </a:lnTo>
                  <a:lnTo>
                    <a:pt x="2049" y="4403"/>
                  </a:lnTo>
                  <a:lnTo>
                    <a:pt x="2115" y="4456"/>
                  </a:lnTo>
                  <a:lnTo>
                    <a:pt x="2181" y="4510"/>
                  </a:lnTo>
                  <a:lnTo>
                    <a:pt x="2249" y="4561"/>
                  </a:lnTo>
                  <a:lnTo>
                    <a:pt x="2318" y="4611"/>
                  </a:lnTo>
                  <a:lnTo>
                    <a:pt x="2386" y="4660"/>
                  </a:lnTo>
                  <a:lnTo>
                    <a:pt x="2457" y="4705"/>
                  </a:lnTo>
                  <a:lnTo>
                    <a:pt x="2527" y="4750"/>
                  </a:lnTo>
                  <a:lnTo>
                    <a:pt x="2600" y="4792"/>
                  </a:lnTo>
                  <a:lnTo>
                    <a:pt x="2671" y="4832"/>
                  </a:lnTo>
                  <a:lnTo>
                    <a:pt x="2744" y="4868"/>
                  </a:lnTo>
                  <a:lnTo>
                    <a:pt x="2819" y="4905"/>
                  </a:lnTo>
                  <a:lnTo>
                    <a:pt x="2893" y="4936"/>
                  </a:lnTo>
                  <a:lnTo>
                    <a:pt x="2968" y="4967"/>
                  </a:lnTo>
                  <a:lnTo>
                    <a:pt x="3045" y="4993"/>
                  </a:lnTo>
                  <a:lnTo>
                    <a:pt x="3121" y="5018"/>
                  </a:lnTo>
                  <a:lnTo>
                    <a:pt x="3199" y="5039"/>
                  </a:lnTo>
                  <a:lnTo>
                    <a:pt x="3278" y="5058"/>
                  </a:lnTo>
                  <a:lnTo>
                    <a:pt x="3357" y="5072"/>
                  </a:lnTo>
                  <a:lnTo>
                    <a:pt x="3437" y="5084"/>
                  </a:lnTo>
                  <a:lnTo>
                    <a:pt x="3519" y="5091"/>
                  </a:lnTo>
                  <a:lnTo>
                    <a:pt x="3601" y="5096"/>
                  </a:lnTo>
                  <a:lnTo>
                    <a:pt x="3682" y="5096"/>
                  </a:lnTo>
                  <a:lnTo>
                    <a:pt x="3766" y="5093"/>
                  </a:lnTo>
                  <a:lnTo>
                    <a:pt x="3851" y="5086"/>
                  </a:lnTo>
                  <a:lnTo>
                    <a:pt x="3936" y="5073"/>
                  </a:lnTo>
                  <a:lnTo>
                    <a:pt x="4021" y="5058"/>
                  </a:lnTo>
                  <a:lnTo>
                    <a:pt x="4108" y="5039"/>
                  </a:lnTo>
                  <a:lnTo>
                    <a:pt x="4195" y="5013"/>
                  </a:lnTo>
                  <a:lnTo>
                    <a:pt x="4240" y="4999"/>
                  </a:lnTo>
                  <a:lnTo>
                    <a:pt x="4284" y="4985"/>
                  </a:lnTo>
                  <a:lnTo>
                    <a:pt x="4329" y="4967"/>
                  </a:lnTo>
                  <a:lnTo>
                    <a:pt x="4374" y="4950"/>
                  </a:lnTo>
                  <a:lnTo>
                    <a:pt x="4418" y="4931"/>
                  </a:lnTo>
                  <a:lnTo>
                    <a:pt x="4463" y="4912"/>
                  </a:lnTo>
                  <a:lnTo>
                    <a:pt x="4555" y="4868"/>
                  </a:lnTo>
                  <a:lnTo>
                    <a:pt x="4645" y="4820"/>
                  </a:lnTo>
                  <a:lnTo>
                    <a:pt x="4739" y="4766"/>
                  </a:lnTo>
                  <a:lnTo>
                    <a:pt x="4833" y="4707"/>
                  </a:lnTo>
                  <a:lnTo>
                    <a:pt x="4927" y="4642"/>
                  </a:lnTo>
                  <a:lnTo>
                    <a:pt x="5022" y="4571"/>
                  </a:lnTo>
                  <a:lnTo>
                    <a:pt x="5118" y="4496"/>
                  </a:lnTo>
                  <a:lnTo>
                    <a:pt x="5118" y="4496"/>
                  </a:lnTo>
                  <a:lnTo>
                    <a:pt x="5123" y="4448"/>
                  </a:lnTo>
                  <a:lnTo>
                    <a:pt x="5127" y="4399"/>
                  </a:lnTo>
                  <a:lnTo>
                    <a:pt x="5127" y="4350"/>
                  </a:lnTo>
                  <a:lnTo>
                    <a:pt x="5125" y="4300"/>
                  </a:lnTo>
                  <a:lnTo>
                    <a:pt x="5120" y="4248"/>
                  </a:lnTo>
                  <a:lnTo>
                    <a:pt x="5113" y="4196"/>
                  </a:lnTo>
                  <a:lnTo>
                    <a:pt x="5102" y="4142"/>
                  </a:lnTo>
                  <a:lnTo>
                    <a:pt x="5090" y="4088"/>
                  </a:lnTo>
                  <a:lnTo>
                    <a:pt x="5074" y="4032"/>
                  </a:lnTo>
                  <a:lnTo>
                    <a:pt x="5057" y="3977"/>
                  </a:lnTo>
                  <a:lnTo>
                    <a:pt x="5038" y="3921"/>
                  </a:lnTo>
                  <a:lnTo>
                    <a:pt x="5015" y="3864"/>
                  </a:lnTo>
                  <a:lnTo>
                    <a:pt x="4993" y="3806"/>
                  </a:lnTo>
                  <a:lnTo>
                    <a:pt x="4967" y="3749"/>
                  </a:lnTo>
                  <a:lnTo>
                    <a:pt x="4939" y="3690"/>
                  </a:lnTo>
                  <a:lnTo>
                    <a:pt x="4909" y="3631"/>
                  </a:lnTo>
                  <a:lnTo>
                    <a:pt x="4878" y="3572"/>
                  </a:lnTo>
                  <a:lnTo>
                    <a:pt x="4845" y="3511"/>
                  </a:lnTo>
                  <a:lnTo>
                    <a:pt x="4810" y="3452"/>
                  </a:lnTo>
                  <a:lnTo>
                    <a:pt x="4776" y="3391"/>
                  </a:lnTo>
                  <a:lnTo>
                    <a:pt x="4737" y="3330"/>
                  </a:lnTo>
                  <a:lnTo>
                    <a:pt x="4699" y="3269"/>
                  </a:lnTo>
                  <a:lnTo>
                    <a:pt x="4617" y="3148"/>
                  </a:lnTo>
                  <a:lnTo>
                    <a:pt x="4531" y="3026"/>
                  </a:lnTo>
                  <a:lnTo>
                    <a:pt x="4440" y="2904"/>
                  </a:lnTo>
                  <a:lnTo>
                    <a:pt x="4348" y="2783"/>
                  </a:lnTo>
                  <a:lnTo>
                    <a:pt x="4251" y="2664"/>
                  </a:lnTo>
                  <a:lnTo>
                    <a:pt x="4152" y="2544"/>
                  </a:lnTo>
                  <a:lnTo>
                    <a:pt x="4053" y="2428"/>
                  </a:lnTo>
                  <a:lnTo>
                    <a:pt x="3952" y="2313"/>
                  </a:lnTo>
                  <a:lnTo>
                    <a:pt x="3849" y="2202"/>
                  </a:lnTo>
                  <a:lnTo>
                    <a:pt x="3749" y="2093"/>
                  </a:lnTo>
                  <a:lnTo>
                    <a:pt x="3648" y="1988"/>
                  </a:lnTo>
                  <a:lnTo>
                    <a:pt x="3549" y="1886"/>
                  </a:lnTo>
                  <a:lnTo>
                    <a:pt x="3451" y="1787"/>
                  </a:lnTo>
                  <a:lnTo>
                    <a:pt x="3357" y="1695"/>
                  </a:lnTo>
                  <a:lnTo>
                    <a:pt x="3267" y="1606"/>
                  </a:lnTo>
                  <a:lnTo>
                    <a:pt x="3097" y="1444"/>
                  </a:lnTo>
                  <a:lnTo>
                    <a:pt x="2947" y="1305"/>
                  </a:lnTo>
                  <a:lnTo>
                    <a:pt x="2824" y="1194"/>
                  </a:lnTo>
                  <a:lnTo>
                    <a:pt x="2824" y="119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846D"/>
                </a:gs>
                <a:gs pos="100000">
                  <a:srgbClr val="755D3E"/>
                </a:gs>
                <a:gs pos="40000">
                  <a:srgbClr val="B39375"/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  <a:effectLst>
              <a:innerShdw blurRad="111125" dist="50800" dir="2700000">
                <a:srgbClr val="000000">
                  <a:alpha val="50000"/>
                </a:srgbClr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/>
            </a:p>
          </p:txBody>
        </p:sp>
      </p:grpSp>
      <p:grpSp>
        <p:nvGrpSpPr>
          <p:cNvPr id="443" name="Grupo 442"/>
          <p:cNvGrpSpPr/>
          <p:nvPr/>
        </p:nvGrpSpPr>
        <p:grpSpPr>
          <a:xfrm>
            <a:off x="2073212" y="3758312"/>
            <a:ext cx="636197" cy="2479916"/>
            <a:chOff x="2225612" y="3971068"/>
            <a:chExt cx="636197" cy="2479916"/>
          </a:xfrm>
        </p:grpSpPr>
        <p:grpSp>
          <p:nvGrpSpPr>
            <p:cNvPr id="438" name="Grupo 437"/>
            <p:cNvGrpSpPr/>
            <p:nvPr/>
          </p:nvGrpSpPr>
          <p:grpSpPr>
            <a:xfrm>
              <a:off x="2225612" y="5383474"/>
              <a:ext cx="365189" cy="1067510"/>
              <a:chOff x="2166342" y="5383474"/>
              <a:chExt cx="484939" cy="1067510"/>
            </a:xfrm>
          </p:grpSpPr>
          <p:grpSp>
            <p:nvGrpSpPr>
              <p:cNvPr id="372" name="Grupo 93"/>
              <p:cNvGrpSpPr/>
              <p:nvPr/>
            </p:nvGrpSpPr>
            <p:grpSpPr>
              <a:xfrm>
                <a:off x="2166342" y="5461841"/>
                <a:ext cx="484939" cy="989143"/>
                <a:chOff x="1346207" y="3640662"/>
                <a:chExt cx="712288" cy="3117515"/>
              </a:xfrm>
            </p:grpSpPr>
            <p:sp>
              <p:nvSpPr>
                <p:cNvPr id="374" name="Forma libre 7"/>
                <p:cNvSpPr>
                  <a:spLocks/>
                </p:cNvSpPr>
                <p:nvPr/>
              </p:nvSpPr>
              <p:spPr bwMode="auto">
                <a:xfrm>
                  <a:off x="1740441" y="3674531"/>
                  <a:ext cx="318054" cy="3083646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75" name="Forma libre 5"/>
                <p:cNvSpPr>
                  <a:spLocks/>
                </p:cNvSpPr>
                <p:nvPr/>
              </p:nvSpPr>
              <p:spPr bwMode="auto">
                <a:xfrm>
                  <a:off x="1452044" y="3640662"/>
                  <a:ext cx="169026" cy="2623559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77" name="Forma libre 8"/>
                <p:cNvSpPr>
                  <a:spLocks/>
                </p:cNvSpPr>
                <p:nvPr/>
              </p:nvSpPr>
              <p:spPr bwMode="auto">
                <a:xfrm>
                  <a:off x="1837279" y="4109504"/>
                  <a:ext cx="155328" cy="657225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78" name="Forma libre 7"/>
                <p:cNvSpPr>
                  <a:spLocks/>
                </p:cNvSpPr>
                <p:nvPr/>
              </p:nvSpPr>
              <p:spPr bwMode="auto">
                <a:xfrm rot="21316019" flipH="1">
                  <a:off x="1500495" y="3662712"/>
                  <a:ext cx="268987" cy="2560805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79" name="Forma libre 5"/>
                <p:cNvSpPr>
                  <a:spLocks/>
                </p:cNvSpPr>
                <p:nvPr/>
              </p:nvSpPr>
              <p:spPr bwMode="auto">
                <a:xfrm flipH="1">
                  <a:off x="1854519" y="3640662"/>
                  <a:ext cx="169026" cy="2623559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80" name="Forma libre 8"/>
                <p:cNvSpPr>
                  <a:spLocks/>
                </p:cNvSpPr>
                <p:nvPr/>
              </p:nvSpPr>
              <p:spPr bwMode="auto">
                <a:xfrm>
                  <a:off x="1346207" y="4101039"/>
                  <a:ext cx="155328" cy="657225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81" name="Forma libre 8"/>
                <p:cNvSpPr>
                  <a:spLocks/>
                </p:cNvSpPr>
                <p:nvPr/>
              </p:nvSpPr>
              <p:spPr bwMode="auto">
                <a:xfrm rot="308441" flipH="1">
                  <a:off x="1634072" y="3662885"/>
                  <a:ext cx="194738" cy="1359957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83" name="Forma libre 6"/>
                <p:cNvSpPr>
                  <a:spLocks/>
                </p:cNvSpPr>
                <p:nvPr/>
              </p:nvSpPr>
              <p:spPr bwMode="auto">
                <a:xfrm rot="21099981" flipH="1">
                  <a:off x="1589538" y="3682098"/>
                  <a:ext cx="430800" cy="2259594"/>
                </a:xfrm>
                <a:custGeom>
                  <a:avLst/>
                  <a:gdLst/>
                  <a:ahLst/>
                  <a:cxnLst>
                    <a:cxn ang="0">
                      <a:pos x="26" y="13"/>
                    </a:cxn>
                    <a:cxn ang="0">
                      <a:pos x="25" y="244"/>
                    </a:cxn>
                    <a:cxn ang="0">
                      <a:pos x="23" y="239"/>
                    </a:cxn>
                    <a:cxn ang="0">
                      <a:pos x="166" y="496"/>
                    </a:cxn>
                    <a:cxn ang="0">
                      <a:pos x="165" y="495"/>
                    </a:cxn>
                    <a:cxn ang="0">
                      <a:pos x="285" y="635"/>
                    </a:cxn>
                    <a:cxn ang="0">
                      <a:pos x="286" y="638"/>
                    </a:cxn>
                    <a:cxn ang="0">
                      <a:pos x="287" y="639"/>
                    </a:cxn>
                    <a:cxn ang="0">
                      <a:pos x="385" y="911"/>
                    </a:cxn>
                    <a:cxn ang="0">
                      <a:pos x="386" y="912"/>
                    </a:cxn>
                    <a:cxn ang="0">
                      <a:pos x="386" y="914"/>
                    </a:cxn>
                    <a:cxn ang="0">
                      <a:pos x="354" y="1351"/>
                    </a:cxn>
                    <a:cxn ang="0">
                      <a:pos x="354" y="1350"/>
                    </a:cxn>
                    <a:cxn ang="0">
                      <a:pos x="401" y="1665"/>
                    </a:cxn>
                    <a:cxn ang="0">
                      <a:pos x="400" y="1663"/>
                    </a:cxn>
                    <a:cxn ang="0">
                      <a:pos x="567" y="1939"/>
                    </a:cxn>
                    <a:cxn ang="0">
                      <a:pos x="567" y="1939"/>
                    </a:cxn>
                    <a:cxn ang="0">
                      <a:pos x="567" y="1940"/>
                    </a:cxn>
                    <a:cxn ang="0">
                      <a:pos x="567" y="1940"/>
                    </a:cxn>
                    <a:cxn ang="0">
                      <a:pos x="586" y="2041"/>
                    </a:cxn>
                    <a:cxn ang="0">
                      <a:pos x="603" y="2142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5" y="2689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598" y="2143"/>
                    </a:cxn>
                    <a:cxn ang="0">
                      <a:pos x="580" y="2042"/>
                    </a:cxn>
                    <a:cxn ang="0">
                      <a:pos x="560" y="1941"/>
                    </a:cxn>
                    <a:cxn ang="0">
                      <a:pos x="562" y="1942"/>
                    </a:cxn>
                    <a:cxn ang="0">
                      <a:pos x="393" y="1669"/>
                    </a:cxn>
                    <a:cxn ang="0">
                      <a:pos x="391" y="1668"/>
                    </a:cxn>
                    <a:cxn ang="0">
                      <a:pos x="391" y="1666"/>
                    </a:cxn>
                    <a:cxn ang="0">
                      <a:pos x="341" y="1352"/>
                    </a:cxn>
                    <a:cxn ang="0">
                      <a:pos x="341" y="1351"/>
                    </a:cxn>
                    <a:cxn ang="0">
                      <a:pos x="341" y="1351"/>
                    </a:cxn>
                    <a:cxn ang="0">
                      <a:pos x="369" y="913"/>
                    </a:cxn>
                    <a:cxn ang="0">
                      <a:pos x="369" y="916"/>
                    </a:cxn>
                    <a:cxn ang="0">
                      <a:pos x="269" y="645"/>
                    </a:cxn>
                    <a:cxn ang="0">
                      <a:pos x="270" y="649"/>
                    </a:cxn>
                    <a:cxn ang="0">
                      <a:pos x="148" y="509"/>
                    </a:cxn>
                    <a:cxn ang="0">
                      <a:pos x="148" y="508"/>
                    </a:cxn>
                    <a:cxn ang="0">
                      <a:pos x="147" y="506"/>
                    </a:cxn>
                    <a:cxn ang="0">
                      <a:pos x="3" y="250"/>
                    </a:cxn>
                    <a:cxn ang="0">
                      <a:pos x="0" y="248"/>
                    </a:cxn>
                    <a:cxn ang="0">
                      <a:pos x="0" y="244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0" y="8"/>
                    </a:cxn>
                    <a:cxn ang="0">
                      <a:pos x="4" y="4"/>
                    </a:cxn>
                    <a:cxn ang="0">
                      <a:pos x="8" y="1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18" y="1"/>
                    </a:cxn>
                    <a:cxn ang="0">
                      <a:pos x="21" y="4"/>
                    </a:cxn>
                    <a:cxn ang="0">
                      <a:pos x="25" y="8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</a:cxnLst>
                  <a:rect l="0" t="0" r="r" b="b"/>
                  <a:pathLst>
                    <a:path w="636" h="2689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84" name="Forma libre 8"/>
                <p:cNvSpPr>
                  <a:spLocks/>
                </p:cNvSpPr>
                <p:nvPr/>
              </p:nvSpPr>
              <p:spPr bwMode="auto">
                <a:xfrm>
                  <a:off x="1396999" y="4907492"/>
                  <a:ext cx="82552" cy="510505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sp>
            <p:nvSpPr>
              <p:cNvPr id="373" name="Forma libre 9"/>
              <p:cNvSpPr>
                <a:spLocks/>
              </p:cNvSpPr>
              <p:nvPr/>
            </p:nvSpPr>
            <p:spPr bwMode="auto">
              <a:xfrm rot="186992">
                <a:off x="2335857" y="5383474"/>
                <a:ext cx="239968" cy="111338"/>
              </a:xfrm>
              <a:custGeom>
                <a:avLst/>
                <a:gdLst/>
                <a:ahLst/>
                <a:cxnLst>
                  <a:cxn ang="0">
                    <a:pos x="125" y="78"/>
                  </a:cxn>
                  <a:cxn ang="0">
                    <a:pos x="70" y="141"/>
                  </a:cxn>
                  <a:cxn ang="0">
                    <a:pos x="29" y="176"/>
                  </a:cxn>
                  <a:cxn ang="0">
                    <a:pos x="15" y="181"/>
                  </a:cxn>
                  <a:cxn ang="0">
                    <a:pos x="3" y="189"/>
                  </a:cxn>
                  <a:cxn ang="0">
                    <a:pos x="0" y="194"/>
                  </a:cxn>
                  <a:cxn ang="0">
                    <a:pos x="1" y="200"/>
                  </a:cxn>
                  <a:cxn ang="0">
                    <a:pos x="8" y="207"/>
                  </a:cxn>
                  <a:cxn ang="0">
                    <a:pos x="70" y="250"/>
                  </a:cxn>
                  <a:cxn ang="0">
                    <a:pos x="74" y="249"/>
                  </a:cxn>
                  <a:cxn ang="0">
                    <a:pos x="102" y="249"/>
                  </a:cxn>
                  <a:cxn ang="0">
                    <a:pos x="125" y="252"/>
                  </a:cxn>
                  <a:cxn ang="0">
                    <a:pos x="138" y="253"/>
                  </a:cxn>
                  <a:cxn ang="0">
                    <a:pos x="154" y="252"/>
                  </a:cxn>
                  <a:cxn ang="0">
                    <a:pos x="168" y="248"/>
                  </a:cxn>
                  <a:cxn ang="0">
                    <a:pos x="184" y="249"/>
                  </a:cxn>
                  <a:cxn ang="0">
                    <a:pos x="195" y="252"/>
                  </a:cxn>
                  <a:cxn ang="0">
                    <a:pos x="208" y="256"/>
                  </a:cxn>
                  <a:cxn ang="0">
                    <a:pos x="218" y="254"/>
                  </a:cxn>
                  <a:cxn ang="0">
                    <a:pos x="233" y="249"/>
                  </a:cxn>
                  <a:cxn ang="0">
                    <a:pos x="244" y="244"/>
                  </a:cxn>
                  <a:cxn ang="0">
                    <a:pos x="251" y="246"/>
                  </a:cxn>
                  <a:cxn ang="0">
                    <a:pos x="260" y="250"/>
                  </a:cxn>
                  <a:cxn ang="0">
                    <a:pos x="265" y="254"/>
                  </a:cxn>
                  <a:cxn ang="0">
                    <a:pos x="280" y="264"/>
                  </a:cxn>
                  <a:cxn ang="0">
                    <a:pos x="284" y="263"/>
                  </a:cxn>
                  <a:cxn ang="0">
                    <a:pos x="293" y="258"/>
                  </a:cxn>
                  <a:cxn ang="0">
                    <a:pos x="307" y="253"/>
                  </a:cxn>
                  <a:cxn ang="0">
                    <a:pos x="322" y="252"/>
                  </a:cxn>
                  <a:cxn ang="0">
                    <a:pos x="331" y="253"/>
                  </a:cxn>
                  <a:cxn ang="0">
                    <a:pos x="364" y="254"/>
                  </a:cxn>
                  <a:cxn ang="0">
                    <a:pos x="382" y="249"/>
                  </a:cxn>
                  <a:cxn ang="0">
                    <a:pos x="390" y="242"/>
                  </a:cxn>
                  <a:cxn ang="0">
                    <a:pos x="486" y="227"/>
                  </a:cxn>
                  <a:cxn ang="0">
                    <a:pos x="494" y="222"/>
                  </a:cxn>
                  <a:cxn ang="0">
                    <a:pos x="542" y="193"/>
                  </a:cxn>
                  <a:cxn ang="0">
                    <a:pos x="566" y="176"/>
                  </a:cxn>
                  <a:cxn ang="0">
                    <a:pos x="568" y="173"/>
                  </a:cxn>
                  <a:cxn ang="0">
                    <a:pos x="569" y="168"/>
                  </a:cxn>
                  <a:cxn ang="0">
                    <a:pos x="563" y="159"/>
                  </a:cxn>
                  <a:cxn ang="0">
                    <a:pos x="548" y="146"/>
                  </a:cxn>
                  <a:cxn ang="0">
                    <a:pos x="512" y="126"/>
                  </a:cxn>
                  <a:cxn ang="0">
                    <a:pos x="463" y="102"/>
                  </a:cxn>
                  <a:cxn ang="0">
                    <a:pos x="370" y="71"/>
                  </a:cxn>
                  <a:cxn ang="0">
                    <a:pos x="293" y="36"/>
                  </a:cxn>
                  <a:cxn ang="0">
                    <a:pos x="289" y="20"/>
                  </a:cxn>
                  <a:cxn ang="0">
                    <a:pos x="281" y="8"/>
                  </a:cxn>
                  <a:cxn ang="0">
                    <a:pos x="273" y="2"/>
                  </a:cxn>
                  <a:cxn ang="0">
                    <a:pos x="262" y="0"/>
                  </a:cxn>
                  <a:cxn ang="0">
                    <a:pos x="249" y="3"/>
                  </a:cxn>
                  <a:cxn ang="0">
                    <a:pos x="241" y="8"/>
                  </a:cxn>
                  <a:cxn ang="0">
                    <a:pos x="195" y="36"/>
                  </a:cxn>
                </a:cxnLst>
                <a:rect l="0" t="0" r="r" b="b"/>
                <a:pathLst>
                  <a:path w="569" h="264">
                    <a:moveTo>
                      <a:pt x="195" y="36"/>
                    </a:moveTo>
                    <a:lnTo>
                      <a:pt x="125" y="78"/>
                    </a:lnTo>
                    <a:lnTo>
                      <a:pt x="125" y="78"/>
                    </a:lnTo>
                    <a:lnTo>
                      <a:pt x="70" y="141"/>
                    </a:lnTo>
                    <a:lnTo>
                      <a:pt x="29" y="176"/>
                    </a:lnTo>
                    <a:lnTo>
                      <a:pt x="29" y="176"/>
                    </a:lnTo>
                    <a:lnTo>
                      <a:pt x="22" y="178"/>
                    </a:lnTo>
                    <a:lnTo>
                      <a:pt x="15" y="181"/>
                    </a:lnTo>
                    <a:lnTo>
                      <a:pt x="9" y="184"/>
                    </a:lnTo>
                    <a:lnTo>
                      <a:pt x="3" y="189"/>
                    </a:lnTo>
                    <a:lnTo>
                      <a:pt x="1" y="191"/>
                    </a:lnTo>
                    <a:lnTo>
                      <a:pt x="0" y="194"/>
                    </a:lnTo>
                    <a:lnTo>
                      <a:pt x="0" y="197"/>
                    </a:lnTo>
                    <a:lnTo>
                      <a:pt x="1" y="200"/>
                    </a:lnTo>
                    <a:lnTo>
                      <a:pt x="3" y="203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70" y="250"/>
                    </a:lnTo>
                    <a:lnTo>
                      <a:pt x="70" y="250"/>
                    </a:lnTo>
                    <a:lnTo>
                      <a:pt x="74" y="249"/>
                    </a:lnTo>
                    <a:lnTo>
                      <a:pt x="85" y="249"/>
                    </a:lnTo>
                    <a:lnTo>
                      <a:pt x="102" y="249"/>
                    </a:lnTo>
                    <a:lnTo>
                      <a:pt x="113" y="250"/>
                    </a:lnTo>
                    <a:lnTo>
                      <a:pt x="125" y="252"/>
                    </a:lnTo>
                    <a:lnTo>
                      <a:pt x="125" y="252"/>
                    </a:lnTo>
                    <a:lnTo>
                      <a:pt x="138" y="253"/>
                    </a:lnTo>
                    <a:lnTo>
                      <a:pt x="147" y="253"/>
                    </a:lnTo>
                    <a:lnTo>
                      <a:pt x="154" y="252"/>
                    </a:lnTo>
                    <a:lnTo>
                      <a:pt x="161" y="250"/>
                    </a:lnTo>
                    <a:lnTo>
                      <a:pt x="168" y="248"/>
                    </a:lnTo>
                    <a:lnTo>
                      <a:pt x="174" y="248"/>
                    </a:lnTo>
                    <a:lnTo>
                      <a:pt x="184" y="249"/>
                    </a:lnTo>
                    <a:lnTo>
                      <a:pt x="195" y="252"/>
                    </a:lnTo>
                    <a:lnTo>
                      <a:pt x="195" y="252"/>
                    </a:lnTo>
                    <a:lnTo>
                      <a:pt x="202" y="254"/>
                    </a:lnTo>
                    <a:lnTo>
                      <a:pt x="208" y="256"/>
                    </a:lnTo>
                    <a:lnTo>
                      <a:pt x="212" y="256"/>
                    </a:lnTo>
                    <a:lnTo>
                      <a:pt x="218" y="254"/>
                    </a:lnTo>
                    <a:lnTo>
                      <a:pt x="225" y="252"/>
                    </a:lnTo>
                    <a:lnTo>
                      <a:pt x="233" y="249"/>
                    </a:lnTo>
                    <a:lnTo>
                      <a:pt x="240" y="246"/>
                    </a:lnTo>
                    <a:lnTo>
                      <a:pt x="244" y="244"/>
                    </a:lnTo>
                    <a:lnTo>
                      <a:pt x="248" y="244"/>
                    </a:lnTo>
                    <a:lnTo>
                      <a:pt x="251" y="246"/>
                    </a:lnTo>
                    <a:lnTo>
                      <a:pt x="255" y="247"/>
                    </a:lnTo>
                    <a:lnTo>
                      <a:pt x="260" y="250"/>
                    </a:lnTo>
                    <a:lnTo>
                      <a:pt x="265" y="254"/>
                    </a:lnTo>
                    <a:lnTo>
                      <a:pt x="265" y="254"/>
                    </a:lnTo>
                    <a:lnTo>
                      <a:pt x="274" y="261"/>
                    </a:lnTo>
                    <a:lnTo>
                      <a:pt x="280" y="264"/>
                    </a:lnTo>
                    <a:lnTo>
                      <a:pt x="282" y="264"/>
                    </a:lnTo>
                    <a:lnTo>
                      <a:pt x="284" y="263"/>
                    </a:lnTo>
                    <a:lnTo>
                      <a:pt x="288" y="261"/>
                    </a:lnTo>
                    <a:lnTo>
                      <a:pt x="293" y="258"/>
                    </a:lnTo>
                    <a:lnTo>
                      <a:pt x="301" y="254"/>
                    </a:lnTo>
                    <a:lnTo>
                      <a:pt x="307" y="253"/>
                    </a:lnTo>
                    <a:lnTo>
                      <a:pt x="313" y="252"/>
                    </a:lnTo>
                    <a:lnTo>
                      <a:pt x="322" y="252"/>
                    </a:lnTo>
                    <a:lnTo>
                      <a:pt x="331" y="253"/>
                    </a:lnTo>
                    <a:lnTo>
                      <a:pt x="331" y="253"/>
                    </a:lnTo>
                    <a:lnTo>
                      <a:pt x="350" y="254"/>
                    </a:lnTo>
                    <a:lnTo>
                      <a:pt x="364" y="254"/>
                    </a:lnTo>
                    <a:lnTo>
                      <a:pt x="374" y="252"/>
                    </a:lnTo>
                    <a:lnTo>
                      <a:pt x="382" y="249"/>
                    </a:lnTo>
                    <a:lnTo>
                      <a:pt x="387" y="246"/>
                    </a:lnTo>
                    <a:lnTo>
                      <a:pt x="390" y="242"/>
                    </a:lnTo>
                    <a:lnTo>
                      <a:pt x="391" y="239"/>
                    </a:lnTo>
                    <a:lnTo>
                      <a:pt x="486" y="227"/>
                    </a:lnTo>
                    <a:lnTo>
                      <a:pt x="486" y="227"/>
                    </a:lnTo>
                    <a:lnTo>
                      <a:pt x="494" y="222"/>
                    </a:lnTo>
                    <a:lnTo>
                      <a:pt x="516" y="210"/>
                    </a:lnTo>
                    <a:lnTo>
                      <a:pt x="542" y="193"/>
                    </a:lnTo>
                    <a:lnTo>
                      <a:pt x="554" y="184"/>
                    </a:lnTo>
                    <a:lnTo>
                      <a:pt x="566" y="176"/>
                    </a:lnTo>
                    <a:lnTo>
                      <a:pt x="566" y="176"/>
                    </a:lnTo>
                    <a:lnTo>
                      <a:pt x="568" y="173"/>
                    </a:lnTo>
                    <a:lnTo>
                      <a:pt x="569" y="171"/>
                    </a:lnTo>
                    <a:lnTo>
                      <a:pt x="569" y="168"/>
                    </a:lnTo>
                    <a:lnTo>
                      <a:pt x="568" y="166"/>
                    </a:lnTo>
                    <a:lnTo>
                      <a:pt x="563" y="159"/>
                    </a:lnTo>
                    <a:lnTo>
                      <a:pt x="557" y="153"/>
                    </a:lnTo>
                    <a:lnTo>
                      <a:pt x="548" y="146"/>
                    </a:lnTo>
                    <a:lnTo>
                      <a:pt x="538" y="139"/>
                    </a:lnTo>
                    <a:lnTo>
                      <a:pt x="512" y="126"/>
                    </a:lnTo>
                    <a:lnTo>
                      <a:pt x="487" y="112"/>
                    </a:lnTo>
                    <a:lnTo>
                      <a:pt x="463" y="102"/>
                    </a:lnTo>
                    <a:lnTo>
                      <a:pt x="440" y="92"/>
                    </a:lnTo>
                    <a:lnTo>
                      <a:pt x="370" y="71"/>
                    </a:lnTo>
                    <a:lnTo>
                      <a:pt x="293" y="36"/>
                    </a:lnTo>
                    <a:lnTo>
                      <a:pt x="293" y="36"/>
                    </a:lnTo>
                    <a:lnTo>
                      <a:pt x="291" y="28"/>
                    </a:lnTo>
                    <a:lnTo>
                      <a:pt x="289" y="20"/>
                    </a:lnTo>
                    <a:lnTo>
                      <a:pt x="284" y="11"/>
                    </a:lnTo>
                    <a:lnTo>
                      <a:pt x="281" y="8"/>
                    </a:lnTo>
                    <a:lnTo>
                      <a:pt x="278" y="4"/>
                    </a:lnTo>
                    <a:lnTo>
                      <a:pt x="273" y="2"/>
                    </a:lnTo>
                    <a:lnTo>
                      <a:pt x="269" y="1"/>
                    </a:lnTo>
                    <a:lnTo>
                      <a:pt x="262" y="0"/>
                    </a:lnTo>
                    <a:lnTo>
                      <a:pt x="257" y="1"/>
                    </a:lnTo>
                    <a:lnTo>
                      <a:pt x="249" y="3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195" y="36"/>
                    </a:lnTo>
                    <a:lnTo>
                      <a:pt x="195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136525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</p:grpSp>
        <p:grpSp>
          <p:nvGrpSpPr>
            <p:cNvPr id="163" name="Grupo 7"/>
            <p:cNvGrpSpPr/>
            <p:nvPr/>
          </p:nvGrpSpPr>
          <p:grpSpPr>
            <a:xfrm>
              <a:off x="2415998" y="3971068"/>
              <a:ext cx="445811" cy="1476624"/>
              <a:chOff x="4267200" y="2895600"/>
              <a:chExt cx="485996" cy="1609725"/>
            </a:xfrm>
          </p:grpSpPr>
          <p:sp>
            <p:nvSpPr>
              <p:cNvPr id="164" name="Forma libre 5"/>
              <p:cNvSpPr>
                <a:spLocks/>
              </p:cNvSpPr>
              <p:nvPr/>
            </p:nvSpPr>
            <p:spPr bwMode="auto">
              <a:xfrm>
                <a:off x="4267200" y="2895600"/>
                <a:ext cx="254000" cy="1609725"/>
              </a:xfrm>
              <a:custGeom>
                <a:avLst/>
                <a:gdLst/>
                <a:ahLst/>
                <a:cxnLst>
                  <a:cxn ang="0">
                    <a:pos x="8" y="1945"/>
                  </a:cxn>
                  <a:cxn ang="0">
                    <a:pos x="66" y="1835"/>
                  </a:cxn>
                  <a:cxn ang="0">
                    <a:pos x="119" y="1722"/>
                  </a:cxn>
                  <a:cxn ang="0">
                    <a:pos x="167" y="1606"/>
                  </a:cxn>
                  <a:cxn ang="0">
                    <a:pos x="208" y="1489"/>
                  </a:cxn>
                  <a:cxn ang="0">
                    <a:pos x="223" y="1428"/>
                  </a:cxn>
                  <a:cxn ang="0">
                    <a:pos x="237" y="1369"/>
                  </a:cxn>
                  <a:cxn ang="0">
                    <a:pos x="246" y="1308"/>
                  </a:cxn>
                  <a:cxn ang="0">
                    <a:pos x="250" y="1249"/>
                  </a:cxn>
                  <a:cxn ang="0">
                    <a:pos x="250" y="1219"/>
                  </a:cxn>
                  <a:cxn ang="0">
                    <a:pos x="242" y="1161"/>
                  </a:cxn>
                  <a:cxn ang="0">
                    <a:pos x="233" y="1134"/>
                  </a:cxn>
                  <a:cxn ang="0">
                    <a:pos x="222" y="1107"/>
                  </a:cxn>
                  <a:cxn ang="0">
                    <a:pos x="208" y="1078"/>
                  </a:cxn>
                  <a:cxn ang="0">
                    <a:pos x="185" y="1015"/>
                  </a:cxn>
                  <a:cxn ang="0">
                    <a:pos x="167" y="953"/>
                  </a:cxn>
                  <a:cxn ang="0">
                    <a:pos x="137" y="828"/>
                  </a:cxn>
                  <a:cxn ang="0">
                    <a:pos x="116" y="700"/>
                  </a:cxn>
                  <a:cxn ang="0">
                    <a:pos x="93" y="510"/>
                  </a:cxn>
                  <a:cxn ang="0">
                    <a:pos x="89" y="446"/>
                  </a:cxn>
                  <a:cxn ang="0">
                    <a:pos x="81" y="317"/>
                  </a:cxn>
                  <a:cxn ang="0">
                    <a:pos x="78" y="254"/>
                  </a:cxn>
                  <a:cxn ang="0">
                    <a:pos x="78" y="127"/>
                  </a:cxn>
                  <a:cxn ang="0">
                    <a:pos x="79" y="94"/>
                  </a:cxn>
                  <a:cxn ang="0">
                    <a:pos x="85" y="31"/>
                  </a:cxn>
                  <a:cxn ang="0">
                    <a:pos x="92" y="0"/>
                  </a:cxn>
                  <a:cxn ang="0">
                    <a:pos x="89" y="15"/>
                  </a:cxn>
                  <a:cxn ang="0">
                    <a:pos x="85" y="63"/>
                  </a:cxn>
                  <a:cxn ang="0">
                    <a:pos x="85" y="127"/>
                  </a:cxn>
                  <a:cxn ang="0">
                    <a:pos x="88" y="190"/>
                  </a:cxn>
                  <a:cxn ang="0">
                    <a:pos x="92" y="254"/>
                  </a:cxn>
                  <a:cxn ang="0">
                    <a:pos x="105" y="380"/>
                  </a:cxn>
                  <a:cxn ang="0">
                    <a:pos x="121" y="505"/>
                  </a:cxn>
                  <a:cxn ang="0">
                    <a:pos x="131" y="569"/>
                  </a:cxn>
                  <a:cxn ang="0">
                    <a:pos x="154" y="693"/>
                  </a:cxn>
                  <a:cxn ang="0">
                    <a:pos x="181" y="818"/>
                  </a:cxn>
                  <a:cxn ang="0">
                    <a:pos x="215" y="938"/>
                  </a:cxn>
                  <a:cxn ang="0">
                    <a:pos x="236" y="997"/>
                  </a:cxn>
                  <a:cxn ang="0">
                    <a:pos x="260" y="1054"/>
                  </a:cxn>
                  <a:cxn ang="0">
                    <a:pos x="274" y="1080"/>
                  </a:cxn>
                  <a:cxn ang="0">
                    <a:pos x="290" y="1112"/>
                  </a:cxn>
                  <a:cxn ang="0">
                    <a:pos x="297" y="1128"/>
                  </a:cxn>
                  <a:cxn ang="0">
                    <a:pos x="307" y="1162"/>
                  </a:cxn>
                  <a:cxn ang="0">
                    <a:pos x="315" y="1213"/>
                  </a:cxn>
                  <a:cxn ang="0">
                    <a:pos x="318" y="1247"/>
                  </a:cxn>
                  <a:cxn ang="0">
                    <a:pos x="318" y="1315"/>
                  </a:cxn>
                  <a:cxn ang="0">
                    <a:pos x="311" y="1380"/>
                  </a:cxn>
                  <a:cxn ang="0">
                    <a:pos x="301" y="1446"/>
                  </a:cxn>
                  <a:cxn ang="0">
                    <a:pos x="287" y="1510"/>
                  </a:cxn>
                  <a:cxn ang="0">
                    <a:pos x="250" y="1636"/>
                  </a:cxn>
                  <a:cxn ang="0">
                    <a:pos x="208" y="1759"/>
                  </a:cxn>
                  <a:cxn ang="0">
                    <a:pos x="158" y="1879"/>
                  </a:cxn>
                  <a:cxn ang="0">
                    <a:pos x="105" y="1997"/>
                  </a:cxn>
                  <a:cxn ang="0">
                    <a:pos x="99" y="2006"/>
                  </a:cxn>
                  <a:cxn ang="0">
                    <a:pos x="82" y="2020"/>
                  </a:cxn>
                  <a:cxn ang="0">
                    <a:pos x="62" y="2027"/>
                  </a:cxn>
                  <a:cxn ang="0">
                    <a:pos x="41" y="2026"/>
                  </a:cxn>
                  <a:cxn ang="0">
                    <a:pos x="31" y="2023"/>
                  </a:cxn>
                  <a:cxn ang="0">
                    <a:pos x="14" y="2009"/>
                  </a:cxn>
                  <a:cxn ang="0">
                    <a:pos x="3" y="1992"/>
                  </a:cxn>
                  <a:cxn ang="0">
                    <a:pos x="0" y="1971"/>
                  </a:cxn>
                  <a:cxn ang="0">
                    <a:pos x="6" y="1949"/>
                  </a:cxn>
                  <a:cxn ang="0">
                    <a:pos x="7" y="1947"/>
                  </a:cxn>
                </a:cxnLst>
                <a:rect l="0" t="0" r="r" b="b"/>
                <a:pathLst>
                  <a:path w="319" h="2027">
                    <a:moveTo>
                      <a:pt x="8" y="1945"/>
                    </a:moveTo>
                    <a:lnTo>
                      <a:pt x="8" y="1945"/>
                    </a:lnTo>
                    <a:lnTo>
                      <a:pt x="37" y="1890"/>
                    </a:lnTo>
                    <a:lnTo>
                      <a:pt x="66" y="1835"/>
                    </a:lnTo>
                    <a:lnTo>
                      <a:pt x="93" y="1778"/>
                    </a:lnTo>
                    <a:lnTo>
                      <a:pt x="119" y="1722"/>
                    </a:lnTo>
                    <a:lnTo>
                      <a:pt x="144" y="1664"/>
                    </a:lnTo>
                    <a:lnTo>
                      <a:pt x="167" y="1606"/>
                    </a:lnTo>
                    <a:lnTo>
                      <a:pt x="188" y="1547"/>
                    </a:lnTo>
                    <a:lnTo>
                      <a:pt x="208" y="1489"/>
                    </a:lnTo>
                    <a:lnTo>
                      <a:pt x="208" y="1489"/>
                    </a:lnTo>
                    <a:lnTo>
                      <a:pt x="223" y="1428"/>
                    </a:lnTo>
                    <a:lnTo>
                      <a:pt x="230" y="1398"/>
                    </a:lnTo>
                    <a:lnTo>
                      <a:pt x="237" y="1369"/>
                    </a:lnTo>
                    <a:lnTo>
                      <a:pt x="242" y="1339"/>
                    </a:lnTo>
                    <a:lnTo>
                      <a:pt x="246" y="1308"/>
                    </a:lnTo>
                    <a:lnTo>
                      <a:pt x="249" y="1278"/>
                    </a:lnTo>
                    <a:lnTo>
                      <a:pt x="250" y="1249"/>
                    </a:lnTo>
                    <a:lnTo>
                      <a:pt x="250" y="1249"/>
                    </a:lnTo>
                    <a:lnTo>
                      <a:pt x="250" y="1219"/>
                    </a:lnTo>
                    <a:lnTo>
                      <a:pt x="247" y="1189"/>
                    </a:lnTo>
                    <a:lnTo>
                      <a:pt x="242" y="1161"/>
                    </a:lnTo>
                    <a:lnTo>
                      <a:pt x="233" y="1134"/>
                    </a:lnTo>
                    <a:lnTo>
                      <a:pt x="233" y="1134"/>
                    </a:lnTo>
                    <a:lnTo>
                      <a:pt x="227" y="1121"/>
                    </a:lnTo>
                    <a:lnTo>
                      <a:pt x="222" y="1107"/>
                    </a:lnTo>
                    <a:lnTo>
                      <a:pt x="208" y="1078"/>
                    </a:lnTo>
                    <a:lnTo>
                      <a:pt x="208" y="1078"/>
                    </a:lnTo>
                    <a:lnTo>
                      <a:pt x="195" y="1047"/>
                    </a:lnTo>
                    <a:lnTo>
                      <a:pt x="185" y="1015"/>
                    </a:lnTo>
                    <a:lnTo>
                      <a:pt x="185" y="1015"/>
                    </a:lnTo>
                    <a:lnTo>
                      <a:pt x="167" y="953"/>
                    </a:lnTo>
                    <a:lnTo>
                      <a:pt x="151" y="890"/>
                    </a:lnTo>
                    <a:lnTo>
                      <a:pt x="137" y="828"/>
                    </a:lnTo>
                    <a:lnTo>
                      <a:pt x="126" y="764"/>
                    </a:lnTo>
                    <a:lnTo>
                      <a:pt x="116" y="700"/>
                    </a:lnTo>
                    <a:lnTo>
                      <a:pt x="107" y="637"/>
                    </a:lnTo>
                    <a:lnTo>
                      <a:pt x="93" y="510"/>
                    </a:lnTo>
                    <a:lnTo>
                      <a:pt x="93" y="510"/>
                    </a:lnTo>
                    <a:lnTo>
                      <a:pt x="89" y="446"/>
                    </a:lnTo>
                    <a:lnTo>
                      <a:pt x="85" y="381"/>
                    </a:lnTo>
                    <a:lnTo>
                      <a:pt x="81" y="317"/>
                    </a:lnTo>
                    <a:lnTo>
                      <a:pt x="78" y="254"/>
                    </a:lnTo>
                    <a:lnTo>
                      <a:pt x="78" y="254"/>
                    </a:lnTo>
                    <a:lnTo>
                      <a:pt x="78" y="190"/>
                    </a:lnTo>
                    <a:lnTo>
                      <a:pt x="78" y="127"/>
                    </a:lnTo>
                    <a:lnTo>
                      <a:pt x="78" y="127"/>
                    </a:lnTo>
                    <a:lnTo>
                      <a:pt x="79" y="94"/>
                    </a:lnTo>
                    <a:lnTo>
                      <a:pt x="82" y="62"/>
                    </a:lnTo>
                    <a:lnTo>
                      <a:pt x="85" y="31"/>
                    </a:lnTo>
                    <a:lnTo>
                      <a:pt x="89" y="15"/>
                    </a:lnTo>
                    <a:lnTo>
                      <a:pt x="92" y="0"/>
                    </a:lnTo>
                    <a:lnTo>
                      <a:pt x="92" y="0"/>
                    </a:lnTo>
                    <a:lnTo>
                      <a:pt x="89" y="15"/>
                    </a:lnTo>
                    <a:lnTo>
                      <a:pt x="88" y="31"/>
                    </a:lnTo>
                    <a:lnTo>
                      <a:pt x="85" y="63"/>
                    </a:lnTo>
                    <a:lnTo>
                      <a:pt x="85" y="94"/>
                    </a:lnTo>
                    <a:lnTo>
                      <a:pt x="85" y="127"/>
                    </a:lnTo>
                    <a:lnTo>
                      <a:pt x="85" y="127"/>
                    </a:lnTo>
                    <a:lnTo>
                      <a:pt x="88" y="190"/>
                    </a:lnTo>
                    <a:lnTo>
                      <a:pt x="92" y="254"/>
                    </a:lnTo>
                    <a:lnTo>
                      <a:pt x="92" y="254"/>
                    </a:lnTo>
                    <a:lnTo>
                      <a:pt x="97" y="316"/>
                    </a:lnTo>
                    <a:lnTo>
                      <a:pt x="105" y="380"/>
                    </a:lnTo>
                    <a:lnTo>
                      <a:pt x="112" y="443"/>
                    </a:lnTo>
                    <a:lnTo>
                      <a:pt x="121" y="505"/>
                    </a:lnTo>
                    <a:lnTo>
                      <a:pt x="121" y="505"/>
                    </a:lnTo>
                    <a:lnTo>
                      <a:pt x="131" y="569"/>
                    </a:lnTo>
                    <a:lnTo>
                      <a:pt x="141" y="631"/>
                    </a:lnTo>
                    <a:lnTo>
                      <a:pt x="154" y="693"/>
                    </a:lnTo>
                    <a:lnTo>
                      <a:pt x="167" y="755"/>
                    </a:lnTo>
                    <a:lnTo>
                      <a:pt x="181" y="818"/>
                    </a:lnTo>
                    <a:lnTo>
                      <a:pt x="198" y="878"/>
                    </a:lnTo>
                    <a:lnTo>
                      <a:pt x="215" y="938"/>
                    </a:lnTo>
                    <a:lnTo>
                      <a:pt x="236" y="997"/>
                    </a:lnTo>
                    <a:lnTo>
                      <a:pt x="236" y="997"/>
                    </a:lnTo>
                    <a:lnTo>
                      <a:pt x="247" y="1025"/>
                    </a:lnTo>
                    <a:lnTo>
                      <a:pt x="260" y="1054"/>
                    </a:lnTo>
                    <a:lnTo>
                      <a:pt x="260" y="1054"/>
                    </a:lnTo>
                    <a:lnTo>
                      <a:pt x="274" y="1080"/>
                    </a:lnTo>
                    <a:lnTo>
                      <a:pt x="283" y="1095"/>
                    </a:lnTo>
                    <a:lnTo>
                      <a:pt x="290" y="1112"/>
                    </a:lnTo>
                    <a:lnTo>
                      <a:pt x="290" y="1112"/>
                    </a:lnTo>
                    <a:lnTo>
                      <a:pt x="297" y="1128"/>
                    </a:lnTo>
                    <a:lnTo>
                      <a:pt x="302" y="1145"/>
                    </a:lnTo>
                    <a:lnTo>
                      <a:pt x="307" y="1162"/>
                    </a:lnTo>
                    <a:lnTo>
                      <a:pt x="311" y="1179"/>
                    </a:lnTo>
                    <a:lnTo>
                      <a:pt x="315" y="1213"/>
                    </a:lnTo>
                    <a:lnTo>
                      <a:pt x="318" y="1247"/>
                    </a:lnTo>
                    <a:lnTo>
                      <a:pt x="318" y="1247"/>
                    </a:lnTo>
                    <a:lnTo>
                      <a:pt x="319" y="1281"/>
                    </a:lnTo>
                    <a:lnTo>
                      <a:pt x="318" y="1315"/>
                    </a:lnTo>
                    <a:lnTo>
                      <a:pt x="315" y="1347"/>
                    </a:lnTo>
                    <a:lnTo>
                      <a:pt x="311" y="1380"/>
                    </a:lnTo>
                    <a:lnTo>
                      <a:pt x="307" y="1414"/>
                    </a:lnTo>
                    <a:lnTo>
                      <a:pt x="301" y="1446"/>
                    </a:lnTo>
                    <a:lnTo>
                      <a:pt x="287" y="1510"/>
                    </a:lnTo>
                    <a:lnTo>
                      <a:pt x="287" y="1510"/>
                    </a:lnTo>
                    <a:lnTo>
                      <a:pt x="270" y="1574"/>
                    </a:lnTo>
                    <a:lnTo>
                      <a:pt x="250" y="1636"/>
                    </a:lnTo>
                    <a:lnTo>
                      <a:pt x="230" y="1696"/>
                    </a:lnTo>
                    <a:lnTo>
                      <a:pt x="208" y="1759"/>
                    </a:lnTo>
                    <a:lnTo>
                      <a:pt x="184" y="1818"/>
                    </a:lnTo>
                    <a:lnTo>
                      <a:pt x="158" y="1879"/>
                    </a:lnTo>
                    <a:lnTo>
                      <a:pt x="133" y="1938"/>
                    </a:lnTo>
                    <a:lnTo>
                      <a:pt x="105" y="1997"/>
                    </a:lnTo>
                    <a:lnTo>
                      <a:pt x="105" y="1997"/>
                    </a:lnTo>
                    <a:lnTo>
                      <a:pt x="99" y="2006"/>
                    </a:lnTo>
                    <a:lnTo>
                      <a:pt x="90" y="2014"/>
                    </a:lnTo>
                    <a:lnTo>
                      <a:pt x="82" y="2020"/>
                    </a:lnTo>
                    <a:lnTo>
                      <a:pt x="73" y="2024"/>
                    </a:lnTo>
                    <a:lnTo>
                      <a:pt x="62" y="2027"/>
                    </a:lnTo>
                    <a:lnTo>
                      <a:pt x="52" y="2027"/>
                    </a:lnTo>
                    <a:lnTo>
                      <a:pt x="41" y="2026"/>
                    </a:lnTo>
                    <a:lnTo>
                      <a:pt x="31" y="2023"/>
                    </a:lnTo>
                    <a:lnTo>
                      <a:pt x="31" y="2023"/>
                    </a:lnTo>
                    <a:lnTo>
                      <a:pt x="21" y="2017"/>
                    </a:lnTo>
                    <a:lnTo>
                      <a:pt x="14" y="2009"/>
                    </a:lnTo>
                    <a:lnTo>
                      <a:pt x="7" y="2000"/>
                    </a:lnTo>
                    <a:lnTo>
                      <a:pt x="3" y="1992"/>
                    </a:lnTo>
                    <a:lnTo>
                      <a:pt x="1" y="1980"/>
                    </a:lnTo>
                    <a:lnTo>
                      <a:pt x="0" y="1971"/>
                    </a:lnTo>
                    <a:lnTo>
                      <a:pt x="1" y="1959"/>
                    </a:lnTo>
                    <a:lnTo>
                      <a:pt x="6" y="1949"/>
                    </a:lnTo>
                    <a:lnTo>
                      <a:pt x="6" y="1949"/>
                    </a:lnTo>
                    <a:lnTo>
                      <a:pt x="7" y="1947"/>
                    </a:lnTo>
                    <a:lnTo>
                      <a:pt x="8" y="194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  <p:grpSp>
            <p:nvGrpSpPr>
              <p:cNvPr id="165" name="Grupo 110"/>
              <p:cNvGrpSpPr/>
              <p:nvPr/>
            </p:nvGrpSpPr>
            <p:grpSpPr>
              <a:xfrm rot="287009">
                <a:off x="4506877" y="3818451"/>
                <a:ext cx="246319" cy="233233"/>
                <a:chOff x="971551" y="0"/>
                <a:chExt cx="7200902" cy="6818311"/>
              </a:xfrm>
            </p:grpSpPr>
            <p:sp>
              <p:nvSpPr>
                <p:cNvPr id="169" name="Forma libre 5"/>
                <p:cNvSpPr>
                  <a:spLocks/>
                </p:cNvSpPr>
                <p:nvPr/>
              </p:nvSpPr>
              <p:spPr bwMode="auto">
                <a:xfrm>
                  <a:off x="1372976" y="59702"/>
                  <a:ext cx="6586548" cy="6713516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170" name="Forma libre 6"/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166" name="Grupo 118"/>
              <p:cNvGrpSpPr/>
              <p:nvPr/>
            </p:nvGrpSpPr>
            <p:grpSpPr>
              <a:xfrm rot="16938217">
                <a:off x="4258732" y="3353819"/>
                <a:ext cx="313744" cy="87897"/>
                <a:chOff x="793750" y="0"/>
                <a:chExt cx="7556501" cy="2116991"/>
              </a:xfrm>
            </p:grpSpPr>
            <p:sp>
              <p:nvSpPr>
                <p:cNvPr id="167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168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</p:grpSp>
      </p:grpSp>
      <p:grpSp>
        <p:nvGrpSpPr>
          <p:cNvPr id="440" name="Grupo 439"/>
          <p:cNvGrpSpPr/>
          <p:nvPr/>
        </p:nvGrpSpPr>
        <p:grpSpPr>
          <a:xfrm>
            <a:off x="6503053" y="473044"/>
            <a:ext cx="2488547" cy="7223156"/>
            <a:chOff x="6655453" y="685800"/>
            <a:chExt cx="2488547" cy="7223156"/>
          </a:xfrm>
          <a:effectLst/>
        </p:grpSpPr>
        <p:grpSp>
          <p:nvGrpSpPr>
            <p:cNvPr id="436" name="Grupo 435"/>
            <p:cNvGrpSpPr/>
            <p:nvPr/>
          </p:nvGrpSpPr>
          <p:grpSpPr>
            <a:xfrm>
              <a:off x="7142585" y="5350922"/>
              <a:ext cx="756716" cy="2558034"/>
              <a:chOff x="7142585" y="5367856"/>
              <a:chExt cx="756716" cy="2558034"/>
            </a:xfrm>
          </p:grpSpPr>
          <p:grpSp>
            <p:nvGrpSpPr>
              <p:cNvPr id="421" name="Grupo 93"/>
              <p:cNvGrpSpPr/>
              <p:nvPr/>
            </p:nvGrpSpPr>
            <p:grpSpPr>
              <a:xfrm rot="186992">
                <a:off x="7142585" y="5477639"/>
                <a:ext cx="756716" cy="2448251"/>
                <a:chOff x="1346199" y="3640666"/>
                <a:chExt cx="755164" cy="3117518"/>
              </a:xfrm>
            </p:grpSpPr>
            <p:sp>
              <p:nvSpPr>
                <p:cNvPr id="423" name="Forma libre 7"/>
                <p:cNvSpPr>
                  <a:spLocks/>
                </p:cNvSpPr>
                <p:nvPr/>
              </p:nvSpPr>
              <p:spPr bwMode="auto">
                <a:xfrm>
                  <a:off x="1740433" y="3674533"/>
                  <a:ext cx="318052" cy="3083651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24" name="Forma libre 5"/>
                <p:cNvSpPr>
                  <a:spLocks/>
                </p:cNvSpPr>
                <p:nvPr/>
              </p:nvSpPr>
              <p:spPr bwMode="auto">
                <a:xfrm>
                  <a:off x="1452037" y="3640667"/>
                  <a:ext cx="169026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25" name="Forma libre 6"/>
                <p:cNvSpPr>
                  <a:spLocks/>
                </p:cNvSpPr>
                <p:nvPr/>
              </p:nvSpPr>
              <p:spPr bwMode="auto">
                <a:xfrm rot="400286">
                  <a:off x="1517125" y="3676652"/>
                  <a:ext cx="584238" cy="2470150"/>
                </a:xfrm>
                <a:custGeom>
                  <a:avLst/>
                  <a:gdLst/>
                  <a:ahLst/>
                  <a:cxnLst>
                    <a:cxn ang="0">
                      <a:pos x="26" y="13"/>
                    </a:cxn>
                    <a:cxn ang="0">
                      <a:pos x="25" y="244"/>
                    </a:cxn>
                    <a:cxn ang="0">
                      <a:pos x="23" y="239"/>
                    </a:cxn>
                    <a:cxn ang="0">
                      <a:pos x="166" y="496"/>
                    </a:cxn>
                    <a:cxn ang="0">
                      <a:pos x="165" y="495"/>
                    </a:cxn>
                    <a:cxn ang="0">
                      <a:pos x="285" y="635"/>
                    </a:cxn>
                    <a:cxn ang="0">
                      <a:pos x="286" y="638"/>
                    </a:cxn>
                    <a:cxn ang="0">
                      <a:pos x="287" y="639"/>
                    </a:cxn>
                    <a:cxn ang="0">
                      <a:pos x="385" y="911"/>
                    </a:cxn>
                    <a:cxn ang="0">
                      <a:pos x="386" y="912"/>
                    </a:cxn>
                    <a:cxn ang="0">
                      <a:pos x="386" y="914"/>
                    </a:cxn>
                    <a:cxn ang="0">
                      <a:pos x="354" y="1351"/>
                    </a:cxn>
                    <a:cxn ang="0">
                      <a:pos x="354" y="1350"/>
                    </a:cxn>
                    <a:cxn ang="0">
                      <a:pos x="401" y="1665"/>
                    </a:cxn>
                    <a:cxn ang="0">
                      <a:pos x="400" y="1663"/>
                    </a:cxn>
                    <a:cxn ang="0">
                      <a:pos x="567" y="1939"/>
                    </a:cxn>
                    <a:cxn ang="0">
                      <a:pos x="567" y="1939"/>
                    </a:cxn>
                    <a:cxn ang="0">
                      <a:pos x="567" y="1940"/>
                    </a:cxn>
                    <a:cxn ang="0">
                      <a:pos x="567" y="1940"/>
                    </a:cxn>
                    <a:cxn ang="0">
                      <a:pos x="586" y="2041"/>
                    </a:cxn>
                    <a:cxn ang="0">
                      <a:pos x="603" y="2142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5" y="2689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598" y="2143"/>
                    </a:cxn>
                    <a:cxn ang="0">
                      <a:pos x="580" y="2042"/>
                    </a:cxn>
                    <a:cxn ang="0">
                      <a:pos x="560" y="1941"/>
                    </a:cxn>
                    <a:cxn ang="0">
                      <a:pos x="562" y="1942"/>
                    </a:cxn>
                    <a:cxn ang="0">
                      <a:pos x="393" y="1669"/>
                    </a:cxn>
                    <a:cxn ang="0">
                      <a:pos x="391" y="1668"/>
                    </a:cxn>
                    <a:cxn ang="0">
                      <a:pos x="391" y="1666"/>
                    </a:cxn>
                    <a:cxn ang="0">
                      <a:pos x="341" y="1352"/>
                    </a:cxn>
                    <a:cxn ang="0">
                      <a:pos x="341" y="1351"/>
                    </a:cxn>
                    <a:cxn ang="0">
                      <a:pos x="341" y="1351"/>
                    </a:cxn>
                    <a:cxn ang="0">
                      <a:pos x="369" y="913"/>
                    </a:cxn>
                    <a:cxn ang="0">
                      <a:pos x="369" y="916"/>
                    </a:cxn>
                    <a:cxn ang="0">
                      <a:pos x="269" y="645"/>
                    </a:cxn>
                    <a:cxn ang="0">
                      <a:pos x="270" y="649"/>
                    </a:cxn>
                    <a:cxn ang="0">
                      <a:pos x="148" y="509"/>
                    </a:cxn>
                    <a:cxn ang="0">
                      <a:pos x="148" y="508"/>
                    </a:cxn>
                    <a:cxn ang="0">
                      <a:pos x="147" y="506"/>
                    </a:cxn>
                    <a:cxn ang="0">
                      <a:pos x="3" y="250"/>
                    </a:cxn>
                    <a:cxn ang="0">
                      <a:pos x="0" y="248"/>
                    </a:cxn>
                    <a:cxn ang="0">
                      <a:pos x="0" y="244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0" y="8"/>
                    </a:cxn>
                    <a:cxn ang="0">
                      <a:pos x="4" y="4"/>
                    </a:cxn>
                    <a:cxn ang="0">
                      <a:pos x="8" y="1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18" y="1"/>
                    </a:cxn>
                    <a:cxn ang="0">
                      <a:pos x="21" y="4"/>
                    </a:cxn>
                    <a:cxn ang="0">
                      <a:pos x="25" y="8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</a:cxnLst>
                  <a:rect l="0" t="0" r="r" b="b"/>
                  <a:pathLst>
                    <a:path w="636" h="2689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26" name="Forma libre 8"/>
                <p:cNvSpPr>
                  <a:spLocks/>
                </p:cNvSpPr>
                <p:nvPr/>
              </p:nvSpPr>
              <p:spPr bwMode="auto">
                <a:xfrm>
                  <a:off x="1837270" y="4109510"/>
                  <a:ext cx="155327" cy="657225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27" name="Forma libre 7"/>
                <p:cNvSpPr>
                  <a:spLocks/>
                </p:cNvSpPr>
                <p:nvPr/>
              </p:nvSpPr>
              <p:spPr bwMode="auto">
                <a:xfrm rot="21316019" flipH="1">
                  <a:off x="1500489" y="3662715"/>
                  <a:ext cx="268985" cy="2560804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28" name="Forma libre 5"/>
                <p:cNvSpPr>
                  <a:spLocks/>
                </p:cNvSpPr>
                <p:nvPr/>
              </p:nvSpPr>
              <p:spPr bwMode="auto">
                <a:xfrm flipH="1">
                  <a:off x="1854511" y="3640666"/>
                  <a:ext cx="169026" cy="2623557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29" name="Forma libre 8"/>
                <p:cNvSpPr>
                  <a:spLocks/>
                </p:cNvSpPr>
                <p:nvPr/>
              </p:nvSpPr>
              <p:spPr bwMode="auto">
                <a:xfrm>
                  <a:off x="1346199" y="4101042"/>
                  <a:ext cx="155327" cy="657224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30" name="Forma libre 8"/>
                <p:cNvSpPr>
                  <a:spLocks/>
                </p:cNvSpPr>
                <p:nvPr/>
              </p:nvSpPr>
              <p:spPr bwMode="auto">
                <a:xfrm rot="308441" flipH="1">
                  <a:off x="1634065" y="3662892"/>
                  <a:ext cx="194736" cy="1359958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31" name="Forma libre 5"/>
                <p:cNvSpPr>
                  <a:spLocks/>
                </p:cNvSpPr>
                <p:nvPr/>
              </p:nvSpPr>
              <p:spPr bwMode="auto">
                <a:xfrm rot="21448727">
                  <a:off x="1720852" y="3651251"/>
                  <a:ext cx="169026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32" name="Forma libre 6"/>
                <p:cNvSpPr>
                  <a:spLocks/>
                </p:cNvSpPr>
                <p:nvPr/>
              </p:nvSpPr>
              <p:spPr bwMode="auto">
                <a:xfrm rot="21099981" flipH="1">
                  <a:off x="1589360" y="3674976"/>
                  <a:ext cx="430796" cy="2259597"/>
                </a:xfrm>
                <a:custGeom>
                  <a:avLst/>
                  <a:gdLst/>
                  <a:ahLst/>
                  <a:cxnLst>
                    <a:cxn ang="0">
                      <a:pos x="26" y="13"/>
                    </a:cxn>
                    <a:cxn ang="0">
                      <a:pos x="25" y="244"/>
                    </a:cxn>
                    <a:cxn ang="0">
                      <a:pos x="23" y="239"/>
                    </a:cxn>
                    <a:cxn ang="0">
                      <a:pos x="166" y="496"/>
                    </a:cxn>
                    <a:cxn ang="0">
                      <a:pos x="165" y="495"/>
                    </a:cxn>
                    <a:cxn ang="0">
                      <a:pos x="285" y="635"/>
                    </a:cxn>
                    <a:cxn ang="0">
                      <a:pos x="286" y="638"/>
                    </a:cxn>
                    <a:cxn ang="0">
                      <a:pos x="287" y="639"/>
                    </a:cxn>
                    <a:cxn ang="0">
                      <a:pos x="385" y="911"/>
                    </a:cxn>
                    <a:cxn ang="0">
                      <a:pos x="386" y="912"/>
                    </a:cxn>
                    <a:cxn ang="0">
                      <a:pos x="386" y="914"/>
                    </a:cxn>
                    <a:cxn ang="0">
                      <a:pos x="354" y="1351"/>
                    </a:cxn>
                    <a:cxn ang="0">
                      <a:pos x="354" y="1350"/>
                    </a:cxn>
                    <a:cxn ang="0">
                      <a:pos x="401" y="1665"/>
                    </a:cxn>
                    <a:cxn ang="0">
                      <a:pos x="400" y="1663"/>
                    </a:cxn>
                    <a:cxn ang="0">
                      <a:pos x="567" y="1939"/>
                    </a:cxn>
                    <a:cxn ang="0">
                      <a:pos x="567" y="1939"/>
                    </a:cxn>
                    <a:cxn ang="0">
                      <a:pos x="567" y="1940"/>
                    </a:cxn>
                    <a:cxn ang="0">
                      <a:pos x="567" y="1940"/>
                    </a:cxn>
                    <a:cxn ang="0">
                      <a:pos x="586" y="2041"/>
                    </a:cxn>
                    <a:cxn ang="0">
                      <a:pos x="603" y="2142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5" y="2689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598" y="2143"/>
                    </a:cxn>
                    <a:cxn ang="0">
                      <a:pos x="580" y="2042"/>
                    </a:cxn>
                    <a:cxn ang="0">
                      <a:pos x="560" y="1941"/>
                    </a:cxn>
                    <a:cxn ang="0">
                      <a:pos x="562" y="1942"/>
                    </a:cxn>
                    <a:cxn ang="0">
                      <a:pos x="393" y="1669"/>
                    </a:cxn>
                    <a:cxn ang="0">
                      <a:pos x="391" y="1668"/>
                    </a:cxn>
                    <a:cxn ang="0">
                      <a:pos x="391" y="1666"/>
                    </a:cxn>
                    <a:cxn ang="0">
                      <a:pos x="341" y="1352"/>
                    </a:cxn>
                    <a:cxn ang="0">
                      <a:pos x="341" y="1351"/>
                    </a:cxn>
                    <a:cxn ang="0">
                      <a:pos x="341" y="1351"/>
                    </a:cxn>
                    <a:cxn ang="0">
                      <a:pos x="369" y="913"/>
                    </a:cxn>
                    <a:cxn ang="0">
                      <a:pos x="369" y="916"/>
                    </a:cxn>
                    <a:cxn ang="0">
                      <a:pos x="269" y="645"/>
                    </a:cxn>
                    <a:cxn ang="0">
                      <a:pos x="270" y="649"/>
                    </a:cxn>
                    <a:cxn ang="0">
                      <a:pos x="148" y="509"/>
                    </a:cxn>
                    <a:cxn ang="0">
                      <a:pos x="148" y="508"/>
                    </a:cxn>
                    <a:cxn ang="0">
                      <a:pos x="147" y="506"/>
                    </a:cxn>
                    <a:cxn ang="0">
                      <a:pos x="3" y="250"/>
                    </a:cxn>
                    <a:cxn ang="0">
                      <a:pos x="0" y="248"/>
                    </a:cxn>
                    <a:cxn ang="0">
                      <a:pos x="0" y="244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0" y="8"/>
                    </a:cxn>
                    <a:cxn ang="0">
                      <a:pos x="4" y="4"/>
                    </a:cxn>
                    <a:cxn ang="0">
                      <a:pos x="8" y="1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18" y="1"/>
                    </a:cxn>
                    <a:cxn ang="0">
                      <a:pos x="21" y="4"/>
                    </a:cxn>
                    <a:cxn ang="0">
                      <a:pos x="25" y="8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</a:cxnLst>
                  <a:rect l="0" t="0" r="r" b="b"/>
                  <a:pathLst>
                    <a:path w="636" h="2689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33" name="Forma libre 8"/>
                <p:cNvSpPr>
                  <a:spLocks/>
                </p:cNvSpPr>
                <p:nvPr/>
              </p:nvSpPr>
              <p:spPr bwMode="auto">
                <a:xfrm>
                  <a:off x="1397000" y="4907492"/>
                  <a:ext cx="82551" cy="510506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34" name="Forma libre 5"/>
                <p:cNvSpPr>
                  <a:spLocks/>
                </p:cNvSpPr>
                <p:nvPr/>
              </p:nvSpPr>
              <p:spPr bwMode="auto">
                <a:xfrm rot="21448727">
                  <a:off x="1631951" y="3644900"/>
                  <a:ext cx="169026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35" name="Forma libre 7"/>
                <p:cNvSpPr>
                  <a:spLocks/>
                </p:cNvSpPr>
                <p:nvPr/>
              </p:nvSpPr>
              <p:spPr bwMode="auto">
                <a:xfrm rot="21316019" flipH="1">
                  <a:off x="1640185" y="3650015"/>
                  <a:ext cx="268985" cy="2560804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sp>
            <p:nvSpPr>
              <p:cNvPr id="422" name="Forma libre 9"/>
              <p:cNvSpPr>
                <a:spLocks/>
              </p:cNvSpPr>
              <p:nvPr/>
            </p:nvSpPr>
            <p:spPr bwMode="auto">
              <a:xfrm rot="186992">
                <a:off x="7445485" y="5367856"/>
                <a:ext cx="359118" cy="166619"/>
              </a:xfrm>
              <a:custGeom>
                <a:avLst/>
                <a:gdLst/>
                <a:ahLst/>
                <a:cxnLst>
                  <a:cxn ang="0">
                    <a:pos x="125" y="78"/>
                  </a:cxn>
                  <a:cxn ang="0">
                    <a:pos x="70" y="141"/>
                  </a:cxn>
                  <a:cxn ang="0">
                    <a:pos x="29" y="176"/>
                  </a:cxn>
                  <a:cxn ang="0">
                    <a:pos x="15" y="181"/>
                  </a:cxn>
                  <a:cxn ang="0">
                    <a:pos x="3" y="189"/>
                  </a:cxn>
                  <a:cxn ang="0">
                    <a:pos x="0" y="194"/>
                  </a:cxn>
                  <a:cxn ang="0">
                    <a:pos x="1" y="200"/>
                  </a:cxn>
                  <a:cxn ang="0">
                    <a:pos x="8" y="207"/>
                  </a:cxn>
                  <a:cxn ang="0">
                    <a:pos x="70" y="250"/>
                  </a:cxn>
                  <a:cxn ang="0">
                    <a:pos x="74" y="249"/>
                  </a:cxn>
                  <a:cxn ang="0">
                    <a:pos x="102" y="249"/>
                  </a:cxn>
                  <a:cxn ang="0">
                    <a:pos x="125" y="252"/>
                  </a:cxn>
                  <a:cxn ang="0">
                    <a:pos x="138" y="253"/>
                  </a:cxn>
                  <a:cxn ang="0">
                    <a:pos x="154" y="252"/>
                  </a:cxn>
                  <a:cxn ang="0">
                    <a:pos x="168" y="248"/>
                  </a:cxn>
                  <a:cxn ang="0">
                    <a:pos x="184" y="249"/>
                  </a:cxn>
                  <a:cxn ang="0">
                    <a:pos x="195" y="252"/>
                  </a:cxn>
                  <a:cxn ang="0">
                    <a:pos x="208" y="256"/>
                  </a:cxn>
                  <a:cxn ang="0">
                    <a:pos x="218" y="254"/>
                  </a:cxn>
                  <a:cxn ang="0">
                    <a:pos x="233" y="249"/>
                  </a:cxn>
                  <a:cxn ang="0">
                    <a:pos x="244" y="244"/>
                  </a:cxn>
                  <a:cxn ang="0">
                    <a:pos x="251" y="246"/>
                  </a:cxn>
                  <a:cxn ang="0">
                    <a:pos x="260" y="250"/>
                  </a:cxn>
                  <a:cxn ang="0">
                    <a:pos x="265" y="254"/>
                  </a:cxn>
                  <a:cxn ang="0">
                    <a:pos x="280" y="264"/>
                  </a:cxn>
                  <a:cxn ang="0">
                    <a:pos x="284" y="263"/>
                  </a:cxn>
                  <a:cxn ang="0">
                    <a:pos x="293" y="258"/>
                  </a:cxn>
                  <a:cxn ang="0">
                    <a:pos x="307" y="253"/>
                  </a:cxn>
                  <a:cxn ang="0">
                    <a:pos x="322" y="252"/>
                  </a:cxn>
                  <a:cxn ang="0">
                    <a:pos x="331" y="253"/>
                  </a:cxn>
                  <a:cxn ang="0">
                    <a:pos x="364" y="254"/>
                  </a:cxn>
                  <a:cxn ang="0">
                    <a:pos x="382" y="249"/>
                  </a:cxn>
                  <a:cxn ang="0">
                    <a:pos x="390" y="242"/>
                  </a:cxn>
                  <a:cxn ang="0">
                    <a:pos x="486" y="227"/>
                  </a:cxn>
                  <a:cxn ang="0">
                    <a:pos x="494" y="222"/>
                  </a:cxn>
                  <a:cxn ang="0">
                    <a:pos x="542" y="193"/>
                  </a:cxn>
                  <a:cxn ang="0">
                    <a:pos x="566" y="176"/>
                  </a:cxn>
                  <a:cxn ang="0">
                    <a:pos x="568" y="173"/>
                  </a:cxn>
                  <a:cxn ang="0">
                    <a:pos x="569" y="168"/>
                  </a:cxn>
                  <a:cxn ang="0">
                    <a:pos x="563" y="159"/>
                  </a:cxn>
                  <a:cxn ang="0">
                    <a:pos x="548" y="146"/>
                  </a:cxn>
                  <a:cxn ang="0">
                    <a:pos x="512" y="126"/>
                  </a:cxn>
                  <a:cxn ang="0">
                    <a:pos x="463" y="102"/>
                  </a:cxn>
                  <a:cxn ang="0">
                    <a:pos x="370" y="71"/>
                  </a:cxn>
                  <a:cxn ang="0">
                    <a:pos x="293" y="36"/>
                  </a:cxn>
                  <a:cxn ang="0">
                    <a:pos x="289" y="20"/>
                  </a:cxn>
                  <a:cxn ang="0">
                    <a:pos x="281" y="8"/>
                  </a:cxn>
                  <a:cxn ang="0">
                    <a:pos x="273" y="2"/>
                  </a:cxn>
                  <a:cxn ang="0">
                    <a:pos x="262" y="0"/>
                  </a:cxn>
                  <a:cxn ang="0">
                    <a:pos x="249" y="3"/>
                  </a:cxn>
                  <a:cxn ang="0">
                    <a:pos x="241" y="8"/>
                  </a:cxn>
                  <a:cxn ang="0">
                    <a:pos x="195" y="36"/>
                  </a:cxn>
                </a:cxnLst>
                <a:rect l="0" t="0" r="r" b="b"/>
                <a:pathLst>
                  <a:path w="569" h="264">
                    <a:moveTo>
                      <a:pt x="195" y="36"/>
                    </a:moveTo>
                    <a:lnTo>
                      <a:pt x="125" y="78"/>
                    </a:lnTo>
                    <a:lnTo>
                      <a:pt x="125" y="78"/>
                    </a:lnTo>
                    <a:lnTo>
                      <a:pt x="70" y="141"/>
                    </a:lnTo>
                    <a:lnTo>
                      <a:pt x="29" y="176"/>
                    </a:lnTo>
                    <a:lnTo>
                      <a:pt x="29" y="176"/>
                    </a:lnTo>
                    <a:lnTo>
                      <a:pt x="22" y="178"/>
                    </a:lnTo>
                    <a:lnTo>
                      <a:pt x="15" y="181"/>
                    </a:lnTo>
                    <a:lnTo>
                      <a:pt x="9" y="184"/>
                    </a:lnTo>
                    <a:lnTo>
                      <a:pt x="3" y="189"/>
                    </a:lnTo>
                    <a:lnTo>
                      <a:pt x="1" y="191"/>
                    </a:lnTo>
                    <a:lnTo>
                      <a:pt x="0" y="194"/>
                    </a:lnTo>
                    <a:lnTo>
                      <a:pt x="0" y="197"/>
                    </a:lnTo>
                    <a:lnTo>
                      <a:pt x="1" y="200"/>
                    </a:lnTo>
                    <a:lnTo>
                      <a:pt x="3" y="203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70" y="250"/>
                    </a:lnTo>
                    <a:lnTo>
                      <a:pt x="70" y="250"/>
                    </a:lnTo>
                    <a:lnTo>
                      <a:pt x="74" y="249"/>
                    </a:lnTo>
                    <a:lnTo>
                      <a:pt x="85" y="249"/>
                    </a:lnTo>
                    <a:lnTo>
                      <a:pt x="102" y="249"/>
                    </a:lnTo>
                    <a:lnTo>
                      <a:pt x="113" y="250"/>
                    </a:lnTo>
                    <a:lnTo>
                      <a:pt x="125" y="252"/>
                    </a:lnTo>
                    <a:lnTo>
                      <a:pt x="125" y="252"/>
                    </a:lnTo>
                    <a:lnTo>
                      <a:pt x="138" y="253"/>
                    </a:lnTo>
                    <a:lnTo>
                      <a:pt x="147" y="253"/>
                    </a:lnTo>
                    <a:lnTo>
                      <a:pt x="154" y="252"/>
                    </a:lnTo>
                    <a:lnTo>
                      <a:pt x="161" y="250"/>
                    </a:lnTo>
                    <a:lnTo>
                      <a:pt x="168" y="248"/>
                    </a:lnTo>
                    <a:lnTo>
                      <a:pt x="174" y="248"/>
                    </a:lnTo>
                    <a:lnTo>
                      <a:pt x="184" y="249"/>
                    </a:lnTo>
                    <a:lnTo>
                      <a:pt x="195" y="252"/>
                    </a:lnTo>
                    <a:lnTo>
                      <a:pt x="195" y="252"/>
                    </a:lnTo>
                    <a:lnTo>
                      <a:pt x="202" y="254"/>
                    </a:lnTo>
                    <a:lnTo>
                      <a:pt x="208" y="256"/>
                    </a:lnTo>
                    <a:lnTo>
                      <a:pt x="212" y="256"/>
                    </a:lnTo>
                    <a:lnTo>
                      <a:pt x="218" y="254"/>
                    </a:lnTo>
                    <a:lnTo>
                      <a:pt x="225" y="252"/>
                    </a:lnTo>
                    <a:lnTo>
                      <a:pt x="233" y="249"/>
                    </a:lnTo>
                    <a:lnTo>
                      <a:pt x="240" y="246"/>
                    </a:lnTo>
                    <a:lnTo>
                      <a:pt x="244" y="244"/>
                    </a:lnTo>
                    <a:lnTo>
                      <a:pt x="248" y="244"/>
                    </a:lnTo>
                    <a:lnTo>
                      <a:pt x="251" y="246"/>
                    </a:lnTo>
                    <a:lnTo>
                      <a:pt x="255" y="247"/>
                    </a:lnTo>
                    <a:lnTo>
                      <a:pt x="260" y="250"/>
                    </a:lnTo>
                    <a:lnTo>
                      <a:pt x="265" y="254"/>
                    </a:lnTo>
                    <a:lnTo>
                      <a:pt x="265" y="254"/>
                    </a:lnTo>
                    <a:lnTo>
                      <a:pt x="274" y="261"/>
                    </a:lnTo>
                    <a:lnTo>
                      <a:pt x="280" y="264"/>
                    </a:lnTo>
                    <a:lnTo>
                      <a:pt x="282" y="264"/>
                    </a:lnTo>
                    <a:lnTo>
                      <a:pt x="284" y="263"/>
                    </a:lnTo>
                    <a:lnTo>
                      <a:pt x="288" y="261"/>
                    </a:lnTo>
                    <a:lnTo>
                      <a:pt x="293" y="258"/>
                    </a:lnTo>
                    <a:lnTo>
                      <a:pt x="301" y="254"/>
                    </a:lnTo>
                    <a:lnTo>
                      <a:pt x="307" y="253"/>
                    </a:lnTo>
                    <a:lnTo>
                      <a:pt x="313" y="252"/>
                    </a:lnTo>
                    <a:lnTo>
                      <a:pt x="322" y="252"/>
                    </a:lnTo>
                    <a:lnTo>
                      <a:pt x="331" y="253"/>
                    </a:lnTo>
                    <a:lnTo>
                      <a:pt x="331" y="253"/>
                    </a:lnTo>
                    <a:lnTo>
                      <a:pt x="350" y="254"/>
                    </a:lnTo>
                    <a:lnTo>
                      <a:pt x="364" y="254"/>
                    </a:lnTo>
                    <a:lnTo>
                      <a:pt x="374" y="252"/>
                    </a:lnTo>
                    <a:lnTo>
                      <a:pt x="382" y="249"/>
                    </a:lnTo>
                    <a:lnTo>
                      <a:pt x="387" y="246"/>
                    </a:lnTo>
                    <a:lnTo>
                      <a:pt x="390" y="242"/>
                    </a:lnTo>
                    <a:lnTo>
                      <a:pt x="391" y="239"/>
                    </a:lnTo>
                    <a:lnTo>
                      <a:pt x="486" y="227"/>
                    </a:lnTo>
                    <a:lnTo>
                      <a:pt x="486" y="227"/>
                    </a:lnTo>
                    <a:lnTo>
                      <a:pt x="494" y="222"/>
                    </a:lnTo>
                    <a:lnTo>
                      <a:pt x="516" y="210"/>
                    </a:lnTo>
                    <a:lnTo>
                      <a:pt x="542" y="193"/>
                    </a:lnTo>
                    <a:lnTo>
                      <a:pt x="554" y="184"/>
                    </a:lnTo>
                    <a:lnTo>
                      <a:pt x="566" y="176"/>
                    </a:lnTo>
                    <a:lnTo>
                      <a:pt x="566" y="176"/>
                    </a:lnTo>
                    <a:lnTo>
                      <a:pt x="568" y="173"/>
                    </a:lnTo>
                    <a:lnTo>
                      <a:pt x="569" y="171"/>
                    </a:lnTo>
                    <a:lnTo>
                      <a:pt x="569" y="168"/>
                    </a:lnTo>
                    <a:lnTo>
                      <a:pt x="568" y="166"/>
                    </a:lnTo>
                    <a:lnTo>
                      <a:pt x="563" y="159"/>
                    </a:lnTo>
                    <a:lnTo>
                      <a:pt x="557" y="153"/>
                    </a:lnTo>
                    <a:lnTo>
                      <a:pt x="548" y="146"/>
                    </a:lnTo>
                    <a:lnTo>
                      <a:pt x="538" y="139"/>
                    </a:lnTo>
                    <a:lnTo>
                      <a:pt x="512" y="126"/>
                    </a:lnTo>
                    <a:lnTo>
                      <a:pt x="487" y="112"/>
                    </a:lnTo>
                    <a:lnTo>
                      <a:pt x="463" y="102"/>
                    </a:lnTo>
                    <a:lnTo>
                      <a:pt x="440" y="92"/>
                    </a:lnTo>
                    <a:lnTo>
                      <a:pt x="370" y="71"/>
                    </a:lnTo>
                    <a:lnTo>
                      <a:pt x="293" y="36"/>
                    </a:lnTo>
                    <a:lnTo>
                      <a:pt x="293" y="36"/>
                    </a:lnTo>
                    <a:lnTo>
                      <a:pt x="291" y="28"/>
                    </a:lnTo>
                    <a:lnTo>
                      <a:pt x="289" y="20"/>
                    </a:lnTo>
                    <a:lnTo>
                      <a:pt x="284" y="11"/>
                    </a:lnTo>
                    <a:lnTo>
                      <a:pt x="281" y="8"/>
                    </a:lnTo>
                    <a:lnTo>
                      <a:pt x="278" y="4"/>
                    </a:lnTo>
                    <a:lnTo>
                      <a:pt x="273" y="2"/>
                    </a:lnTo>
                    <a:lnTo>
                      <a:pt x="269" y="1"/>
                    </a:lnTo>
                    <a:lnTo>
                      <a:pt x="262" y="0"/>
                    </a:lnTo>
                    <a:lnTo>
                      <a:pt x="257" y="1"/>
                    </a:lnTo>
                    <a:lnTo>
                      <a:pt x="249" y="3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195" y="36"/>
                    </a:lnTo>
                    <a:lnTo>
                      <a:pt x="195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136525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</p:grpSp>
        <p:grpSp>
          <p:nvGrpSpPr>
            <p:cNvPr id="220" name="Grupo 135"/>
            <p:cNvGrpSpPr/>
            <p:nvPr/>
          </p:nvGrpSpPr>
          <p:grpSpPr>
            <a:xfrm>
              <a:off x="6655453" y="685800"/>
              <a:ext cx="2488547" cy="4795026"/>
              <a:chOff x="4716638" y="589355"/>
              <a:chExt cx="2712862" cy="5227245"/>
            </a:xfrm>
          </p:grpSpPr>
          <p:sp>
            <p:nvSpPr>
              <p:cNvPr id="221" name="Forma libre 10"/>
              <p:cNvSpPr>
                <a:spLocks/>
              </p:cNvSpPr>
              <p:nvPr/>
            </p:nvSpPr>
            <p:spPr bwMode="auto">
              <a:xfrm>
                <a:off x="4944314" y="2133600"/>
                <a:ext cx="802042" cy="381000"/>
              </a:xfrm>
              <a:custGeom>
                <a:avLst/>
                <a:gdLst/>
                <a:ahLst/>
                <a:cxnLst>
                  <a:cxn ang="0">
                    <a:pos x="2450" y="1245"/>
                  </a:cxn>
                  <a:cxn ang="0">
                    <a:pos x="2176" y="1199"/>
                  </a:cxn>
                  <a:cxn ang="0">
                    <a:pos x="1995" y="1158"/>
                  </a:cxn>
                  <a:cxn ang="0">
                    <a:pos x="1816" y="1107"/>
                  </a:cxn>
                  <a:cxn ang="0">
                    <a:pos x="1639" y="1047"/>
                  </a:cxn>
                  <a:cxn ang="0">
                    <a:pos x="1509" y="993"/>
                  </a:cxn>
                  <a:cxn ang="0">
                    <a:pos x="1426" y="952"/>
                  </a:cxn>
                  <a:cxn ang="0">
                    <a:pos x="1303" y="880"/>
                  </a:cxn>
                  <a:cxn ang="0">
                    <a:pos x="1189" y="795"/>
                  </a:cxn>
                  <a:cxn ang="0">
                    <a:pos x="1119" y="729"/>
                  </a:cxn>
                  <a:cxn ang="0">
                    <a:pos x="1059" y="654"/>
                  </a:cxn>
                  <a:cxn ang="0">
                    <a:pos x="1032" y="613"/>
                  </a:cxn>
                  <a:cxn ang="0">
                    <a:pos x="998" y="551"/>
                  </a:cxn>
                  <a:cxn ang="0">
                    <a:pos x="964" y="496"/>
                  </a:cxn>
                  <a:cxn ang="0">
                    <a:pos x="913" y="425"/>
                  </a:cxn>
                  <a:cxn ang="0">
                    <a:pos x="823" y="330"/>
                  </a:cxn>
                  <a:cxn ang="0">
                    <a:pos x="718" y="247"/>
                  </a:cxn>
                  <a:cxn ang="0">
                    <a:pos x="643" y="199"/>
                  </a:cxn>
                  <a:cxn ang="0">
                    <a:pos x="523" y="137"/>
                  </a:cxn>
                  <a:cxn ang="0">
                    <a:pos x="397" y="86"/>
                  </a:cxn>
                  <a:cxn ang="0">
                    <a:pos x="313" y="59"/>
                  </a:cxn>
                  <a:cxn ang="0">
                    <a:pos x="180" y="27"/>
                  </a:cxn>
                  <a:cxn ang="0">
                    <a:pos x="46" y="4"/>
                  </a:cxn>
                  <a:cxn ang="0">
                    <a:pos x="46" y="1"/>
                  </a:cxn>
                  <a:cxn ang="0">
                    <a:pos x="183" y="15"/>
                  </a:cxn>
                  <a:cxn ang="0">
                    <a:pos x="317" y="39"/>
                  </a:cxn>
                  <a:cxn ang="0">
                    <a:pos x="406" y="62"/>
                  </a:cxn>
                  <a:cxn ang="0">
                    <a:pos x="537" y="106"/>
                  </a:cxn>
                  <a:cxn ang="0">
                    <a:pos x="663" y="161"/>
                  </a:cxn>
                  <a:cxn ang="0">
                    <a:pos x="745" y="206"/>
                  </a:cxn>
                  <a:cxn ang="0">
                    <a:pos x="859" y="287"/>
                  </a:cxn>
                  <a:cxn ang="0">
                    <a:pos x="962" y="383"/>
                  </a:cxn>
                  <a:cxn ang="0">
                    <a:pos x="1023" y="455"/>
                  </a:cxn>
                  <a:cxn ang="0">
                    <a:pos x="1063" y="514"/>
                  </a:cxn>
                  <a:cxn ang="0">
                    <a:pos x="1098" y="571"/>
                  </a:cxn>
                  <a:cxn ang="0">
                    <a:pos x="1152" y="636"/>
                  </a:cxn>
                  <a:cxn ang="0">
                    <a:pos x="1214" y="695"/>
                  </a:cxn>
                  <a:cxn ang="0">
                    <a:pos x="1320" y="770"/>
                  </a:cxn>
                  <a:cxn ang="0">
                    <a:pos x="1434" y="833"/>
                  </a:cxn>
                  <a:cxn ang="0">
                    <a:pos x="1515" y="869"/>
                  </a:cxn>
                  <a:cxn ang="0">
                    <a:pos x="1639" y="915"/>
                  </a:cxn>
                  <a:cxn ang="0">
                    <a:pos x="1851" y="976"/>
                  </a:cxn>
                  <a:cxn ang="0">
                    <a:pos x="2026" y="1013"/>
                  </a:cxn>
                  <a:cxn ang="0">
                    <a:pos x="2290" y="1052"/>
                  </a:cxn>
                  <a:cxn ang="0">
                    <a:pos x="2556" y="1074"/>
                  </a:cxn>
                  <a:cxn ang="0">
                    <a:pos x="2567" y="1075"/>
                  </a:cxn>
                  <a:cxn ang="0">
                    <a:pos x="2593" y="1082"/>
                  </a:cxn>
                  <a:cxn ang="0">
                    <a:pos x="2621" y="1103"/>
                  </a:cxn>
                  <a:cxn ang="0">
                    <a:pos x="2639" y="1133"/>
                  </a:cxn>
                  <a:cxn ang="0">
                    <a:pos x="2645" y="1160"/>
                  </a:cxn>
                  <a:cxn ang="0">
                    <a:pos x="2644" y="1178"/>
                  </a:cxn>
                  <a:cxn ang="0">
                    <a:pos x="2635" y="1204"/>
                  </a:cxn>
                  <a:cxn ang="0">
                    <a:pos x="2615" y="1232"/>
                  </a:cxn>
                  <a:cxn ang="0">
                    <a:pos x="2586" y="1250"/>
                  </a:cxn>
                  <a:cxn ang="0">
                    <a:pos x="2559" y="1256"/>
                  </a:cxn>
                  <a:cxn ang="0">
                    <a:pos x="2545" y="1256"/>
                  </a:cxn>
                </a:cxnLst>
                <a:rect l="0" t="0" r="r" b="b"/>
                <a:pathLst>
                  <a:path w="2645" h="1256">
                    <a:moveTo>
                      <a:pt x="2545" y="1256"/>
                    </a:moveTo>
                    <a:lnTo>
                      <a:pt x="2545" y="1256"/>
                    </a:lnTo>
                    <a:lnTo>
                      <a:pt x="2450" y="1245"/>
                    </a:lnTo>
                    <a:lnTo>
                      <a:pt x="2358" y="1232"/>
                    </a:lnTo>
                    <a:lnTo>
                      <a:pt x="2266" y="1216"/>
                    </a:lnTo>
                    <a:lnTo>
                      <a:pt x="2176" y="1199"/>
                    </a:lnTo>
                    <a:lnTo>
                      <a:pt x="2176" y="1199"/>
                    </a:lnTo>
                    <a:lnTo>
                      <a:pt x="2084" y="1180"/>
                    </a:lnTo>
                    <a:lnTo>
                      <a:pt x="1995" y="1158"/>
                    </a:lnTo>
                    <a:lnTo>
                      <a:pt x="1905" y="1134"/>
                    </a:lnTo>
                    <a:lnTo>
                      <a:pt x="1816" y="1107"/>
                    </a:lnTo>
                    <a:lnTo>
                      <a:pt x="1816" y="1107"/>
                    </a:lnTo>
                    <a:lnTo>
                      <a:pt x="1727" y="1079"/>
                    </a:lnTo>
                    <a:lnTo>
                      <a:pt x="1683" y="1064"/>
                    </a:lnTo>
                    <a:lnTo>
                      <a:pt x="1639" y="1047"/>
                    </a:lnTo>
                    <a:lnTo>
                      <a:pt x="1595" y="1030"/>
                    </a:lnTo>
                    <a:lnTo>
                      <a:pt x="1553" y="1011"/>
                    </a:lnTo>
                    <a:lnTo>
                      <a:pt x="1509" y="993"/>
                    </a:lnTo>
                    <a:lnTo>
                      <a:pt x="1467" y="973"/>
                    </a:lnTo>
                    <a:lnTo>
                      <a:pt x="1467" y="973"/>
                    </a:lnTo>
                    <a:lnTo>
                      <a:pt x="1426" y="952"/>
                    </a:lnTo>
                    <a:lnTo>
                      <a:pt x="1383" y="929"/>
                    </a:lnTo>
                    <a:lnTo>
                      <a:pt x="1344" y="905"/>
                    </a:lnTo>
                    <a:lnTo>
                      <a:pt x="1303" y="880"/>
                    </a:lnTo>
                    <a:lnTo>
                      <a:pt x="1263" y="853"/>
                    </a:lnTo>
                    <a:lnTo>
                      <a:pt x="1225" y="825"/>
                    </a:lnTo>
                    <a:lnTo>
                      <a:pt x="1189" y="795"/>
                    </a:lnTo>
                    <a:lnTo>
                      <a:pt x="1153" y="763"/>
                    </a:lnTo>
                    <a:lnTo>
                      <a:pt x="1153" y="763"/>
                    </a:lnTo>
                    <a:lnTo>
                      <a:pt x="1119" y="729"/>
                    </a:lnTo>
                    <a:lnTo>
                      <a:pt x="1087" y="692"/>
                    </a:lnTo>
                    <a:lnTo>
                      <a:pt x="1073" y="674"/>
                    </a:lnTo>
                    <a:lnTo>
                      <a:pt x="1059" y="654"/>
                    </a:lnTo>
                    <a:lnTo>
                      <a:pt x="1044" y="634"/>
                    </a:lnTo>
                    <a:lnTo>
                      <a:pt x="1032" y="613"/>
                    </a:lnTo>
                    <a:lnTo>
                      <a:pt x="1032" y="613"/>
                    </a:lnTo>
                    <a:lnTo>
                      <a:pt x="1019" y="592"/>
                    </a:lnTo>
                    <a:lnTo>
                      <a:pt x="1008" y="572"/>
                    </a:lnTo>
                    <a:lnTo>
                      <a:pt x="998" y="551"/>
                    </a:lnTo>
                    <a:lnTo>
                      <a:pt x="988" y="532"/>
                    </a:lnTo>
                    <a:lnTo>
                      <a:pt x="988" y="532"/>
                    </a:lnTo>
                    <a:lnTo>
                      <a:pt x="964" y="496"/>
                    </a:lnTo>
                    <a:lnTo>
                      <a:pt x="940" y="460"/>
                    </a:lnTo>
                    <a:lnTo>
                      <a:pt x="940" y="460"/>
                    </a:lnTo>
                    <a:lnTo>
                      <a:pt x="913" y="425"/>
                    </a:lnTo>
                    <a:lnTo>
                      <a:pt x="885" y="393"/>
                    </a:lnTo>
                    <a:lnTo>
                      <a:pt x="854" y="360"/>
                    </a:lnTo>
                    <a:lnTo>
                      <a:pt x="823" y="330"/>
                    </a:lnTo>
                    <a:lnTo>
                      <a:pt x="789" y="301"/>
                    </a:lnTo>
                    <a:lnTo>
                      <a:pt x="753" y="272"/>
                    </a:lnTo>
                    <a:lnTo>
                      <a:pt x="718" y="247"/>
                    </a:lnTo>
                    <a:lnTo>
                      <a:pt x="681" y="222"/>
                    </a:lnTo>
                    <a:lnTo>
                      <a:pt x="681" y="222"/>
                    </a:lnTo>
                    <a:lnTo>
                      <a:pt x="643" y="199"/>
                    </a:lnTo>
                    <a:lnTo>
                      <a:pt x="604" y="176"/>
                    </a:lnTo>
                    <a:lnTo>
                      <a:pt x="564" y="157"/>
                    </a:lnTo>
                    <a:lnTo>
                      <a:pt x="523" y="137"/>
                    </a:lnTo>
                    <a:lnTo>
                      <a:pt x="482" y="118"/>
                    </a:lnTo>
                    <a:lnTo>
                      <a:pt x="440" y="101"/>
                    </a:lnTo>
                    <a:lnTo>
                      <a:pt x="397" y="86"/>
                    </a:lnTo>
                    <a:lnTo>
                      <a:pt x="355" y="72"/>
                    </a:lnTo>
                    <a:lnTo>
                      <a:pt x="355" y="72"/>
                    </a:lnTo>
                    <a:lnTo>
                      <a:pt x="313" y="59"/>
                    </a:lnTo>
                    <a:lnTo>
                      <a:pt x="269" y="46"/>
                    </a:lnTo>
                    <a:lnTo>
                      <a:pt x="225" y="36"/>
                    </a:lnTo>
                    <a:lnTo>
                      <a:pt x="180" y="27"/>
                    </a:lnTo>
                    <a:lnTo>
                      <a:pt x="136" y="17"/>
                    </a:lnTo>
                    <a:lnTo>
                      <a:pt x="91" y="10"/>
                    </a:lnTo>
                    <a:lnTo>
                      <a:pt x="4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6" y="1"/>
                    </a:lnTo>
                    <a:lnTo>
                      <a:pt x="92" y="4"/>
                    </a:lnTo>
                    <a:lnTo>
                      <a:pt x="137" y="8"/>
                    </a:lnTo>
                    <a:lnTo>
                      <a:pt x="183" y="15"/>
                    </a:lnTo>
                    <a:lnTo>
                      <a:pt x="228" y="22"/>
                    </a:lnTo>
                    <a:lnTo>
                      <a:pt x="272" y="31"/>
                    </a:lnTo>
                    <a:lnTo>
                      <a:pt x="317" y="39"/>
                    </a:lnTo>
                    <a:lnTo>
                      <a:pt x="362" y="51"/>
                    </a:lnTo>
                    <a:lnTo>
                      <a:pt x="362" y="51"/>
                    </a:lnTo>
                    <a:lnTo>
                      <a:pt x="406" y="62"/>
                    </a:lnTo>
                    <a:lnTo>
                      <a:pt x="450" y="75"/>
                    </a:lnTo>
                    <a:lnTo>
                      <a:pt x="493" y="90"/>
                    </a:lnTo>
                    <a:lnTo>
                      <a:pt x="537" y="106"/>
                    </a:lnTo>
                    <a:lnTo>
                      <a:pt x="580" y="123"/>
                    </a:lnTo>
                    <a:lnTo>
                      <a:pt x="622" y="141"/>
                    </a:lnTo>
                    <a:lnTo>
                      <a:pt x="663" y="161"/>
                    </a:lnTo>
                    <a:lnTo>
                      <a:pt x="704" y="183"/>
                    </a:lnTo>
                    <a:lnTo>
                      <a:pt x="704" y="183"/>
                    </a:lnTo>
                    <a:lnTo>
                      <a:pt x="745" y="206"/>
                    </a:lnTo>
                    <a:lnTo>
                      <a:pt x="783" y="231"/>
                    </a:lnTo>
                    <a:lnTo>
                      <a:pt x="821" y="258"/>
                    </a:lnTo>
                    <a:lnTo>
                      <a:pt x="859" y="287"/>
                    </a:lnTo>
                    <a:lnTo>
                      <a:pt x="895" y="316"/>
                    </a:lnTo>
                    <a:lnTo>
                      <a:pt x="929" y="349"/>
                    </a:lnTo>
                    <a:lnTo>
                      <a:pt x="962" y="383"/>
                    </a:lnTo>
                    <a:lnTo>
                      <a:pt x="994" y="418"/>
                    </a:lnTo>
                    <a:lnTo>
                      <a:pt x="994" y="418"/>
                    </a:lnTo>
                    <a:lnTo>
                      <a:pt x="1023" y="455"/>
                    </a:lnTo>
                    <a:lnTo>
                      <a:pt x="1050" y="494"/>
                    </a:lnTo>
                    <a:lnTo>
                      <a:pt x="1050" y="494"/>
                    </a:lnTo>
                    <a:lnTo>
                      <a:pt x="1063" y="514"/>
                    </a:lnTo>
                    <a:lnTo>
                      <a:pt x="1076" y="534"/>
                    </a:lnTo>
                    <a:lnTo>
                      <a:pt x="1087" y="552"/>
                    </a:lnTo>
                    <a:lnTo>
                      <a:pt x="1098" y="571"/>
                    </a:lnTo>
                    <a:lnTo>
                      <a:pt x="1098" y="571"/>
                    </a:lnTo>
                    <a:lnTo>
                      <a:pt x="1124" y="604"/>
                    </a:lnTo>
                    <a:lnTo>
                      <a:pt x="1152" y="636"/>
                    </a:lnTo>
                    <a:lnTo>
                      <a:pt x="1181" y="667"/>
                    </a:lnTo>
                    <a:lnTo>
                      <a:pt x="1214" y="695"/>
                    </a:lnTo>
                    <a:lnTo>
                      <a:pt x="1214" y="695"/>
                    </a:lnTo>
                    <a:lnTo>
                      <a:pt x="1248" y="722"/>
                    </a:lnTo>
                    <a:lnTo>
                      <a:pt x="1283" y="747"/>
                    </a:lnTo>
                    <a:lnTo>
                      <a:pt x="1320" y="770"/>
                    </a:lnTo>
                    <a:lnTo>
                      <a:pt x="1357" y="792"/>
                    </a:lnTo>
                    <a:lnTo>
                      <a:pt x="1395" y="814"/>
                    </a:lnTo>
                    <a:lnTo>
                      <a:pt x="1434" y="833"/>
                    </a:lnTo>
                    <a:lnTo>
                      <a:pt x="1474" y="852"/>
                    </a:lnTo>
                    <a:lnTo>
                      <a:pt x="1515" y="869"/>
                    </a:lnTo>
                    <a:lnTo>
                      <a:pt x="1515" y="869"/>
                    </a:lnTo>
                    <a:lnTo>
                      <a:pt x="1556" y="886"/>
                    </a:lnTo>
                    <a:lnTo>
                      <a:pt x="1597" y="901"/>
                    </a:lnTo>
                    <a:lnTo>
                      <a:pt x="1639" y="915"/>
                    </a:lnTo>
                    <a:lnTo>
                      <a:pt x="1680" y="929"/>
                    </a:lnTo>
                    <a:lnTo>
                      <a:pt x="1766" y="955"/>
                    </a:lnTo>
                    <a:lnTo>
                      <a:pt x="1851" y="976"/>
                    </a:lnTo>
                    <a:lnTo>
                      <a:pt x="1851" y="976"/>
                    </a:lnTo>
                    <a:lnTo>
                      <a:pt x="1939" y="996"/>
                    </a:lnTo>
                    <a:lnTo>
                      <a:pt x="2026" y="1013"/>
                    </a:lnTo>
                    <a:lnTo>
                      <a:pt x="2114" y="1028"/>
                    </a:lnTo>
                    <a:lnTo>
                      <a:pt x="2203" y="1041"/>
                    </a:lnTo>
                    <a:lnTo>
                      <a:pt x="2290" y="1052"/>
                    </a:lnTo>
                    <a:lnTo>
                      <a:pt x="2379" y="1062"/>
                    </a:lnTo>
                    <a:lnTo>
                      <a:pt x="2467" y="1069"/>
                    </a:lnTo>
                    <a:lnTo>
                      <a:pt x="2556" y="1074"/>
                    </a:lnTo>
                    <a:lnTo>
                      <a:pt x="2557" y="1074"/>
                    </a:lnTo>
                    <a:lnTo>
                      <a:pt x="2557" y="1074"/>
                    </a:lnTo>
                    <a:lnTo>
                      <a:pt x="2567" y="1075"/>
                    </a:lnTo>
                    <a:lnTo>
                      <a:pt x="2576" y="1076"/>
                    </a:lnTo>
                    <a:lnTo>
                      <a:pt x="2584" y="1079"/>
                    </a:lnTo>
                    <a:lnTo>
                      <a:pt x="2593" y="1082"/>
                    </a:lnTo>
                    <a:lnTo>
                      <a:pt x="2600" y="1086"/>
                    </a:lnTo>
                    <a:lnTo>
                      <a:pt x="2608" y="1092"/>
                    </a:lnTo>
                    <a:lnTo>
                      <a:pt x="2621" y="1103"/>
                    </a:lnTo>
                    <a:lnTo>
                      <a:pt x="2631" y="1117"/>
                    </a:lnTo>
                    <a:lnTo>
                      <a:pt x="2635" y="1124"/>
                    </a:lnTo>
                    <a:lnTo>
                      <a:pt x="2639" y="1133"/>
                    </a:lnTo>
                    <a:lnTo>
                      <a:pt x="2642" y="1141"/>
                    </a:lnTo>
                    <a:lnTo>
                      <a:pt x="2644" y="1150"/>
                    </a:lnTo>
                    <a:lnTo>
                      <a:pt x="2645" y="1160"/>
                    </a:lnTo>
                    <a:lnTo>
                      <a:pt x="2645" y="1170"/>
                    </a:lnTo>
                    <a:lnTo>
                      <a:pt x="2645" y="1170"/>
                    </a:lnTo>
                    <a:lnTo>
                      <a:pt x="2644" y="1178"/>
                    </a:lnTo>
                    <a:lnTo>
                      <a:pt x="2642" y="1187"/>
                    </a:lnTo>
                    <a:lnTo>
                      <a:pt x="2639" y="1196"/>
                    </a:lnTo>
                    <a:lnTo>
                      <a:pt x="2635" y="1204"/>
                    </a:lnTo>
                    <a:lnTo>
                      <a:pt x="2631" y="1212"/>
                    </a:lnTo>
                    <a:lnTo>
                      <a:pt x="2627" y="1219"/>
                    </a:lnTo>
                    <a:lnTo>
                      <a:pt x="2615" y="1232"/>
                    </a:lnTo>
                    <a:lnTo>
                      <a:pt x="2601" y="1243"/>
                    </a:lnTo>
                    <a:lnTo>
                      <a:pt x="2593" y="1247"/>
                    </a:lnTo>
                    <a:lnTo>
                      <a:pt x="2586" y="1250"/>
                    </a:lnTo>
                    <a:lnTo>
                      <a:pt x="2576" y="1253"/>
                    </a:lnTo>
                    <a:lnTo>
                      <a:pt x="2567" y="1254"/>
                    </a:lnTo>
                    <a:lnTo>
                      <a:pt x="2559" y="1256"/>
                    </a:lnTo>
                    <a:lnTo>
                      <a:pt x="2549" y="1256"/>
                    </a:lnTo>
                    <a:lnTo>
                      <a:pt x="2549" y="1256"/>
                    </a:lnTo>
                    <a:lnTo>
                      <a:pt x="2545" y="1256"/>
                    </a:lnTo>
                    <a:lnTo>
                      <a:pt x="2545" y="125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  <p:grpSp>
            <p:nvGrpSpPr>
              <p:cNvPr id="222" name="Grupo 165"/>
              <p:cNvGrpSpPr/>
              <p:nvPr/>
            </p:nvGrpSpPr>
            <p:grpSpPr>
              <a:xfrm rot="3502563">
                <a:off x="5059058" y="2714815"/>
                <a:ext cx="658980" cy="591697"/>
                <a:chOff x="971551" y="0"/>
                <a:chExt cx="7200902" cy="6818311"/>
              </a:xfrm>
            </p:grpSpPr>
            <p:sp>
              <p:nvSpPr>
                <p:cNvPr id="292" name="Forma libre 5"/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93" name="Forma libre 6"/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23" name="Grupo 171"/>
              <p:cNvGrpSpPr/>
              <p:nvPr/>
            </p:nvGrpSpPr>
            <p:grpSpPr>
              <a:xfrm rot="21312991" flipH="1">
                <a:off x="5180347" y="4696231"/>
                <a:ext cx="698708" cy="550197"/>
                <a:chOff x="971551" y="0"/>
                <a:chExt cx="7200902" cy="6818311"/>
              </a:xfrm>
            </p:grpSpPr>
            <p:sp>
              <p:nvSpPr>
                <p:cNvPr id="290" name="Forma libre 5"/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2000">
                      <a:srgbClr val="84BC76"/>
                    </a:gs>
                    <a:gs pos="86000">
                      <a:srgbClr val="2F6C1C"/>
                    </a:gs>
                  </a:gsLst>
                  <a:lin ang="18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91" name="Forma libre 6"/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80000">
                      <a:srgbClr val="2E6D26"/>
                    </a:gs>
                  </a:gsLst>
                  <a:lin ang="258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sp>
            <p:nvSpPr>
              <p:cNvPr id="224" name="Forma libre 9"/>
              <p:cNvSpPr>
                <a:spLocks/>
              </p:cNvSpPr>
              <p:nvPr/>
            </p:nvSpPr>
            <p:spPr bwMode="auto">
              <a:xfrm>
                <a:off x="4716638" y="4099567"/>
                <a:ext cx="1285555" cy="231133"/>
              </a:xfrm>
              <a:custGeom>
                <a:avLst/>
                <a:gdLst/>
                <a:ahLst/>
                <a:cxnLst>
                  <a:cxn ang="0">
                    <a:pos x="2560" y="473"/>
                  </a:cxn>
                  <a:cxn ang="0">
                    <a:pos x="2412" y="404"/>
                  </a:cxn>
                  <a:cxn ang="0">
                    <a:pos x="2261" y="341"/>
                  </a:cxn>
                  <a:cxn ang="0">
                    <a:pos x="2107" y="283"/>
                  </a:cxn>
                  <a:cxn ang="0">
                    <a:pos x="1951" y="229"/>
                  </a:cxn>
                  <a:cxn ang="0">
                    <a:pos x="1874" y="205"/>
                  </a:cxn>
                  <a:cxn ang="0">
                    <a:pos x="1715" y="161"/>
                  </a:cxn>
                  <a:cxn ang="0">
                    <a:pos x="1554" y="126"/>
                  </a:cxn>
                  <a:cxn ang="0">
                    <a:pos x="1393" y="100"/>
                  </a:cxn>
                  <a:cxn ang="0">
                    <a:pos x="1313" y="92"/>
                  </a:cxn>
                  <a:cxn ang="0">
                    <a:pos x="1149" y="85"/>
                  </a:cxn>
                  <a:cxn ang="0">
                    <a:pos x="984" y="89"/>
                  </a:cxn>
                  <a:cxn ang="0">
                    <a:pos x="818" y="102"/>
                  </a:cxn>
                  <a:cxn ang="0">
                    <a:pos x="653" y="120"/>
                  </a:cxn>
                  <a:cxn ang="0">
                    <a:pos x="571" y="131"/>
                  </a:cxn>
                  <a:cxn ang="0">
                    <a:pos x="407" y="158"/>
                  </a:cxn>
                  <a:cxn ang="0">
                    <a:pos x="243" y="191"/>
                  </a:cxn>
                  <a:cxn ang="0">
                    <a:pos x="81" y="229"/>
                  </a:cxn>
                  <a:cxn ang="0">
                    <a:pos x="0" y="250"/>
                  </a:cxn>
                  <a:cxn ang="0">
                    <a:pos x="159" y="198"/>
                  </a:cxn>
                  <a:cxn ang="0">
                    <a:pos x="320" y="153"/>
                  </a:cxn>
                  <a:cxn ang="0">
                    <a:pos x="482" y="110"/>
                  </a:cxn>
                  <a:cxn ang="0">
                    <a:pos x="646" y="75"/>
                  </a:cxn>
                  <a:cxn ang="0">
                    <a:pos x="728" y="59"/>
                  </a:cxn>
                  <a:cxn ang="0">
                    <a:pos x="895" y="32"/>
                  </a:cxn>
                  <a:cxn ang="0">
                    <a:pos x="1061" y="13"/>
                  </a:cxn>
                  <a:cxn ang="0">
                    <a:pos x="1231" y="1"/>
                  </a:cxn>
                  <a:cxn ang="0">
                    <a:pos x="1317" y="0"/>
                  </a:cxn>
                  <a:cxn ang="0">
                    <a:pos x="1487" y="10"/>
                  </a:cxn>
                  <a:cxn ang="0">
                    <a:pos x="1656" y="30"/>
                  </a:cxn>
                  <a:cxn ang="0">
                    <a:pos x="1823" y="61"/>
                  </a:cxn>
                  <a:cxn ang="0">
                    <a:pos x="1989" y="97"/>
                  </a:cxn>
                  <a:cxn ang="0">
                    <a:pos x="2071" y="119"/>
                  </a:cxn>
                  <a:cxn ang="0">
                    <a:pos x="2234" y="165"/>
                  </a:cxn>
                  <a:cxn ang="0">
                    <a:pos x="2395" y="218"/>
                  </a:cxn>
                  <a:cxn ang="0">
                    <a:pos x="2556" y="276"/>
                  </a:cxn>
                  <a:cxn ang="0">
                    <a:pos x="2635" y="307"/>
                  </a:cxn>
                  <a:cxn ang="0">
                    <a:pos x="2652" y="315"/>
                  </a:cxn>
                  <a:cxn ang="0">
                    <a:pos x="2666" y="326"/>
                  </a:cxn>
                  <a:cxn ang="0">
                    <a:pos x="2677" y="341"/>
                  </a:cxn>
                  <a:cxn ang="0">
                    <a:pos x="2690" y="373"/>
                  </a:cxn>
                  <a:cxn ang="0">
                    <a:pos x="2693" y="390"/>
                  </a:cxn>
                  <a:cxn ang="0">
                    <a:pos x="2692" y="408"/>
                  </a:cxn>
                  <a:cxn ang="0">
                    <a:pos x="2686" y="425"/>
                  </a:cxn>
                  <a:cxn ang="0">
                    <a:pos x="2682" y="434"/>
                  </a:cxn>
                  <a:cxn ang="0">
                    <a:pos x="2672" y="449"/>
                  </a:cxn>
                  <a:cxn ang="0">
                    <a:pos x="2659" y="462"/>
                  </a:cxn>
                  <a:cxn ang="0">
                    <a:pos x="2638" y="476"/>
                  </a:cxn>
                  <a:cxn ang="0">
                    <a:pos x="2612" y="482"/>
                  </a:cxn>
                  <a:cxn ang="0">
                    <a:pos x="2594" y="483"/>
                  </a:cxn>
                  <a:cxn ang="0">
                    <a:pos x="2577" y="479"/>
                  </a:cxn>
                  <a:cxn ang="0">
                    <a:pos x="2567" y="476"/>
                  </a:cxn>
                  <a:cxn ang="0">
                    <a:pos x="2560" y="473"/>
                  </a:cxn>
                </a:cxnLst>
                <a:rect l="0" t="0" r="r" b="b"/>
                <a:pathLst>
                  <a:path w="2693" h="483">
                    <a:moveTo>
                      <a:pt x="2560" y="473"/>
                    </a:moveTo>
                    <a:lnTo>
                      <a:pt x="2560" y="473"/>
                    </a:lnTo>
                    <a:lnTo>
                      <a:pt x="2487" y="438"/>
                    </a:lnTo>
                    <a:lnTo>
                      <a:pt x="2412" y="404"/>
                    </a:lnTo>
                    <a:lnTo>
                      <a:pt x="2337" y="372"/>
                    </a:lnTo>
                    <a:lnTo>
                      <a:pt x="2261" y="341"/>
                    </a:lnTo>
                    <a:lnTo>
                      <a:pt x="2184" y="311"/>
                    </a:lnTo>
                    <a:lnTo>
                      <a:pt x="2107" y="283"/>
                    </a:lnTo>
                    <a:lnTo>
                      <a:pt x="2029" y="254"/>
                    </a:lnTo>
                    <a:lnTo>
                      <a:pt x="1951" y="229"/>
                    </a:lnTo>
                    <a:lnTo>
                      <a:pt x="1951" y="229"/>
                    </a:lnTo>
                    <a:lnTo>
                      <a:pt x="1874" y="205"/>
                    </a:lnTo>
                    <a:lnTo>
                      <a:pt x="1795" y="182"/>
                    </a:lnTo>
                    <a:lnTo>
                      <a:pt x="1715" y="161"/>
                    </a:lnTo>
                    <a:lnTo>
                      <a:pt x="1635" y="141"/>
                    </a:lnTo>
                    <a:lnTo>
                      <a:pt x="1554" y="126"/>
                    </a:lnTo>
                    <a:lnTo>
                      <a:pt x="1474" y="112"/>
                    </a:lnTo>
                    <a:lnTo>
                      <a:pt x="1393" y="100"/>
                    </a:lnTo>
                    <a:lnTo>
                      <a:pt x="1313" y="92"/>
                    </a:lnTo>
                    <a:lnTo>
                      <a:pt x="1313" y="92"/>
                    </a:lnTo>
                    <a:lnTo>
                      <a:pt x="1231" y="88"/>
                    </a:lnTo>
                    <a:lnTo>
                      <a:pt x="1149" y="85"/>
                    </a:lnTo>
                    <a:lnTo>
                      <a:pt x="1067" y="86"/>
                    </a:lnTo>
                    <a:lnTo>
                      <a:pt x="984" y="89"/>
                    </a:lnTo>
                    <a:lnTo>
                      <a:pt x="902" y="95"/>
                    </a:lnTo>
                    <a:lnTo>
                      <a:pt x="818" y="102"/>
                    </a:lnTo>
                    <a:lnTo>
                      <a:pt x="736" y="110"/>
                    </a:lnTo>
                    <a:lnTo>
                      <a:pt x="653" y="120"/>
                    </a:lnTo>
                    <a:lnTo>
                      <a:pt x="653" y="120"/>
                    </a:lnTo>
                    <a:lnTo>
                      <a:pt x="571" y="131"/>
                    </a:lnTo>
                    <a:lnTo>
                      <a:pt x="489" y="144"/>
                    </a:lnTo>
                    <a:lnTo>
                      <a:pt x="407" y="158"/>
                    </a:lnTo>
                    <a:lnTo>
                      <a:pt x="325" y="174"/>
                    </a:lnTo>
                    <a:lnTo>
                      <a:pt x="243" y="191"/>
                    </a:lnTo>
                    <a:lnTo>
                      <a:pt x="161" y="209"/>
                    </a:lnTo>
                    <a:lnTo>
                      <a:pt x="81" y="22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80" y="223"/>
                    </a:lnTo>
                    <a:lnTo>
                      <a:pt x="159" y="198"/>
                    </a:lnTo>
                    <a:lnTo>
                      <a:pt x="239" y="174"/>
                    </a:lnTo>
                    <a:lnTo>
                      <a:pt x="320" y="153"/>
                    </a:lnTo>
                    <a:lnTo>
                      <a:pt x="400" y="130"/>
                    </a:lnTo>
                    <a:lnTo>
                      <a:pt x="482" y="110"/>
                    </a:lnTo>
                    <a:lnTo>
                      <a:pt x="564" y="92"/>
                    </a:lnTo>
                    <a:lnTo>
                      <a:pt x="646" y="75"/>
                    </a:lnTo>
                    <a:lnTo>
                      <a:pt x="646" y="75"/>
                    </a:lnTo>
                    <a:lnTo>
                      <a:pt x="728" y="59"/>
                    </a:lnTo>
                    <a:lnTo>
                      <a:pt x="811" y="45"/>
                    </a:lnTo>
                    <a:lnTo>
                      <a:pt x="895" y="32"/>
                    </a:lnTo>
                    <a:lnTo>
                      <a:pt x="978" y="21"/>
                    </a:lnTo>
                    <a:lnTo>
                      <a:pt x="1061" y="13"/>
                    </a:lnTo>
                    <a:lnTo>
                      <a:pt x="1146" y="6"/>
                    </a:lnTo>
                    <a:lnTo>
                      <a:pt x="1231" y="1"/>
                    </a:lnTo>
                    <a:lnTo>
                      <a:pt x="1317" y="0"/>
                    </a:lnTo>
                    <a:lnTo>
                      <a:pt x="1317" y="0"/>
                    </a:lnTo>
                    <a:lnTo>
                      <a:pt x="1402" y="3"/>
                    </a:lnTo>
                    <a:lnTo>
                      <a:pt x="1487" y="10"/>
                    </a:lnTo>
                    <a:lnTo>
                      <a:pt x="1571" y="18"/>
                    </a:lnTo>
                    <a:lnTo>
                      <a:pt x="1656" y="30"/>
                    </a:lnTo>
                    <a:lnTo>
                      <a:pt x="1739" y="44"/>
                    </a:lnTo>
                    <a:lnTo>
                      <a:pt x="1823" y="61"/>
                    </a:lnTo>
                    <a:lnTo>
                      <a:pt x="1906" y="78"/>
                    </a:lnTo>
                    <a:lnTo>
                      <a:pt x="1989" y="97"/>
                    </a:lnTo>
                    <a:lnTo>
                      <a:pt x="1989" y="97"/>
                    </a:lnTo>
                    <a:lnTo>
                      <a:pt x="2071" y="119"/>
                    </a:lnTo>
                    <a:lnTo>
                      <a:pt x="2153" y="141"/>
                    </a:lnTo>
                    <a:lnTo>
                      <a:pt x="2234" y="165"/>
                    </a:lnTo>
                    <a:lnTo>
                      <a:pt x="2314" y="191"/>
                    </a:lnTo>
                    <a:lnTo>
                      <a:pt x="2395" y="218"/>
                    </a:lnTo>
                    <a:lnTo>
                      <a:pt x="2475" y="246"/>
                    </a:lnTo>
                    <a:lnTo>
                      <a:pt x="2556" y="276"/>
                    </a:lnTo>
                    <a:lnTo>
                      <a:pt x="2635" y="307"/>
                    </a:lnTo>
                    <a:lnTo>
                      <a:pt x="2635" y="307"/>
                    </a:lnTo>
                    <a:lnTo>
                      <a:pt x="2644" y="311"/>
                    </a:lnTo>
                    <a:lnTo>
                      <a:pt x="2652" y="315"/>
                    </a:lnTo>
                    <a:lnTo>
                      <a:pt x="2659" y="321"/>
                    </a:lnTo>
                    <a:lnTo>
                      <a:pt x="2666" y="326"/>
                    </a:lnTo>
                    <a:lnTo>
                      <a:pt x="2672" y="333"/>
                    </a:lnTo>
                    <a:lnTo>
                      <a:pt x="2677" y="341"/>
                    </a:lnTo>
                    <a:lnTo>
                      <a:pt x="2686" y="356"/>
                    </a:lnTo>
                    <a:lnTo>
                      <a:pt x="2690" y="373"/>
                    </a:lnTo>
                    <a:lnTo>
                      <a:pt x="2692" y="381"/>
                    </a:lnTo>
                    <a:lnTo>
                      <a:pt x="2693" y="390"/>
                    </a:lnTo>
                    <a:lnTo>
                      <a:pt x="2693" y="398"/>
                    </a:lnTo>
                    <a:lnTo>
                      <a:pt x="2692" y="408"/>
                    </a:lnTo>
                    <a:lnTo>
                      <a:pt x="2689" y="417"/>
                    </a:lnTo>
                    <a:lnTo>
                      <a:pt x="2686" y="425"/>
                    </a:lnTo>
                    <a:lnTo>
                      <a:pt x="2686" y="425"/>
                    </a:lnTo>
                    <a:lnTo>
                      <a:pt x="2682" y="434"/>
                    </a:lnTo>
                    <a:lnTo>
                      <a:pt x="2677" y="442"/>
                    </a:lnTo>
                    <a:lnTo>
                      <a:pt x="2672" y="449"/>
                    </a:lnTo>
                    <a:lnTo>
                      <a:pt x="2666" y="456"/>
                    </a:lnTo>
                    <a:lnTo>
                      <a:pt x="2659" y="462"/>
                    </a:lnTo>
                    <a:lnTo>
                      <a:pt x="2653" y="468"/>
                    </a:lnTo>
                    <a:lnTo>
                      <a:pt x="2638" y="476"/>
                    </a:lnTo>
                    <a:lnTo>
                      <a:pt x="2621" y="480"/>
                    </a:lnTo>
                    <a:lnTo>
                      <a:pt x="2612" y="482"/>
                    </a:lnTo>
                    <a:lnTo>
                      <a:pt x="2603" y="483"/>
                    </a:lnTo>
                    <a:lnTo>
                      <a:pt x="2594" y="483"/>
                    </a:lnTo>
                    <a:lnTo>
                      <a:pt x="2586" y="482"/>
                    </a:lnTo>
                    <a:lnTo>
                      <a:pt x="2577" y="479"/>
                    </a:lnTo>
                    <a:lnTo>
                      <a:pt x="2567" y="476"/>
                    </a:lnTo>
                    <a:lnTo>
                      <a:pt x="2567" y="476"/>
                    </a:lnTo>
                    <a:lnTo>
                      <a:pt x="2562" y="473"/>
                    </a:lnTo>
                    <a:lnTo>
                      <a:pt x="2560" y="47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360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  <p:sp>
            <p:nvSpPr>
              <p:cNvPr id="225" name="Forma libre 7"/>
              <p:cNvSpPr>
                <a:spLocks/>
              </p:cNvSpPr>
              <p:nvPr/>
            </p:nvSpPr>
            <p:spPr bwMode="auto">
              <a:xfrm>
                <a:off x="5669348" y="589355"/>
                <a:ext cx="426652" cy="5227245"/>
              </a:xfrm>
              <a:custGeom>
                <a:avLst/>
                <a:gdLst/>
                <a:ahLst/>
                <a:cxnLst>
                  <a:cxn ang="0">
                    <a:pos x="85" y="8177"/>
                  </a:cxn>
                  <a:cxn ang="0">
                    <a:pos x="198" y="7659"/>
                  </a:cxn>
                  <a:cxn ang="0">
                    <a:pos x="268" y="7269"/>
                  </a:cxn>
                  <a:cxn ang="0">
                    <a:pos x="336" y="6747"/>
                  </a:cxn>
                  <a:cxn ang="0">
                    <a:pos x="357" y="6422"/>
                  </a:cxn>
                  <a:cxn ang="0">
                    <a:pos x="357" y="6228"/>
                  </a:cxn>
                  <a:cxn ang="0">
                    <a:pos x="342" y="6039"/>
                  </a:cxn>
                  <a:cxn ang="0">
                    <a:pos x="315" y="5888"/>
                  </a:cxn>
                  <a:cxn ang="0">
                    <a:pos x="275" y="5719"/>
                  </a:cxn>
                  <a:cxn ang="0">
                    <a:pos x="203" y="5320"/>
                  </a:cxn>
                  <a:cxn ang="0">
                    <a:pos x="147" y="4918"/>
                  </a:cxn>
                  <a:cxn ang="0">
                    <a:pos x="87" y="4383"/>
                  </a:cxn>
                  <a:cxn ang="0">
                    <a:pos x="52" y="3982"/>
                  </a:cxn>
                  <a:cxn ang="0">
                    <a:pos x="18" y="3445"/>
                  </a:cxn>
                  <a:cxn ang="0">
                    <a:pos x="4" y="3042"/>
                  </a:cxn>
                  <a:cxn ang="0">
                    <a:pos x="3" y="2504"/>
                  </a:cxn>
                  <a:cxn ang="0">
                    <a:pos x="22" y="2100"/>
                  </a:cxn>
                  <a:cxn ang="0">
                    <a:pos x="61" y="1765"/>
                  </a:cxn>
                  <a:cxn ang="0">
                    <a:pos x="99" y="1564"/>
                  </a:cxn>
                  <a:cxn ang="0">
                    <a:pos x="134" y="1433"/>
                  </a:cxn>
                  <a:cxn ang="0">
                    <a:pos x="179" y="1306"/>
                  </a:cxn>
                  <a:cxn ang="0">
                    <a:pos x="257" y="1051"/>
                  </a:cxn>
                  <a:cxn ang="0">
                    <a:pos x="299" y="856"/>
                  </a:cxn>
                  <a:cxn ang="0">
                    <a:pos x="333" y="592"/>
                  </a:cxn>
                  <a:cxn ang="0">
                    <a:pos x="336" y="393"/>
                  </a:cxn>
                  <a:cxn ang="0">
                    <a:pos x="316" y="194"/>
                  </a:cxn>
                  <a:cxn ang="0">
                    <a:pos x="288" y="64"/>
                  </a:cxn>
                  <a:cxn ang="0">
                    <a:pos x="280" y="31"/>
                  </a:cxn>
                  <a:cxn ang="0">
                    <a:pos x="318" y="160"/>
                  </a:cxn>
                  <a:cxn ang="0">
                    <a:pos x="345" y="325"/>
                  </a:cxn>
                  <a:cxn ang="0">
                    <a:pos x="357" y="526"/>
                  </a:cxn>
                  <a:cxn ang="0">
                    <a:pos x="340" y="795"/>
                  </a:cxn>
                  <a:cxn ang="0">
                    <a:pos x="296" y="1061"/>
                  </a:cxn>
                  <a:cxn ang="0">
                    <a:pos x="247" y="1257"/>
                  </a:cxn>
                  <a:cxn ang="0">
                    <a:pos x="198" y="1417"/>
                  </a:cxn>
                  <a:cxn ang="0">
                    <a:pos x="158" y="1577"/>
                  </a:cxn>
                  <a:cxn ang="0">
                    <a:pos x="130" y="1773"/>
                  </a:cxn>
                  <a:cxn ang="0">
                    <a:pos x="104" y="2104"/>
                  </a:cxn>
                  <a:cxn ang="0">
                    <a:pos x="100" y="2504"/>
                  </a:cxn>
                  <a:cxn ang="0">
                    <a:pos x="121" y="3036"/>
                  </a:cxn>
                  <a:cxn ang="0">
                    <a:pos x="151" y="3436"/>
                  </a:cxn>
                  <a:cxn ang="0">
                    <a:pos x="205" y="3966"/>
                  </a:cxn>
                  <a:cxn ang="0">
                    <a:pos x="256" y="4363"/>
                  </a:cxn>
                  <a:cxn ang="0">
                    <a:pos x="335" y="4892"/>
                  </a:cxn>
                  <a:cxn ang="0">
                    <a:pos x="405" y="5284"/>
                  </a:cxn>
                  <a:cxn ang="0">
                    <a:pos x="507" y="5734"/>
                  </a:cxn>
                  <a:cxn ang="0">
                    <a:pos x="544" y="5864"/>
                  </a:cxn>
                  <a:cxn ang="0">
                    <a:pos x="573" y="6005"/>
                  </a:cxn>
                  <a:cxn ang="0">
                    <a:pos x="597" y="6215"/>
                  </a:cxn>
                  <a:cxn ang="0">
                    <a:pos x="604" y="6423"/>
                  </a:cxn>
                  <a:cxn ang="0">
                    <a:pos x="597" y="6766"/>
                  </a:cxn>
                  <a:cxn ang="0">
                    <a:pos x="547" y="7309"/>
                  </a:cxn>
                  <a:cxn ang="0">
                    <a:pos x="490" y="7712"/>
                  </a:cxn>
                  <a:cxn ang="0">
                    <a:pos x="395" y="8246"/>
                  </a:cxn>
                  <a:cxn ang="0">
                    <a:pos x="335" y="8528"/>
                  </a:cxn>
                  <a:cxn ang="0">
                    <a:pos x="302" y="8583"/>
                  </a:cxn>
                  <a:cxn ang="0">
                    <a:pos x="253" y="8623"/>
                  </a:cxn>
                  <a:cxn ang="0">
                    <a:pos x="192" y="8640"/>
                  </a:cxn>
                  <a:cxn ang="0">
                    <a:pos x="144" y="8636"/>
                  </a:cxn>
                  <a:cxn ang="0">
                    <a:pos x="83" y="8610"/>
                  </a:cxn>
                  <a:cxn ang="0">
                    <a:pos x="41" y="8565"/>
                  </a:cxn>
                  <a:cxn ang="0">
                    <a:pos x="17" y="8506"/>
                  </a:cxn>
                  <a:cxn ang="0">
                    <a:pos x="18" y="8441"/>
                  </a:cxn>
                </a:cxnLst>
                <a:rect l="0" t="0" r="r" b="b"/>
                <a:pathLst>
                  <a:path w="606" h="8640">
                    <a:moveTo>
                      <a:pt x="21" y="8432"/>
                    </a:moveTo>
                    <a:lnTo>
                      <a:pt x="21" y="8432"/>
                    </a:lnTo>
                    <a:lnTo>
                      <a:pt x="54" y="8305"/>
                    </a:lnTo>
                    <a:lnTo>
                      <a:pt x="85" y="8177"/>
                    </a:lnTo>
                    <a:lnTo>
                      <a:pt x="114" y="8048"/>
                    </a:lnTo>
                    <a:lnTo>
                      <a:pt x="144" y="7919"/>
                    </a:lnTo>
                    <a:lnTo>
                      <a:pt x="171" y="7789"/>
                    </a:lnTo>
                    <a:lnTo>
                      <a:pt x="198" y="7659"/>
                    </a:lnTo>
                    <a:lnTo>
                      <a:pt x="223" y="7529"/>
                    </a:lnTo>
                    <a:lnTo>
                      <a:pt x="246" y="7399"/>
                    </a:lnTo>
                    <a:lnTo>
                      <a:pt x="246" y="7399"/>
                    </a:lnTo>
                    <a:lnTo>
                      <a:pt x="268" y="7269"/>
                    </a:lnTo>
                    <a:lnTo>
                      <a:pt x="288" y="7139"/>
                    </a:lnTo>
                    <a:lnTo>
                      <a:pt x="306" y="7008"/>
                    </a:lnTo>
                    <a:lnTo>
                      <a:pt x="323" y="6878"/>
                    </a:lnTo>
                    <a:lnTo>
                      <a:pt x="336" y="6747"/>
                    </a:lnTo>
                    <a:lnTo>
                      <a:pt x="347" y="6617"/>
                    </a:lnTo>
                    <a:lnTo>
                      <a:pt x="352" y="6552"/>
                    </a:lnTo>
                    <a:lnTo>
                      <a:pt x="354" y="6487"/>
                    </a:lnTo>
                    <a:lnTo>
                      <a:pt x="357" y="6422"/>
                    </a:lnTo>
                    <a:lnTo>
                      <a:pt x="359" y="6357"/>
                    </a:lnTo>
                    <a:lnTo>
                      <a:pt x="359" y="6357"/>
                    </a:lnTo>
                    <a:lnTo>
                      <a:pt x="359" y="6292"/>
                    </a:lnTo>
                    <a:lnTo>
                      <a:pt x="357" y="6228"/>
                    </a:lnTo>
                    <a:lnTo>
                      <a:pt x="353" y="6165"/>
                    </a:lnTo>
                    <a:lnTo>
                      <a:pt x="349" y="6101"/>
                    </a:lnTo>
                    <a:lnTo>
                      <a:pt x="349" y="6101"/>
                    </a:lnTo>
                    <a:lnTo>
                      <a:pt x="342" y="6039"/>
                    </a:lnTo>
                    <a:lnTo>
                      <a:pt x="333" y="5977"/>
                    </a:lnTo>
                    <a:lnTo>
                      <a:pt x="333" y="5977"/>
                    </a:lnTo>
                    <a:lnTo>
                      <a:pt x="322" y="5917"/>
                    </a:lnTo>
                    <a:lnTo>
                      <a:pt x="315" y="5888"/>
                    </a:lnTo>
                    <a:lnTo>
                      <a:pt x="306" y="5855"/>
                    </a:lnTo>
                    <a:lnTo>
                      <a:pt x="306" y="5855"/>
                    </a:lnTo>
                    <a:lnTo>
                      <a:pt x="291" y="5787"/>
                    </a:lnTo>
                    <a:lnTo>
                      <a:pt x="275" y="5719"/>
                    </a:lnTo>
                    <a:lnTo>
                      <a:pt x="263" y="5653"/>
                    </a:lnTo>
                    <a:lnTo>
                      <a:pt x="250" y="5587"/>
                    </a:lnTo>
                    <a:lnTo>
                      <a:pt x="226" y="5452"/>
                    </a:lnTo>
                    <a:lnTo>
                      <a:pt x="203" y="5320"/>
                    </a:lnTo>
                    <a:lnTo>
                      <a:pt x="203" y="5320"/>
                    </a:lnTo>
                    <a:lnTo>
                      <a:pt x="183" y="5185"/>
                    </a:lnTo>
                    <a:lnTo>
                      <a:pt x="165" y="5053"/>
                    </a:lnTo>
                    <a:lnTo>
                      <a:pt x="147" y="4918"/>
                    </a:lnTo>
                    <a:lnTo>
                      <a:pt x="131" y="4784"/>
                    </a:lnTo>
                    <a:lnTo>
                      <a:pt x="116" y="4651"/>
                    </a:lnTo>
                    <a:lnTo>
                      <a:pt x="100" y="4517"/>
                    </a:lnTo>
                    <a:lnTo>
                      <a:pt x="87" y="4383"/>
                    </a:lnTo>
                    <a:lnTo>
                      <a:pt x="75" y="4250"/>
                    </a:lnTo>
                    <a:lnTo>
                      <a:pt x="75" y="4250"/>
                    </a:lnTo>
                    <a:lnTo>
                      <a:pt x="63" y="4116"/>
                    </a:lnTo>
                    <a:lnTo>
                      <a:pt x="52" y="3982"/>
                    </a:lnTo>
                    <a:lnTo>
                      <a:pt x="42" y="3847"/>
                    </a:lnTo>
                    <a:lnTo>
                      <a:pt x="32" y="3713"/>
                    </a:lnTo>
                    <a:lnTo>
                      <a:pt x="25" y="3579"/>
                    </a:lnTo>
                    <a:lnTo>
                      <a:pt x="18" y="3445"/>
                    </a:lnTo>
                    <a:lnTo>
                      <a:pt x="13" y="3310"/>
                    </a:lnTo>
                    <a:lnTo>
                      <a:pt x="7" y="3176"/>
                    </a:lnTo>
                    <a:lnTo>
                      <a:pt x="7" y="3176"/>
                    </a:lnTo>
                    <a:lnTo>
                      <a:pt x="4" y="3042"/>
                    </a:lnTo>
                    <a:lnTo>
                      <a:pt x="1" y="2906"/>
                    </a:lnTo>
                    <a:lnTo>
                      <a:pt x="0" y="2772"/>
                    </a:lnTo>
                    <a:lnTo>
                      <a:pt x="1" y="2638"/>
                    </a:lnTo>
                    <a:lnTo>
                      <a:pt x="3" y="2504"/>
                    </a:lnTo>
                    <a:lnTo>
                      <a:pt x="7" y="2368"/>
                    </a:lnTo>
                    <a:lnTo>
                      <a:pt x="14" y="2234"/>
                    </a:lnTo>
                    <a:lnTo>
                      <a:pt x="22" y="2100"/>
                    </a:lnTo>
                    <a:lnTo>
                      <a:pt x="22" y="2100"/>
                    </a:lnTo>
                    <a:lnTo>
                      <a:pt x="35" y="1965"/>
                    </a:lnTo>
                    <a:lnTo>
                      <a:pt x="42" y="1898"/>
                    </a:lnTo>
                    <a:lnTo>
                      <a:pt x="51" y="1831"/>
                    </a:lnTo>
                    <a:lnTo>
                      <a:pt x="61" y="1765"/>
                    </a:lnTo>
                    <a:lnTo>
                      <a:pt x="72" y="1697"/>
                    </a:lnTo>
                    <a:lnTo>
                      <a:pt x="85" y="1631"/>
                    </a:lnTo>
                    <a:lnTo>
                      <a:pt x="99" y="1564"/>
                    </a:lnTo>
                    <a:lnTo>
                      <a:pt x="99" y="1564"/>
                    </a:lnTo>
                    <a:lnTo>
                      <a:pt x="116" y="1498"/>
                    </a:lnTo>
                    <a:lnTo>
                      <a:pt x="124" y="1465"/>
                    </a:lnTo>
                    <a:lnTo>
                      <a:pt x="134" y="1433"/>
                    </a:lnTo>
                    <a:lnTo>
                      <a:pt x="134" y="1433"/>
                    </a:lnTo>
                    <a:lnTo>
                      <a:pt x="145" y="1400"/>
                    </a:lnTo>
                    <a:lnTo>
                      <a:pt x="157" y="1369"/>
                    </a:lnTo>
                    <a:lnTo>
                      <a:pt x="179" y="1306"/>
                    </a:lnTo>
                    <a:lnTo>
                      <a:pt x="179" y="1306"/>
                    </a:lnTo>
                    <a:lnTo>
                      <a:pt x="200" y="1243"/>
                    </a:lnTo>
                    <a:lnTo>
                      <a:pt x="220" y="1180"/>
                    </a:lnTo>
                    <a:lnTo>
                      <a:pt x="239" y="1116"/>
                    </a:lnTo>
                    <a:lnTo>
                      <a:pt x="257" y="1051"/>
                    </a:lnTo>
                    <a:lnTo>
                      <a:pt x="257" y="1051"/>
                    </a:lnTo>
                    <a:lnTo>
                      <a:pt x="272" y="986"/>
                    </a:lnTo>
                    <a:lnTo>
                      <a:pt x="287" y="921"/>
                    </a:lnTo>
                    <a:lnTo>
                      <a:pt x="299" y="856"/>
                    </a:lnTo>
                    <a:lnTo>
                      <a:pt x="311" y="791"/>
                    </a:lnTo>
                    <a:lnTo>
                      <a:pt x="321" y="725"/>
                    </a:lnTo>
                    <a:lnTo>
                      <a:pt x="328" y="658"/>
                    </a:lnTo>
                    <a:lnTo>
                      <a:pt x="333" y="592"/>
                    </a:lnTo>
                    <a:lnTo>
                      <a:pt x="336" y="526"/>
                    </a:lnTo>
                    <a:lnTo>
                      <a:pt x="336" y="526"/>
                    </a:lnTo>
                    <a:lnTo>
                      <a:pt x="337" y="459"/>
                    </a:lnTo>
                    <a:lnTo>
                      <a:pt x="336" y="393"/>
                    </a:lnTo>
                    <a:lnTo>
                      <a:pt x="332" y="326"/>
                    </a:lnTo>
                    <a:lnTo>
                      <a:pt x="326" y="260"/>
                    </a:lnTo>
                    <a:lnTo>
                      <a:pt x="326" y="260"/>
                    </a:lnTo>
                    <a:lnTo>
                      <a:pt x="316" y="194"/>
                    </a:lnTo>
                    <a:lnTo>
                      <a:pt x="311" y="161"/>
                    </a:lnTo>
                    <a:lnTo>
                      <a:pt x="305" y="127"/>
                    </a:lnTo>
                    <a:lnTo>
                      <a:pt x="296" y="95"/>
                    </a:lnTo>
                    <a:lnTo>
                      <a:pt x="288" y="64"/>
                    </a:lnTo>
                    <a:lnTo>
                      <a:pt x="278" y="31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80" y="31"/>
                    </a:lnTo>
                    <a:lnTo>
                      <a:pt x="291" y="62"/>
                    </a:lnTo>
                    <a:lnTo>
                      <a:pt x="301" y="95"/>
                    </a:lnTo>
                    <a:lnTo>
                      <a:pt x="309" y="127"/>
                    </a:lnTo>
                    <a:lnTo>
                      <a:pt x="318" y="160"/>
                    </a:lnTo>
                    <a:lnTo>
                      <a:pt x="325" y="192"/>
                    </a:lnTo>
                    <a:lnTo>
                      <a:pt x="336" y="259"/>
                    </a:lnTo>
                    <a:lnTo>
                      <a:pt x="336" y="259"/>
                    </a:lnTo>
                    <a:lnTo>
                      <a:pt x="345" y="325"/>
                    </a:lnTo>
                    <a:lnTo>
                      <a:pt x="352" y="391"/>
                    </a:lnTo>
                    <a:lnTo>
                      <a:pt x="356" y="459"/>
                    </a:lnTo>
                    <a:lnTo>
                      <a:pt x="357" y="526"/>
                    </a:lnTo>
                    <a:lnTo>
                      <a:pt x="357" y="526"/>
                    </a:lnTo>
                    <a:lnTo>
                      <a:pt x="356" y="593"/>
                    </a:lnTo>
                    <a:lnTo>
                      <a:pt x="353" y="661"/>
                    </a:lnTo>
                    <a:lnTo>
                      <a:pt x="347" y="728"/>
                    </a:lnTo>
                    <a:lnTo>
                      <a:pt x="340" y="795"/>
                    </a:lnTo>
                    <a:lnTo>
                      <a:pt x="332" y="862"/>
                    </a:lnTo>
                    <a:lnTo>
                      <a:pt x="322" y="928"/>
                    </a:lnTo>
                    <a:lnTo>
                      <a:pt x="311" y="995"/>
                    </a:lnTo>
                    <a:lnTo>
                      <a:pt x="296" y="1061"/>
                    </a:lnTo>
                    <a:lnTo>
                      <a:pt x="296" y="1061"/>
                    </a:lnTo>
                    <a:lnTo>
                      <a:pt x="281" y="1126"/>
                    </a:lnTo>
                    <a:lnTo>
                      <a:pt x="265" y="1193"/>
                    </a:lnTo>
                    <a:lnTo>
                      <a:pt x="247" y="1257"/>
                    </a:lnTo>
                    <a:lnTo>
                      <a:pt x="227" y="1322"/>
                    </a:lnTo>
                    <a:lnTo>
                      <a:pt x="227" y="1322"/>
                    </a:lnTo>
                    <a:lnTo>
                      <a:pt x="207" y="1386"/>
                    </a:lnTo>
                    <a:lnTo>
                      <a:pt x="198" y="1417"/>
                    </a:lnTo>
                    <a:lnTo>
                      <a:pt x="188" y="1448"/>
                    </a:lnTo>
                    <a:lnTo>
                      <a:pt x="188" y="1448"/>
                    </a:lnTo>
                    <a:lnTo>
                      <a:pt x="172" y="1513"/>
                    </a:lnTo>
                    <a:lnTo>
                      <a:pt x="158" y="1577"/>
                    </a:lnTo>
                    <a:lnTo>
                      <a:pt x="158" y="1577"/>
                    </a:lnTo>
                    <a:lnTo>
                      <a:pt x="147" y="1642"/>
                    </a:lnTo>
                    <a:lnTo>
                      <a:pt x="137" y="1708"/>
                    </a:lnTo>
                    <a:lnTo>
                      <a:pt x="130" y="1773"/>
                    </a:lnTo>
                    <a:lnTo>
                      <a:pt x="123" y="1840"/>
                    </a:lnTo>
                    <a:lnTo>
                      <a:pt x="116" y="1906"/>
                    </a:lnTo>
                    <a:lnTo>
                      <a:pt x="111" y="1971"/>
                    </a:lnTo>
                    <a:lnTo>
                      <a:pt x="104" y="2104"/>
                    </a:lnTo>
                    <a:lnTo>
                      <a:pt x="104" y="2104"/>
                    </a:lnTo>
                    <a:lnTo>
                      <a:pt x="102" y="2238"/>
                    </a:lnTo>
                    <a:lnTo>
                      <a:pt x="100" y="2371"/>
                    </a:lnTo>
                    <a:lnTo>
                      <a:pt x="100" y="2504"/>
                    </a:lnTo>
                    <a:lnTo>
                      <a:pt x="103" y="2637"/>
                    </a:lnTo>
                    <a:lnTo>
                      <a:pt x="107" y="2771"/>
                    </a:lnTo>
                    <a:lnTo>
                      <a:pt x="114" y="2904"/>
                    </a:lnTo>
                    <a:lnTo>
                      <a:pt x="121" y="3036"/>
                    </a:lnTo>
                    <a:lnTo>
                      <a:pt x="130" y="3169"/>
                    </a:lnTo>
                    <a:lnTo>
                      <a:pt x="130" y="3169"/>
                    </a:lnTo>
                    <a:lnTo>
                      <a:pt x="140" y="3303"/>
                    </a:lnTo>
                    <a:lnTo>
                      <a:pt x="151" y="3436"/>
                    </a:lnTo>
                    <a:lnTo>
                      <a:pt x="162" y="3569"/>
                    </a:lnTo>
                    <a:lnTo>
                      <a:pt x="176" y="3702"/>
                    </a:lnTo>
                    <a:lnTo>
                      <a:pt x="191" y="3835"/>
                    </a:lnTo>
                    <a:lnTo>
                      <a:pt x="205" y="3966"/>
                    </a:lnTo>
                    <a:lnTo>
                      <a:pt x="220" y="4099"/>
                    </a:lnTo>
                    <a:lnTo>
                      <a:pt x="237" y="4232"/>
                    </a:lnTo>
                    <a:lnTo>
                      <a:pt x="237" y="4232"/>
                    </a:lnTo>
                    <a:lnTo>
                      <a:pt x="256" y="4363"/>
                    </a:lnTo>
                    <a:lnTo>
                      <a:pt x="274" y="4496"/>
                    </a:lnTo>
                    <a:lnTo>
                      <a:pt x="292" y="4627"/>
                    </a:lnTo>
                    <a:lnTo>
                      <a:pt x="313" y="4760"/>
                    </a:lnTo>
                    <a:lnTo>
                      <a:pt x="335" y="4892"/>
                    </a:lnTo>
                    <a:lnTo>
                      <a:pt x="357" y="5022"/>
                    </a:lnTo>
                    <a:lnTo>
                      <a:pt x="381" y="5153"/>
                    </a:lnTo>
                    <a:lnTo>
                      <a:pt x="405" y="5284"/>
                    </a:lnTo>
                    <a:lnTo>
                      <a:pt x="405" y="5284"/>
                    </a:lnTo>
                    <a:lnTo>
                      <a:pt x="432" y="5413"/>
                    </a:lnTo>
                    <a:lnTo>
                      <a:pt x="460" y="5543"/>
                    </a:lnTo>
                    <a:lnTo>
                      <a:pt x="490" y="5670"/>
                    </a:lnTo>
                    <a:lnTo>
                      <a:pt x="507" y="5734"/>
                    </a:lnTo>
                    <a:lnTo>
                      <a:pt x="524" y="5796"/>
                    </a:lnTo>
                    <a:lnTo>
                      <a:pt x="534" y="5828"/>
                    </a:lnTo>
                    <a:lnTo>
                      <a:pt x="544" y="5864"/>
                    </a:lnTo>
                    <a:lnTo>
                      <a:pt x="544" y="5864"/>
                    </a:lnTo>
                    <a:lnTo>
                      <a:pt x="552" y="5899"/>
                    </a:lnTo>
                    <a:lnTo>
                      <a:pt x="559" y="5934"/>
                    </a:lnTo>
                    <a:lnTo>
                      <a:pt x="559" y="5934"/>
                    </a:lnTo>
                    <a:lnTo>
                      <a:pt x="573" y="6005"/>
                    </a:lnTo>
                    <a:lnTo>
                      <a:pt x="583" y="6076"/>
                    </a:lnTo>
                    <a:lnTo>
                      <a:pt x="583" y="6076"/>
                    </a:lnTo>
                    <a:lnTo>
                      <a:pt x="590" y="6145"/>
                    </a:lnTo>
                    <a:lnTo>
                      <a:pt x="597" y="6215"/>
                    </a:lnTo>
                    <a:lnTo>
                      <a:pt x="602" y="6285"/>
                    </a:lnTo>
                    <a:lnTo>
                      <a:pt x="604" y="6354"/>
                    </a:lnTo>
                    <a:lnTo>
                      <a:pt x="604" y="6354"/>
                    </a:lnTo>
                    <a:lnTo>
                      <a:pt x="604" y="6423"/>
                    </a:lnTo>
                    <a:lnTo>
                      <a:pt x="606" y="6492"/>
                    </a:lnTo>
                    <a:lnTo>
                      <a:pt x="604" y="6562"/>
                    </a:lnTo>
                    <a:lnTo>
                      <a:pt x="603" y="6629"/>
                    </a:lnTo>
                    <a:lnTo>
                      <a:pt x="597" y="6766"/>
                    </a:lnTo>
                    <a:lnTo>
                      <a:pt x="588" y="6902"/>
                    </a:lnTo>
                    <a:lnTo>
                      <a:pt x="576" y="7039"/>
                    </a:lnTo>
                    <a:lnTo>
                      <a:pt x="562" y="7173"/>
                    </a:lnTo>
                    <a:lnTo>
                      <a:pt x="547" y="7309"/>
                    </a:lnTo>
                    <a:lnTo>
                      <a:pt x="530" y="7443"/>
                    </a:lnTo>
                    <a:lnTo>
                      <a:pt x="530" y="7443"/>
                    </a:lnTo>
                    <a:lnTo>
                      <a:pt x="511" y="7577"/>
                    </a:lnTo>
                    <a:lnTo>
                      <a:pt x="490" y="7712"/>
                    </a:lnTo>
                    <a:lnTo>
                      <a:pt x="469" y="7846"/>
                    </a:lnTo>
                    <a:lnTo>
                      <a:pt x="445" y="7979"/>
                    </a:lnTo>
                    <a:lnTo>
                      <a:pt x="421" y="8112"/>
                    </a:lnTo>
                    <a:lnTo>
                      <a:pt x="395" y="8246"/>
                    </a:lnTo>
                    <a:lnTo>
                      <a:pt x="367" y="8379"/>
                    </a:lnTo>
                    <a:lnTo>
                      <a:pt x="339" y="8511"/>
                    </a:lnTo>
                    <a:lnTo>
                      <a:pt x="339" y="8511"/>
                    </a:lnTo>
                    <a:lnTo>
                      <a:pt x="335" y="8528"/>
                    </a:lnTo>
                    <a:lnTo>
                      <a:pt x="329" y="8544"/>
                    </a:lnTo>
                    <a:lnTo>
                      <a:pt x="321" y="8558"/>
                    </a:lnTo>
                    <a:lnTo>
                      <a:pt x="312" y="8571"/>
                    </a:lnTo>
                    <a:lnTo>
                      <a:pt x="302" y="8583"/>
                    </a:lnTo>
                    <a:lnTo>
                      <a:pt x="292" y="8595"/>
                    </a:lnTo>
                    <a:lnTo>
                      <a:pt x="280" y="8606"/>
                    </a:lnTo>
                    <a:lnTo>
                      <a:pt x="267" y="8615"/>
                    </a:lnTo>
                    <a:lnTo>
                      <a:pt x="253" y="8623"/>
                    </a:lnTo>
                    <a:lnTo>
                      <a:pt x="239" y="8629"/>
                    </a:lnTo>
                    <a:lnTo>
                      <a:pt x="224" y="8634"/>
                    </a:lnTo>
                    <a:lnTo>
                      <a:pt x="209" y="8637"/>
                    </a:lnTo>
                    <a:lnTo>
                      <a:pt x="192" y="8640"/>
                    </a:lnTo>
                    <a:lnTo>
                      <a:pt x="176" y="8640"/>
                    </a:lnTo>
                    <a:lnTo>
                      <a:pt x="159" y="8639"/>
                    </a:lnTo>
                    <a:lnTo>
                      <a:pt x="144" y="8636"/>
                    </a:lnTo>
                    <a:lnTo>
                      <a:pt x="144" y="8636"/>
                    </a:lnTo>
                    <a:lnTo>
                      <a:pt x="127" y="8632"/>
                    </a:lnTo>
                    <a:lnTo>
                      <a:pt x="111" y="8626"/>
                    </a:lnTo>
                    <a:lnTo>
                      <a:pt x="97" y="8619"/>
                    </a:lnTo>
                    <a:lnTo>
                      <a:pt x="83" y="8610"/>
                    </a:lnTo>
                    <a:lnTo>
                      <a:pt x="72" y="8600"/>
                    </a:lnTo>
                    <a:lnTo>
                      <a:pt x="59" y="8589"/>
                    </a:lnTo>
                    <a:lnTo>
                      <a:pt x="49" y="8578"/>
                    </a:lnTo>
                    <a:lnTo>
                      <a:pt x="41" y="8565"/>
                    </a:lnTo>
                    <a:lnTo>
                      <a:pt x="32" y="8551"/>
                    </a:lnTo>
                    <a:lnTo>
                      <a:pt x="27" y="8537"/>
                    </a:lnTo>
                    <a:lnTo>
                      <a:pt x="21" y="8521"/>
                    </a:lnTo>
                    <a:lnTo>
                      <a:pt x="17" y="8506"/>
                    </a:lnTo>
                    <a:lnTo>
                      <a:pt x="15" y="8490"/>
                    </a:lnTo>
                    <a:lnTo>
                      <a:pt x="15" y="8473"/>
                    </a:lnTo>
                    <a:lnTo>
                      <a:pt x="15" y="8458"/>
                    </a:lnTo>
                    <a:lnTo>
                      <a:pt x="18" y="8441"/>
                    </a:lnTo>
                    <a:lnTo>
                      <a:pt x="18" y="8441"/>
                    </a:lnTo>
                    <a:lnTo>
                      <a:pt x="20" y="8435"/>
                    </a:lnTo>
                    <a:lnTo>
                      <a:pt x="21" y="84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  <p:grpSp>
            <p:nvGrpSpPr>
              <p:cNvPr id="226" name="Grupo 165"/>
              <p:cNvGrpSpPr/>
              <p:nvPr/>
            </p:nvGrpSpPr>
            <p:grpSpPr>
              <a:xfrm rot="287009">
                <a:off x="5976808" y="4153555"/>
                <a:ext cx="864455" cy="818525"/>
                <a:chOff x="707853" y="22066"/>
                <a:chExt cx="7200902" cy="6818311"/>
              </a:xfrm>
            </p:grpSpPr>
            <p:sp>
              <p:nvSpPr>
                <p:cNvPr id="288" name="Forma libre 5"/>
                <p:cNvSpPr>
                  <a:spLocks/>
                </p:cNvSpPr>
                <p:nvPr/>
              </p:nvSpPr>
              <p:spPr bwMode="auto">
                <a:xfrm>
                  <a:off x="1152890" y="118645"/>
                  <a:ext cx="6586538" cy="6713537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89" name="Forma libre 6"/>
                <p:cNvSpPr>
                  <a:spLocks/>
                </p:cNvSpPr>
                <p:nvPr/>
              </p:nvSpPr>
              <p:spPr bwMode="auto">
                <a:xfrm>
                  <a:off x="707853" y="22066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sp>
            <p:nvSpPr>
              <p:cNvPr id="227" name="Forma libre 8"/>
              <p:cNvSpPr>
                <a:spLocks/>
              </p:cNvSpPr>
              <p:nvPr/>
            </p:nvSpPr>
            <p:spPr bwMode="auto">
              <a:xfrm>
                <a:off x="5840798" y="3121975"/>
                <a:ext cx="1588702" cy="539295"/>
              </a:xfrm>
              <a:custGeom>
                <a:avLst/>
                <a:gdLst/>
                <a:ahLst/>
                <a:cxnLst>
                  <a:cxn ang="0">
                    <a:pos x="38" y="785"/>
                  </a:cxn>
                  <a:cxn ang="0">
                    <a:pos x="90" y="735"/>
                  </a:cxn>
                  <a:cxn ang="0">
                    <a:pos x="165" y="679"/>
                  </a:cxn>
                  <a:cxn ang="0">
                    <a:pos x="281" y="602"/>
                  </a:cxn>
                  <a:cxn ang="0">
                    <a:pos x="361" y="559"/>
                  </a:cxn>
                  <a:cxn ang="0">
                    <a:pos x="486" y="501"/>
                  </a:cxn>
                  <a:cxn ang="0">
                    <a:pos x="613" y="451"/>
                  </a:cxn>
                  <a:cxn ang="0">
                    <a:pos x="699" y="424"/>
                  </a:cxn>
                  <a:cxn ang="0">
                    <a:pos x="830" y="390"/>
                  </a:cxn>
                  <a:cxn ang="0">
                    <a:pos x="1008" y="356"/>
                  </a:cxn>
                  <a:cxn ang="0">
                    <a:pos x="1275" y="330"/>
                  </a:cxn>
                  <a:cxn ang="0">
                    <a:pos x="1452" y="323"/>
                  </a:cxn>
                  <a:cxn ang="0">
                    <a:pos x="1715" y="300"/>
                  </a:cxn>
                  <a:cxn ang="0">
                    <a:pos x="1975" y="258"/>
                  </a:cxn>
                  <a:cxn ang="0">
                    <a:pos x="2146" y="219"/>
                  </a:cxn>
                  <a:cxn ang="0">
                    <a:pos x="2399" y="143"/>
                  </a:cxn>
                  <a:cxn ang="0">
                    <a:pos x="2523" y="96"/>
                  </a:cxn>
                  <a:cxn ang="0">
                    <a:pos x="2643" y="43"/>
                  </a:cxn>
                  <a:cxn ang="0">
                    <a:pos x="2721" y="0"/>
                  </a:cxn>
                  <a:cxn ang="0">
                    <a:pos x="2606" y="68"/>
                  </a:cxn>
                  <a:cxn ang="0">
                    <a:pos x="2486" y="125"/>
                  </a:cxn>
                  <a:cxn ang="0">
                    <a:pos x="2322" y="193"/>
                  </a:cxn>
                  <a:cxn ang="0">
                    <a:pos x="2069" y="275"/>
                  </a:cxn>
                  <a:cxn ang="0">
                    <a:pos x="1897" y="318"/>
                  </a:cxn>
                  <a:cxn ang="0">
                    <a:pos x="1634" y="368"/>
                  </a:cxn>
                  <a:cxn ang="0">
                    <a:pos x="1370" y="400"/>
                  </a:cxn>
                  <a:cxn ang="0">
                    <a:pos x="1195" y="417"/>
                  </a:cxn>
                  <a:cxn ang="0">
                    <a:pos x="939" y="465"/>
                  </a:cxn>
                  <a:cxn ang="0">
                    <a:pos x="774" y="512"/>
                  </a:cxn>
                  <a:cxn ang="0">
                    <a:pos x="692" y="540"/>
                  </a:cxn>
                  <a:cxn ang="0">
                    <a:pos x="573" y="590"/>
                  </a:cxn>
                  <a:cxn ang="0">
                    <a:pos x="459" y="648"/>
                  </a:cxn>
                  <a:cxn ang="0">
                    <a:pos x="385" y="690"/>
                  </a:cxn>
                  <a:cxn ang="0">
                    <a:pos x="281" y="761"/>
                  </a:cxn>
                  <a:cxn ang="0">
                    <a:pos x="215" y="814"/>
                  </a:cxn>
                  <a:cxn ang="0">
                    <a:pos x="155" y="869"/>
                  </a:cxn>
                  <a:cxn ang="0">
                    <a:pos x="130" y="899"/>
                  </a:cxn>
                  <a:cxn ang="0">
                    <a:pos x="94" y="923"/>
                  </a:cxn>
                  <a:cxn ang="0">
                    <a:pos x="53" y="923"/>
                  </a:cxn>
                  <a:cxn ang="0">
                    <a:pos x="27" y="910"/>
                  </a:cxn>
                  <a:cxn ang="0">
                    <a:pos x="3" y="875"/>
                  </a:cxn>
                  <a:cxn ang="0">
                    <a:pos x="3" y="833"/>
                  </a:cxn>
                  <a:cxn ang="0">
                    <a:pos x="17" y="807"/>
                  </a:cxn>
                </a:cxnLst>
                <a:rect l="0" t="0" r="r" b="b"/>
                <a:pathLst>
                  <a:path w="2721" h="926">
                    <a:moveTo>
                      <a:pt x="20" y="804"/>
                    </a:moveTo>
                    <a:lnTo>
                      <a:pt x="20" y="804"/>
                    </a:lnTo>
                    <a:lnTo>
                      <a:pt x="38" y="785"/>
                    </a:lnTo>
                    <a:lnTo>
                      <a:pt x="55" y="768"/>
                    </a:lnTo>
                    <a:lnTo>
                      <a:pt x="90" y="735"/>
                    </a:lnTo>
                    <a:lnTo>
                      <a:pt x="90" y="735"/>
                    </a:lnTo>
                    <a:lnTo>
                      <a:pt x="127" y="705"/>
                    </a:lnTo>
                    <a:lnTo>
                      <a:pt x="165" y="679"/>
                    </a:lnTo>
                    <a:lnTo>
                      <a:pt x="165" y="679"/>
                    </a:lnTo>
                    <a:lnTo>
                      <a:pt x="203" y="652"/>
                    </a:lnTo>
                    <a:lnTo>
                      <a:pt x="241" y="626"/>
                    </a:lnTo>
                    <a:lnTo>
                      <a:pt x="281" y="602"/>
                    </a:lnTo>
                    <a:lnTo>
                      <a:pt x="320" y="580"/>
                    </a:lnTo>
                    <a:lnTo>
                      <a:pt x="320" y="580"/>
                    </a:lnTo>
                    <a:lnTo>
                      <a:pt x="361" y="559"/>
                    </a:lnTo>
                    <a:lnTo>
                      <a:pt x="402" y="537"/>
                    </a:lnTo>
                    <a:lnTo>
                      <a:pt x="443" y="519"/>
                    </a:lnTo>
                    <a:lnTo>
                      <a:pt x="486" y="501"/>
                    </a:lnTo>
                    <a:lnTo>
                      <a:pt x="528" y="482"/>
                    </a:lnTo>
                    <a:lnTo>
                      <a:pt x="571" y="467"/>
                    </a:lnTo>
                    <a:lnTo>
                      <a:pt x="613" y="451"/>
                    </a:lnTo>
                    <a:lnTo>
                      <a:pt x="657" y="437"/>
                    </a:lnTo>
                    <a:lnTo>
                      <a:pt x="657" y="437"/>
                    </a:lnTo>
                    <a:lnTo>
                      <a:pt x="699" y="424"/>
                    </a:lnTo>
                    <a:lnTo>
                      <a:pt x="743" y="412"/>
                    </a:lnTo>
                    <a:lnTo>
                      <a:pt x="787" y="400"/>
                    </a:lnTo>
                    <a:lnTo>
                      <a:pt x="830" y="390"/>
                    </a:lnTo>
                    <a:lnTo>
                      <a:pt x="876" y="380"/>
                    </a:lnTo>
                    <a:lnTo>
                      <a:pt x="919" y="372"/>
                    </a:lnTo>
                    <a:lnTo>
                      <a:pt x="1008" y="356"/>
                    </a:lnTo>
                    <a:lnTo>
                      <a:pt x="1097" y="345"/>
                    </a:lnTo>
                    <a:lnTo>
                      <a:pt x="1186" y="337"/>
                    </a:lnTo>
                    <a:lnTo>
                      <a:pt x="1275" y="330"/>
                    </a:lnTo>
                    <a:lnTo>
                      <a:pt x="1366" y="327"/>
                    </a:lnTo>
                    <a:lnTo>
                      <a:pt x="1366" y="327"/>
                    </a:lnTo>
                    <a:lnTo>
                      <a:pt x="1452" y="323"/>
                    </a:lnTo>
                    <a:lnTo>
                      <a:pt x="1540" y="317"/>
                    </a:lnTo>
                    <a:lnTo>
                      <a:pt x="1627" y="310"/>
                    </a:lnTo>
                    <a:lnTo>
                      <a:pt x="1715" y="300"/>
                    </a:lnTo>
                    <a:lnTo>
                      <a:pt x="1801" y="287"/>
                    </a:lnTo>
                    <a:lnTo>
                      <a:pt x="1889" y="275"/>
                    </a:lnTo>
                    <a:lnTo>
                      <a:pt x="1975" y="258"/>
                    </a:lnTo>
                    <a:lnTo>
                      <a:pt x="2061" y="239"/>
                    </a:lnTo>
                    <a:lnTo>
                      <a:pt x="2061" y="239"/>
                    </a:lnTo>
                    <a:lnTo>
                      <a:pt x="2146" y="219"/>
                    </a:lnTo>
                    <a:lnTo>
                      <a:pt x="2230" y="197"/>
                    </a:lnTo>
                    <a:lnTo>
                      <a:pt x="2315" y="171"/>
                    </a:lnTo>
                    <a:lnTo>
                      <a:pt x="2399" y="143"/>
                    </a:lnTo>
                    <a:lnTo>
                      <a:pt x="2399" y="143"/>
                    </a:lnTo>
                    <a:lnTo>
                      <a:pt x="2482" y="113"/>
                    </a:lnTo>
                    <a:lnTo>
                      <a:pt x="2523" y="96"/>
                    </a:lnTo>
                    <a:lnTo>
                      <a:pt x="2564" y="80"/>
                    </a:lnTo>
                    <a:lnTo>
                      <a:pt x="2603" y="61"/>
                    </a:lnTo>
                    <a:lnTo>
                      <a:pt x="2643" y="43"/>
                    </a:lnTo>
                    <a:lnTo>
                      <a:pt x="2682" y="22"/>
                    </a:lnTo>
                    <a:lnTo>
                      <a:pt x="2721" y="0"/>
                    </a:lnTo>
                    <a:lnTo>
                      <a:pt x="2721" y="0"/>
                    </a:lnTo>
                    <a:lnTo>
                      <a:pt x="2684" y="24"/>
                    </a:lnTo>
                    <a:lnTo>
                      <a:pt x="2646" y="47"/>
                    </a:lnTo>
                    <a:lnTo>
                      <a:pt x="2606" y="68"/>
                    </a:lnTo>
                    <a:lnTo>
                      <a:pt x="2567" y="88"/>
                    </a:lnTo>
                    <a:lnTo>
                      <a:pt x="2527" y="106"/>
                    </a:lnTo>
                    <a:lnTo>
                      <a:pt x="2486" y="125"/>
                    </a:lnTo>
                    <a:lnTo>
                      <a:pt x="2406" y="160"/>
                    </a:lnTo>
                    <a:lnTo>
                      <a:pt x="2406" y="160"/>
                    </a:lnTo>
                    <a:lnTo>
                      <a:pt x="2322" y="193"/>
                    </a:lnTo>
                    <a:lnTo>
                      <a:pt x="2239" y="222"/>
                    </a:lnTo>
                    <a:lnTo>
                      <a:pt x="2154" y="250"/>
                    </a:lnTo>
                    <a:lnTo>
                      <a:pt x="2069" y="275"/>
                    </a:lnTo>
                    <a:lnTo>
                      <a:pt x="2069" y="275"/>
                    </a:lnTo>
                    <a:lnTo>
                      <a:pt x="1983" y="299"/>
                    </a:lnTo>
                    <a:lnTo>
                      <a:pt x="1897" y="318"/>
                    </a:lnTo>
                    <a:lnTo>
                      <a:pt x="1811" y="337"/>
                    </a:lnTo>
                    <a:lnTo>
                      <a:pt x="1723" y="354"/>
                    </a:lnTo>
                    <a:lnTo>
                      <a:pt x="1634" y="368"/>
                    </a:lnTo>
                    <a:lnTo>
                      <a:pt x="1547" y="380"/>
                    </a:lnTo>
                    <a:lnTo>
                      <a:pt x="1458" y="390"/>
                    </a:lnTo>
                    <a:lnTo>
                      <a:pt x="1370" y="400"/>
                    </a:lnTo>
                    <a:lnTo>
                      <a:pt x="1370" y="400"/>
                    </a:lnTo>
                    <a:lnTo>
                      <a:pt x="1283" y="407"/>
                    </a:lnTo>
                    <a:lnTo>
                      <a:pt x="1195" y="417"/>
                    </a:lnTo>
                    <a:lnTo>
                      <a:pt x="1109" y="430"/>
                    </a:lnTo>
                    <a:lnTo>
                      <a:pt x="1024" y="447"/>
                    </a:lnTo>
                    <a:lnTo>
                      <a:pt x="939" y="465"/>
                    </a:lnTo>
                    <a:lnTo>
                      <a:pt x="856" y="486"/>
                    </a:lnTo>
                    <a:lnTo>
                      <a:pt x="815" y="499"/>
                    </a:lnTo>
                    <a:lnTo>
                      <a:pt x="774" y="512"/>
                    </a:lnTo>
                    <a:lnTo>
                      <a:pt x="733" y="526"/>
                    </a:lnTo>
                    <a:lnTo>
                      <a:pt x="692" y="540"/>
                    </a:lnTo>
                    <a:lnTo>
                      <a:pt x="692" y="540"/>
                    </a:lnTo>
                    <a:lnTo>
                      <a:pt x="652" y="556"/>
                    </a:lnTo>
                    <a:lnTo>
                      <a:pt x="613" y="573"/>
                    </a:lnTo>
                    <a:lnTo>
                      <a:pt x="573" y="590"/>
                    </a:lnTo>
                    <a:lnTo>
                      <a:pt x="534" y="608"/>
                    </a:lnTo>
                    <a:lnTo>
                      <a:pt x="496" y="628"/>
                    </a:lnTo>
                    <a:lnTo>
                      <a:pt x="459" y="648"/>
                    </a:lnTo>
                    <a:lnTo>
                      <a:pt x="421" y="667"/>
                    </a:lnTo>
                    <a:lnTo>
                      <a:pt x="385" y="690"/>
                    </a:lnTo>
                    <a:lnTo>
                      <a:pt x="385" y="690"/>
                    </a:lnTo>
                    <a:lnTo>
                      <a:pt x="349" y="713"/>
                    </a:lnTo>
                    <a:lnTo>
                      <a:pt x="315" y="737"/>
                    </a:lnTo>
                    <a:lnTo>
                      <a:pt x="281" y="761"/>
                    </a:lnTo>
                    <a:lnTo>
                      <a:pt x="247" y="787"/>
                    </a:lnTo>
                    <a:lnTo>
                      <a:pt x="247" y="787"/>
                    </a:lnTo>
                    <a:lnTo>
                      <a:pt x="215" y="814"/>
                    </a:lnTo>
                    <a:lnTo>
                      <a:pt x="185" y="841"/>
                    </a:lnTo>
                    <a:lnTo>
                      <a:pt x="185" y="841"/>
                    </a:lnTo>
                    <a:lnTo>
                      <a:pt x="155" y="869"/>
                    </a:lnTo>
                    <a:lnTo>
                      <a:pt x="131" y="898"/>
                    </a:lnTo>
                    <a:lnTo>
                      <a:pt x="130" y="899"/>
                    </a:lnTo>
                    <a:lnTo>
                      <a:pt x="130" y="899"/>
                    </a:lnTo>
                    <a:lnTo>
                      <a:pt x="120" y="909"/>
                    </a:lnTo>
                    <a:lnTo>
                      <a:pt x="107" y="917"/>
                    </a:lnTo>
                    <a:lnTo>
                      <a:pt x="94" y="923"/>
                    </a:lnTo>
                    <a:lnTo>
                      <a:pt x="80" y="926"/>
                    </a:lnTo>
                    <a:lnTo>
                      <a:pt x="66" y="926"/>
                    </a:lnTo>
                    <a:lnTo>
                      <a:pt x="53" y="923"/>
                    </a:lnTo>
                    <a:lnTo>
                      <a:pt x="39" y="917"/>
                    </a:lnTo>
                    <a:lnTo>
                      <a:pt x="27" y="910"/>
                    </a:lnTo>
                    <a:lnTo>
                      <a:pt x="27" y="910"/>
                    </a:lnTo>
                    <a:lnTo>
                      <a:pt x="17" y="899"/>
                    </a:lnTo>
                    <a:lnTo>
                      <a:pt x="8" y="888"/>
                    </a:lnTo>
                    <a:lnTo>
                      <a:pt x="3" y="875"/>
                    </a:lnTo>
                    <a:lnTo>
                      <a:pt x="0" y="861"/>
                    </a:lnTo>
                    <a:lnTo>
                      <a:pt x="0" y="847"/>
                    </a:lnTo>
                    <a:lnTo>
                      <a:pt x="3" y="833"/>
                    </a:lnTo>
                    <a:lnTo>
                      <a:pt x="8" y="820"/>
                    </a:lnTo>
                    <a:lnTo>
                      <a:pt x="17" y="807"/>
                    </a:lnTo>
                    <a:lnTo>
                      <a:pt x="17" y="807"/>
                    </a:lnTo>
                    <a:lnTo>
                      <a:pt x="20" y="804"/>
                    </a:lnTo>
                    <a:lnTo>
                      <a:pt x="20" y="80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  <p:grpSp>
            <p:nvGrpSpPr>
              <p:cNvPr id="228" name="Grupo 168"/>
              <p:cNvGrpSpPr/>
              <p:nvPr/>
            </p:nvGrpSpPr>
            <p:grpSpPr>
              <a:xfrm rot="18617175">
                <a:off x="6718459" y="3075594"/>
                <a:ext cx="340137" cy="167559"/>
                <a:chOff x="793750" y="0"/>
                <a:chExt cx="7556501" cy="2116991"/>
              </a:xfrm>
            </p:grpSpPr>
            <p:sp>
              <p:nvSpPr>
                <p:cNvPr id="286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87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29" name="Grupo 168"/>
              <p:cNvGrpSpPr/>
              <p:nvPr/>
            </p:nvGrpSpPr>
            <p:grpSpPr>
              <a:xfrm rot="550500">
                <a:off x="5079515" y="3730271"/>
                <a:ext cx="820427" cy="229847"/>
                <a:chOff x="793750" y="0"/>
                <a:chExt cx="7556501" cy="2116991"/>
              </a:xfrm>
            </p:grpSpPr>
            <p:sp>
              <p:nvSpPr>
                <p:cNvPr id="284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85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30" name="Grupo 168"/>
              <p:cNvGrpSpPr/>
              <p:nvPr/>
            </p:nvGrpSpPr>
            <p:grpSpPr>
              <a:xfrm rot="14856880">
                <a:off x="5668393" y="4447194"/>
                <a:ext cx="340137" cy="167559"/>
                <a:chOff x="793750" y="0"/>
                <a:chExt cx="7556501" cy="2116991"/>
              </a:xfrm>
            </p:grpSpPr>
            <p:sp>
              <p:nvSpPr>
                <p:cNvPr id="282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83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31" name="Grupo 168"/>
              <p:cNvGrpSpPr/>
              <p:nvPr/>
            </p:nvGrpSpPr>
            <p:grpSpPr>
              <a:xfrm rot="19919584">
                <a:off x="6966926" y="3094189"/>
                <a:ext cx="383462" cy="160775"/>
                <a:chOff x="793750" y="0"/>
                <a:chExt cx="7556501" cy="2116991"/>
              </a:xfrm>
            </p:grpSpPr>
            <p:sp>
              <p:nvSpPr>
                <p:cNvPr id="280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81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32" name="Grupo 168"/>
              <p:cNvGrpSpPr/>
              <p:nvPr/>
            </p:nvGrpSpPr>
            <p:grpSpPr>
              <a:xfrm>
                <a:off x="4872682" y="2286000"/>
                <a:ext cx="444643" cy="124569"/>
                <a:chOff x="793750" y="0"/>
                <a:chExt cx="7556501" cy="2116991"/>
              </a:xfrm>
            </p:grpSpPr>
            <p:sp>
              <p:nvSpPr>
                <p:cNvPr id="278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79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33" name="Grupo 165"/>
              <p:cNvGrpSpPr/>
              <p:nvPr/>
            </p:nvGrpSpPr>
            <p:grpSpPr>
              <a:xfrm rot="287009">
                <a:off x="5737317" y="2262576"/>
                <a:ext cx="591348" cy="559929"/>
                <a:chOff x="707853" y="22066"/>
                <a:chExt cx="7200902" cy="6818311"/>
              </a:xfrm>
            </p:grpSpPr>
            <p:sp>
              <p:nvSpPr>
                <p:cNvPr id="276" name="Forma libre 5"/>
                <p:cNvSpPr>
                  <a:spLocks/>
                </p:cNvSpPr>
                <p:nvPr/>
              </p:nvSpPr>
              <p:spPr bwMode="auto">
                <a:xfrm>
                  <a:off x="1152890" y="118645"/>
                  <a:ext cx="6586538" cy="6713537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77" name="Forma libre 6"/>
                <p:cNvSpPr>
                  <a:spLocks/>
                </p:cNvSpPr>
                <p:nvPr/>
              </p:nvSpPr>
              <p:spPr bwMode="auto">
                <a:xfrm>
                  <a:off x="707853" y="22066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34" name="Grupo 168"/>
              <p:cNvGrpSpPr/>
              <p:nvPr/>
            </p:nvGrpSpPr>
            <p:grpSpPr>
              <a:xfrm rot="1747496">
                <a:off x="5985568" y="3534304"/>
                <a:ext cx="617151" cy="147534"/>
                <a:chOff x="793750" y="0"/>
                <a:chExt cx="7556501" cy="2116991"/>
              </a:xfrm>
            </p:grpSpPr>
            <p:sp>
              <p:nvSpPr>
                <p:cNvPr id="274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75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35" name="Grupo 168"/>
              <p:cNvGrpSpPr/>
              <p:nvPr/>
            </p:nvGrpSpPr>
            <p:grpSpPr>
              <a:xfrm rot="2267926">
                <a:off x="6480809" y="3325925"/>
                <a:ext cx="340137" cy="167559"/>
                <a:chOff x="793750" y="0"/>
                <a:chExt cx="7556501" cy="2116991"/>
              </a:xfrm>
            </p:grpSpPr>
            <p:sp>
              <p:nvSpPr>
                <p:cNvPr id="272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73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36" name="Grupo 168"/>
              <p:cNvGrpSpPr/>
              <p:nvPr/>
            </p:nvGrpSpPr>
            <p:grpSpPr>
              <a:xfrm rot="17838455">
                <a:off x="6106266" y="3140680"/>
                <a:ext cx="340137" cy="167559"/>
                <a:chOff x="793750" y="0"/>
                <a:chExt cx="7556501" cy="2116991"/>
              </a:xfrm>
            </p:grpSpPr>
            <p:sp>
              <p:nvSpPr>
                <p:cNvPr id="270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71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37" name="Grupo 168"/>
              <p:cNvGrpSpPr/>
              <p:nvPr/>
            </p:nvGrpSpPr>
            <p:grpSpPr>
              <a:xfrm rot="2163541">
                <a:off x="4954243" y="4022464"/>
                <a:ext cx="288583" cy="80848"/>
                <a:chOff x="793750" y="0"/>
                <a:chExt cx="7556501" cy="2116991"/>
              </a:xfrm>
            </p:grpSpPr>
            <p:sp>
              <p:nvSpPr>
                <p:cNvPr id="268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69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38" name="Grupo 165"/>
              <p:cNvGrpSpPr/>
              <p:nvPr/>
            </p:nvGrpSpPr>
            <p:grpSpPr>
              <a:xfrm rot="20956613">
                <a:off x="5257800" y="4165742"/>
                <a:ext cx="373174" cy="335072"/>
                <a:chOff x="971551" y="0"/>
                <a:chExt cx="7200902" cy="6818311"/>
              </a:xfrm>
            </p:grpSpPr>
            <p:sp>
              <p:nvSpPr>
                <p:cNvPr id="266" name="Forma libre 5"/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67" name="Forma libre 6"/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39" name="Grupo 165"/>
              <p:cNvGrpSpPr/>
              <p:nvPr/>
            </p:nvGrpSpPr>
            <p:grpSpPr>
              <a:xfrm>
                <a:off x="4889500" y="4114800"/>
                <a:ext cx="220774" cy="198232"/>
                <a:chOff x="971551" y="0"/>
                <a:chExt cx="7200902" cy="6818311"/>
              </a:xfrm>
            </p:grpSpPr>
            <p:sp>
              <p:nvSpPr>
                <p:cNvPr id="264" name="Forma libre 5"/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65" name="Forma libre 6"/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40" name="Grupo 168"/>
              <p:cNvGrpSpPr/>
              <p:nvPr/>
            </p:nvGrpSpPr>
            <p:grpSpPr>
              <a:xfrm rot="16453772">
                <a:off x="5219859" y="2161194"/>
                <a:ext cx="340137" cy="167559"/>
                <a:chOff x="793750" y="0"/>
                <a:chExt cx="7556501" cy="2116991"/>
              </a:xfrm>
            </p:grpSpPr>
            <p:sp>
              <p:nvSpPr>
                <p:cNvPr id="262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63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41" name="Grupo 168"/>
              <p:cNvGrpSpPr/>
              <p:nvPr/>
            </p:nvGrpSpPr>
            <p:grpSpPr>
              <a:xfrm rot="2267926">
                <a:off x="5349661" y="2372654"/>
                <a:ext cx="340137" cy="167559"/>
                <a:chOff x="793750" y="0"/>
                <a:chExt cx="7556501" cy="2116991"/>
              </a:xfrm>
            </p:grpSpPr>
            <p:sp>
              <p:nvSpPr>
                <p:cNvPr id="260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61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42" name="Grupo 168"/>
              <p:cNvGrpSpPr/>
              <p:nvPr/>
            </p:nvGrpSpPr>
            <p:grpSpPr>
              <a:xfrm rot="19669352">
                <a:off x="5697395" y="1705970"/>
                <a:ext cx="340137" cy="167559"/>
                <a:chOff x="793750" y="0"/>
                <a:chExt cx="7556501" cy="2116991"/>
              </a:xfrm>
            </p:grpSpPr>
            <p:sp>
              <p:nvSpPr>
                <p:cNvPr id="258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59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43" name="Grupo 168"/>
              <p:cNvGrpSpPr/>
              <p:nvPr/>
            </p:nvGrpSpPr>
            <p:grpSpPr>
              <a:xfrm rot="1650327">
                <a:off x="5510100" y="1309862"/>
                <a:ext cx="303252" cy="149389"/>
                <a:chOff x="793750" y="0"/>
                <a:chExt cx="7556501" cy="2116991"/>
              </a:xfrm>
            </p:grpSpPr>
            <p:sp>
              <p:nvSpPr>
                <p:cNvPr id="256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57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44" name="Grupo 168"/>
              <p:cNvGrpSpPr/>
              <p:nvPr/>
            </p:nvGrpSpPr>
            <p:grpSpPr>
              <a:xfrm rot="1350096">
                <a:off x="5243919" y="1796000"/>
                <a:ext cx="508462" cy="213184"/>
                <a:chOff x="793750" y="0"/>
                <a:chExt cx="7556501" cy="2116991"/>
              </a:xfrm>
            </p:grpSpPr>
            <p:sp>
              <p:nvSpPr>
                <p:cNvPr id="254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55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45" name="Grupo 165"/>
              <p:cNvGrpSpPr/>
              <p:nvPr/>
            </p:nvGrpSpPr>
            <p:grpSpPr>
              <a:xfrm rot="287009">
                <a:off x="5799240" y="3108686"/>
                <a:ext cx="213046" cy="201727"/>
                <a:chOff x="707853" y="22066"/>
                <a:chExt cx="7200902" cy="6818311"/>
              </a:xfrm>
            </p:grpSpPr>
            <p:sp>
              <p:nvSpPr>
                <p:cNvPr id="252" name="Forma libre 5"/>
                <p:cNvSpPr>
                  <a:spLocks/>
                </p:cNvSpPr>
                <p:nvPr/>
              </p:nvSpPr>
              <p:spPr bwMode="auto">
                <a:xfrm>
                  <a:off x="1152890" y="118645"/>
                  <a:ext cx="6586538" cy="6713537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53" name="Forma libre 6"/>
                <p:cNvSpPr>
                  <a:spLocks/>
                </p:cNvSpPr>
                <p:nvPr/>
              </p:nvSpPr>
              <p:spPr bwMode="auto">
                <a:xfrm>
                  <a:off x="707853" y="22066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46" name="Grupo 168"/>
              <p:cNvGrpSpPr/>
              <p:nvPr/>
            </p:nvGrpSpPr>
            <p:grpSpPr>
              <a:xfrm rot="18617175">
                <a:off x="5878274" y="3858466"/>
                <a:ext cx="599427" cy="295291"/>
                <a:chOff x="793750" y="0"/>
                <a:chExt cx="7556501" cy="2116991"/>
              </a:xfrm>
            </p:grpSpPr>
            <p:sp>
              <p:nvSpPr>
                <p:cNvPr id="250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51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47" name="Grupo 168"/>
              <p:cNvGrpSpPr/>
              <p:nvPr/>
            </p:nvGrpSpPr>
            <p:grpSpPr>
              <a:xfrm rot="2267926">
                <a:off x="5541009" y="3592625"/>
                <a:ext cx="340137" cy="167559"/>
                <a:chOff x="793750" y="0"/>
                <a:chExt cx="7556501" cy="2116991"/>
              </a:xfrm>
            </p:grpSpPr>
            <p:sp>
              <p:nvSpPr>
                <p:cNvPr id="248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49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</p:grpSp>
      </p:grpSp>
      <p:grpSp>
        <p:nvGrpSpPr>
          <p:cNvPr id="441" name="Grupo 440"/>
          <p:cNvGrpSpPr/>
          <p:nvPr/>
        </p:nvGrpSpPr>
        <p:grpSpPr>
          <a:xfrm>
            <a:off x="5029200" y="1157414"/>
            <a:ext cx="1566262" cy="5774526"/>
            <a:chOff x="5181600" y="1370170"/>
            <a:chExt cx="1566262" cy="5774526"/>
          </a:xfrm>
        </p:grpSpPr>
        <p:grpSp>
          <p:nvGrpSpPr>
            <p:cNvPr id="437" name="Grupo 436"/>
            <p:cNvGrpSpPr/>
            <p:nvPr/>
          </p:nvGrpSpPr>
          <p:grpSpPr>
            <a:xfrm>
              <a:off x="5408077" y="5357011"/>
              <a:ext cx="602976" cy="1787685"/>
              <a:chOff x="5391143" y="5365478"/>
              <a:chExt cx="602976" cy="1787685"/>
            </a:xfrm>
          </p:grpSpPr>
          <p:grpSp>
            <p:nvGrpSpPr>
              <p:cNvPr id="405" name="Grupo 93"/>
              <p:cNvGrpSpPr/>
              <p:nvPr/>
            </p:nvGrpSpPr>
            <p:grpSpPr>
              <a:xfrm rot="186992">
                <a:off x="5391143" y="5464533"/>
                <a:ext cx="602976" cy="1688630"/>
                <a:chOff x="1346198" y="3640666"/>
                <a:chExt cx="755162" cy="3117518"/>
              </a:xfrm>
            </p:grpSpPr>
            <p:sp>
              <p:nvSpPr>
                <p:cNvPr id="407" name="Forma libre 7"/>
                <p:cNvSpPr>
                  <a:spLocks/>
                </p:cNvSpPr>
                <p:nvPr/>
              </p:nvSpPr>
              <p:spPr bwMode="auto">
                <a:xfrm>
                  <a:off x="1740430" y="3674533"/>
                  <a:ext cx="318052" cy="3083651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08" name="Forma libre 5"/>
                <p:cNvSpPr>
                  <a:spLocks/>
                </p:cNvSpPr>
                <p:nvPr/>
              </p:nvSpPr>
              <p:spPr bwMode="auto">
                <a:xfrm>
                  <a:off x="1452034" y="3640666"/>
                  <a:ext cx="169025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09" name="Forma libre 6"/>
                <p:cNvSpPr>
                  <a:spLocks/>
                </p:cNvSpPr>
                <p:nvPr/>
              </p:nvSpPr>
              <p:spPr bwMode="auto">
                <a:xfrm rot="400286">
                  <a:off x="1517122" y="3676651"/>
                  <a:ext cx="584238" cy="2470150"/>
                </a:xfrm>
                <a:custGeom>
                  <a:avLst/>
                  <a:gdLst/>
                  <a:ahLst/>
                  <a:cxnLst>
                    <a:cxn ang="0">
                      <a:pos x="26" y="13"/>
                    </a:cxn>
                    <a:cxn ang="0">
                      <a:pos x="25" y="244"/>
                    </a:cxn>
                    <a:cxn ang="0">
                      <a:pos x="23" y="239"/>
                    </a:cxn>
                    <a:cxn ang="0">
                      <a:pos x="166" y="496"/>
                    </a:cxn>
                    <a:cxn ang="0">
                      <a:pos x="165" y="495"/>
                    </a:cxn>
                    <a:cxn ang="0">
                      <a:pos x="285" y="635"/>
                    </a:cxn>
                    <a:cxn ang="0">
                      <a:pos x="286" y="638"/>
                    </a:cxn>
                    <a:cxn ang="0">
                      <a:pos x="287" y="639"/>
                    </a:cxn>
                    <a:cxn ang="0">
                      <a:pos x="385" y="911"/>
                    </a:cxn>
                    <a:cxn ang="0">
                      <a:pos x="386" y="912"/>
                    </a:cxn>
                    <a:cxn ang="0">
                      <a:pos x="386" y="914"/>
                    </a:cxn>
                    <a:cxn ang="0">
                      <a:pos x="354" y="1351"/>
                    </a:cxn>
                    <a:cxn ang="0">
                      <a:pos x="354" y="1350"/>
                    </a:cxn>
                    <a:cxn ang="0">
                      <a:pos x="401" y="1665"/>
                    </a:cxn>
                    <a:cxn ang="0">
                      <a:pos x="400" y="1663"/>
                    </a:cxn>
                    <a:cxn ang="0">
                      <a:pos x="567" y="1939"/>
                    </a:cxn>
                    <a:cxn ang="0">
                      <a:pos x="567" y="1939"/>
                    </a:cxn>
                    <a:cxn ang="0">
                      <a:pos x="567" y="1940"/>
                    </a:cxn>
                    <a:cxn ang="0">
                      <a:pos x="567" y="1940"/>
                    </a:cxn>
                    <a:cxn ang="0">
                      <a:pos x="586" y="2041"/>
                    </a:cxn>
                    <a:cxn ang="0">
                      <a:pos x="603" y="2142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5" y="2689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598" y="2143"/>
                    </a:cxn>
                    <a:cxn ang="0">
                      <a:pos x="580" y="2042"/>
                    </a:cxn>
                    <a:cxn ang="0">
                      <a:pos x="560" y="1941"/>
                    </a:cxn>
                    <a:cxn ang="0">
                      <a:pos x="562" y="1942"/>
                    </a:cxn>
                    <a:cxn ang="0">
                      <a:pos x="393" y="1669"/>
                    </a:cxn>
                    <a:cxn ang="0">
                      <a:pos x="391" y="1668"/>
                    </a:cxn>
                    <a:cxn ang="0">
                      <a:pos x="391" y="1666"/>
                    </a:cxn>
                    <a:cxn ang="0">
                      <a:pos x="341" y="1352"/>
                    </a:cxn>
                    <a:cxn ang="0">
                      <a:pos x="341" y="1351"/>
                    </a:cxn>
                    <a:cxn ang="0">
                      <a:pos x="341" y="1351"/>
                    </a:cxn>
                    <a:cxn ang="0">
                      <a:pos x="369" y="913"/>
                    </a:cxn>
                    <a:cxn ang="0">
                      <a:pos x="369" y="916"/>
                    </a:cxn>
                    <a:cxn ang="0">
                      <a:pos x="269" y="645"/>
                    </a:cxn>
                    <a:cxn ang="0">
                      <a:pos x="270" y="649"/>
                    </a:cxn>
                    <a:cxn ang="0">
                      <a:pos x="148" y="509"/>
                    </a:cxn>
                    <a:cxn ang="0">
                      <a:pos x="148" y="508"/>
                    </a:cxn>
                    <a:cxn ang="0">
                      <a:pos x="147" y="506"/>
                    </a:cxn>
                    <a:cxn ang="0">
                      <a:pos x="3" y="250"/>
                    </a:cxn>
                    <a:cxn ang="0">
                      <a:pos x="0" y="248"/>
                    </a:cxn>
                    <a:cxn ang="0">
                      <a:pos x="0" y="244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0" y="8"/>
                    </a:cxn>
                    <a:cxn ang="0">
                      <a:pos x="4" y="4"/>
                    </a:cxn>
                    <a:cxn ang="0">
                      <a:pos x="8" y="1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18" y="1"/>
                    </a:cxn>
                    <a:cxn ang="0">
                      <a:pos x="21" y="4"/>
                    </a:cxn>
                    <a:cxn ang="0">
                      <a:pos x="25" y="8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</a:cxnLst>
                  <a:rect l="0" t="0" r="r" b="b"/>
                  <a:pathLst>
                    <a:path w="636" h="2689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10" name="Forma libre 8"/>
                <p:cNvSpPr>
                  <a:spLocks/>
                </p:cNvSpPr>
                <p:nvPr/>
              </p:nvSpPr>
              <p:spPr bwMode="auto">
                <a:xfrm>
                  <a:off x="1837266" y="4109509"/>
                  <a:ext cx="155327" cy="657224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11" name="Forma libre 7"/>
                <p:cNvSpPr>
                  <a:spLocks/>
                </p:cNvSpPr>
                <p:nvPr/>
              </p:nvSpPr>
              <p:spPr bwMode="auto">
                <a:xfrm rot="21316019" flipH="1">
                  <a:off x="1500486" y="3662715"/>
                  <a:ext cx="268985" cy="2560804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12" name="Forma libre 5"/>
                <p:cNvSpPr>
                  <a:spLocks/>
                </p:cNvSpPr>
                <p:nvPr/>
              </p:nvSpPr>
              <p:spPr bwMode="auto">
                <a:xfrm flipH="1">
                  <a:off x="1854508" y="3640666"/>
                  <a:ext cx="169025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13" name="Forma libre 8"/>
                <p:cNvSpPr>
                  <a:spLocks/>
                </p:cNvSpPr>
                <p:nvPr/>
              </p:nvSpPr>
              <p:spPr bwMode="auto">
                <a:xfrm>
                  <a:off x="1346198" y="4101042"/>
                  <a:ext cx="155327" cy="657224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14" name="Forma libre 8"/>
                <p:cNvSpPr>
                  <a:spLocks/>
                </p:cNvSpPr>
                <p:nvPr/>
              </p:nvSpPr>
              <p:spPr bwMode="auto">
                <a:xfrm rot="308441" flipH="1">
                  <a:off x="1634063" y="3662892"/>
                  <a:ext cx="194736" cy="1359958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15" name="Forma libre 5"/>
                <p:cNvSpPr>
                  <a:spLocks/>
                </p:cNvSpPr>
                <p:nvPr/>
              </p:nvSpPr>
              <p:spPr bwMode="auto">
                <a:xfrm rot="21448727">
                  <a:off x="1720850" y="3651250"/>
                  <a:ext cx="169025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16" name="Forma libre 6"/>
                <p:cNvSpPr>
                  <a:spLocks/>
                </p:cNvSpPr>
                <p:nvPr/>
              </p:nvSpPr>
              <p:spPr bwMode="auto">
                <a:xfrm rot="21099981" flipH="1">
                  <a:off x="1589359" y="3674975"/>
                  <a:ext cx="430796" cy="2259597"/>
                </a:xfrm>
                <a:custGeom>
                  <a:avLst/>
                  <a:gdLst/>
                  <a:ahLst/>
                  <a:cxnLst>
                    <a:cxn ang="0">
                      <a:pos x="26" y="13"/>
                    </a:cxn>
                    <a:cxn ang="0">
                      <a:pos x="25" y="244"/>
                    </a:cxn>
                    <a:cxn ang="0">
                      <a:pos x="23" y="239"/>
                    </a:cxn>
                    <a:cxn ang="0">
                      <a:pos x="166" y="496"/>
                    </a:cxn>
                    <a:cxn ang="0">
                      <a:pos x="165" y="495"/>
                    </a:cxn>
                    <a:cxn ang="0">
                      <a:pos x="285" y="635"/>
                    </a:cxn>
                    <a:cxn ang="0">
                      <a:pos x="286" y="638"/>
                    </a:cxn>
                    <a:cxn ang="0">
                      <a:pos x="287" y="639"/>
                    </a:cxn>
                    <a:cxn ang="0">
                      <a:pos x="385" y="911"/>
                    </a:cxn>
                    <a:cxn ang="0">
                      <a:pos x="386" y="912"/>
                    </a:cxn>
                    <a:cxn ang="0">
                      <a:pos x="386" y="914"/>
                    </a:cxn>
                    <a:cxn ang="0">
                      <a:pos x="354" y="1351"/>
                    </a:cxn>
                    <a:cxn ang="0">
                      <a:pos x="354" y="1350"/>
                    </a:cxn>
                    <a:cxn ang="0">
                      <a:pos x="401" y="1665"/>
                    </a:cxn>
                    <a:cxn ang="0">
                      <a:pos x="400" y="1663"/>
                    </a:cxn>
                    <a:cxn ang="0">
                      <a:pos x="567" y="1939"/>
                    </a:cxn>
                    <a:cxn ang="0">
                      <a:pos x="567" y="1939"/>
                    </a:cxn>
                    <a:cxn ang="0">
                      <a:pos x="567" y="1940"/>
                    </a:cxn>
                    <a:cxn ang="0">
                      <a:pos x="567" y="1940"/>
                    </a:cxn>
                    <a:cxn ang="0">
                      <a:pos x="586" y="2041"/>
                    </a:cxn>
                    <a:cxn ang="0">
                      <a:pos x="603" y="2142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5" y="2689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598" y="2143"/>
                    </a:cxn>
                    <a:cxn ang="0">
                      <a:pos x="580" y="2042"/>
                    </a:cxn>
                    <a:cxn ang="0">
                      <a:pos x="560" y="1941"/>
                    </a:cxn>
                    <a:cxn ang="0">
                      <a:pos x="562" y="1942"/>
                    </a:cxn>
                    <a:cxn ang="0">
                      <a:pos x="393" y="1669"/>
                    </a:cxn>
                    <a:cxn ang="0">
                      <a:pos x="391" y="1668"/>
                    </a:cxn>
                    <a:cxn ang="0">
                      <a:pos x="391" y="1666"/>
                    </a:cxn>
                    <a:cxn ang="0">
                      <a:pos x="341" y="1352"/>
                    </a:cxn>
                    <a:cxn ang="0">
                      <a:pos x="341" y="1351"/>
                    </a:cxn>
                    <a:cxn ang="0">
                      <a:pos x="341" y="1351"/>
                    </a:cxn>
                    <a:cxn ang="0">
                      <a:pos x="369" y="913"/>
                    </a:cxn>
                    <a:cxn ang="0">
                      <a:pos x="369" y="916"/>
                    </a:cxn>
                    <a:cxn ang="0">
                      <a:pos x="269" y="645"/>
                    </a:cxn>
                    <a:cxn ang="0">
                      <a:pos x="270" y="649"/>
                    </a:cxn>
                    <a:cxn ang="0">
                      <a:pos x="148" y="509"/>
                    </a:cxn>
                    <a:cxn ang="0">
                      <a:pos x="148" y="508"/>
                    </a:cxn>
                    <a:cxn ang="0">
                      <a:pos x="147" y="506"/>
                    </a:cxn>
                    <a:cxn ang="0">
                      <a:pos x="3" y="250"/>
                    </a:cxn>
                    <a:cxn ang="0">
                      <a:pos x="0" y="248"/>
                    </a:cxn>
                    <a:cxn ang="0">
                      <a:pos x="0" y="244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0" y="8"/>
                    </a:cxn>
                    <a:cxn ang="0">
                      <a:pos x="4" y="4"/>
                    </a:cxn>
                    <a:cxn ang="0">
                      <a:pos x="8" y="1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18" y="1"/>
                    </a:cxn>
                    <a:cxn ang="0">
                      <a:pos x="21" y="4"/>
                    </a:cxn>
                    <a:cxn ang="0">
                      <a:pos x="25" y="8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</a:cxnLst>
                  <a:rect l="0" t="0" r="r" b="b"/>
                  <a:pathLst>
                    <a:path w="636" h="2689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17" name="Forma libre 8"/>
                <p:cNvSpPr>
                  <a:spLocks/>
                </p:cNvSpPr>
                <p:nvPr/>
              </p:nvSpPr>
              <p:spPr bwMode="auto">
                <a:xfrm>
                  <a:off x="1396999" y="4907492"/>
                  <a:ext cx="82551" cy="510506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18" name="Forma libre 5"/>
                <p:cNvSpPr>
                  <a:spLocks/>
                </p:cNvSpPr>
                <p:nvPr/>
              </p:nvSpPr>
              <p:spPr bwMode="auto">
                <a:xfrm rot="21448727">
                  <a:off x="1631950" y="3644900"/>
                  <a:ext cx="169025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19" name="Forma libre 7"/>
                <p:cNvSpPr>
                  <a:spLocks/>
                </p:cNvSpPr>
                <p:nvPr/>
              </p:nvSpPr>
              <p:spPr bwMode="auto">
                <a:xfrm rot="21316019" flipH="1">
                  <a:off x="1640185" y="3650015"/>
                  <a:ext cx="268985" cy="2560804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sp>
            <p:nvSpPr>
              <p:cNvPr id="406" name="Forma libre 9"/>
              <p:cNvSpPr>
                <a:spLocks/>
              </p:cNvSpPr>
              <p:nvPr/>
            </p:nvSpPr>
            <p:spPr bwMode="auto">
              <a:xfrm rot="186992">
                <a:off x="5598006" y="5365478"/>
                <a:ext cx="307534" cy="142686"/>
              </a:xfrm>
              <a:custGeom>
                <a:avLst/>
                <a:gdLst/>
                <a:ahLst/>
                <a:cxnLst>
                  <a:cxn ang="0">
                    <a:pos x="125" y="78"/>
                  </a:cxn>
                  <a:cxn ang="0">
                    <a:pos x="70" y="141"/>
                  </a:cxn>
                  <a:cxn ang="0">
                    <a:pos x="29" y="176"/>
                  </a:cxn>
                  <a:cxn ang="0">
                    <a:pos x="15" y="181"/>
                  </a:cxn>
                  <a:cxn ang="0">
                    <a:pos x="3" y="189"/>
                  </a:cxn>
                  <a:cxn ang="0">
                    <a:pos x="0" y="194"/>
                  </a:cxn>
                  <a:cxn ang="0">
                    <a:pos x="1" y="200"/>
                  </a:cxn>
                  <a:cxn ang="0">
                    <a:pos x="8" y="207"/>
                  </a:cxn>
                  <a:cxn ang="0">
                    <a:pos x="70" y="250"/>
                  </a:cxn>
                  <a:cxn ang="0">
                    <a:pos x="74" y="249"/>
                  </a:cxn>
                  <a:cxn ang="0">
                    <a:pos x="102" y="249"/>
                  </a:cxn>
                  <a:cxn ang="0">
                    <a:pos x="125" y="252"/>
                  </a:cxn>
                  <a:cxn ang="0">
                    <a:pos x="138" y="253"/>
                  </a:cxn>
                  <a:cxn ang="0">
                    <a:pos x="154" y="252"/>
                  </a:cxn>
                  <a:cxn ang="0">
                    <a:pos x="168" y="248"/>
                  </a:cxn>
                  <a:cxn ang="0">
                    <a:pos x="184" y="249"/>
                  </a:cxn>
                  <a:cxn ang="0">
                    <a:pos x="195" y="252"/>
                  </a:cxn>
                  <a:cxn ang="0">
                    <a:pos x="208" y="256"/>
                  </a:cxn>
                  <a:cxn ang="0">
                    <a:pos x="218" y="254"/>
                  </a:cxn>
                  <a:cxn ang="0">
                    <a:pos x="233" y="249"/>
                  </a:cxn>
                  <a:cxn ang="0">
                    <a:pos x="244" y="244"/>
                  </a:cxn>
                  <a:cxn ang="0">
                    <a:pos x="251" y="246"/>
                  </a:cxn>
                  <a:cxn ang="0">
                    <a:pos x="260" y="250"/>
                  </a:cxn>
                  <a:cxn ang="0">
                    <a:pos x="265" y="254"/>
                  </a:cxn>
                  <a:cxn ang="0">
                    <a:pos x="280" y="264"/>
                  </a:cxn>
                  <a:cxn ang="0">
                    <a:pos x="284" y="263"/>
                  </a:cxn>
                  <a:cxn ang="0">
                    <a:pos x="293" y="258"/>
                  </a:cxn>
                  <a:cxn ang="0">
                    <a:pos x="307" y="253"/>
                  </a:cxn>
                  <a:cxn ang="0">
                    <a:pos x="322" y="252"/>
                  </a:cxn>
                  <a:cxn ang="0">
                    <a:pos x="331" y="253"/>
                  </a:cxn>
                  <a:cxn ang="0">
                    <a:pos x="364" y="254"/>
                  </a:cxn>
                  <a:cxn ang="0">
                    <a:pos x="382" y="249"/>
                  </a:cxn>
                  <a:cxn ang="0">
                    <a:pos x="390" y="242"/>
                  </a:cxn>
                  <a:cxn ang="0">
                    <a:pos x="486" y="227"/>
                  </a:cxn>
                  <a:cxn ang="0">
                    <a:pos x="494" y="222"/>
                  </a:cxn>
                  <a:cxn ang="0">
                    <a:pos x="542" y="193"/>
                  </a:cxn>
                  <a:cxn ang="0">
                    <a:pos x="566" y="176"/>
                  </a:cxn>
                  <a:cxn ang="0">
                    <a:pos x="568" y="173"/>
                  </a:cxn>
                  <a:cxn ang="0">
                    <a:pos x="569" y="168"/>
                  </a:cxn>
                  <a:cxn ang="0">
                    <a:pos x="563" y="159"/>
                  </a:cxn>
                  <a:cxn ang="0">
                    <a:pos x="548" y="146"/>
                  </a:cxn>
                  <a:cxn ang="0">
                    <a:pos x="512" y="126"/>
                  </a:cxn>
                  <a:cxn ang="0">
                    <a:pos x="463" y="102"/>
                  </a:cxn>
                  <a:cxn ang="0">
                    <a:pos x="370" y="71"/>
                  </a:cxn>
                  <a:cxn ang="0">
                    <a:pos x="293" y="36"/>
                  </a:cxn>
                  <a:cxn ang="0">
                    <a:pos x="289" y="20"/>
                  </a:cxn>
                  <a:cxn ang="0">
                    <a:pos x="281" y="8"/>
                  </a:cxn>
                  <a:cxn ang="0">
                    <a:pos x="273" y="2"/>
                  </a:cxn>
                  <a:cxn ang="0">
                    <a:pos x="262" y="0"/>
                  </a:cxn>
                  <a:cxn ang="0">
                    <a:pos x="249" y="3"/>
                  </a:cxn>
                  <a:cxn ang="0">
                    <a:pos x="241" y="8"/>
                  </a:cxn>
                  <a:cxn ang="0">
                    <a:pos x="195" y="36"/>
                  </a:cxn>
                </a:cxnLst>
                <a:rect l="0" t="0" r="r" b="b"/>
                <a:pathLst>
                  <a:path w="569" h="264">
                    <a:moveTo>
                      <a:pt x="195" y="36"/>
                    </a:moveTo>
                    <a:lnTo>
                      <a:pt x="125" y="78"/>
                    </a:lnTo>
                    <a:lnTo>
                      <a:pt x="125" y="78"/>
                    </a:lnTo>
                    <a:lnTo>
                      <a:pt x="70" y="141"/>
                    </a:lnTo>
                    <a:lnTo>
                      <a:pt x="29" y="176"/>
                    </a:lnTo>
                    <a:lnTo>
                      <a:pt x="29" y="176"/>
                    </a:lnTo>
                    <a:lnTo>
                      <a:pt x="22" y="178"/>
                    </a:lnTo>
                    <a:lnTo>
                      <a:pt x="15" y="181"/>
                    </a:lnTo>
                    <a:lnTo>
                      <a:pt x="9" y="184"/>
                    </a:lnTo>
                    <a:lnTo>
                      <a:pt x="3" y="189"/>
                    </a:lnTo>
                    <a:lnTo>
                      <a:pt x="1" y="191"/>
                    </a:lnTo>
                    <a:lnTo>
                      <a:pt x="0" y="194"/>
                    </a:lnTo>
                    <a:lnTo>
                      <a:pt x="0" y="197"/>
                    </a:lnTo>
                    <a:lnTo>
                      <a:pt x="1" y="200"/>
                    </a:lnTo>
                    <a:lnTo>
                      <a:pt x="3" y="203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70" y="250"/>
                    </a:lnTo>
                    <a:lnTo>
                      <a:pt x="70" y="250"/>
                    </a:lnTo>
                    <a:lnTo>
                      <a:pt x="74" y="249"/>
                    </a:lnTo>
                    <a:lnTo>
                      <a:pt x="85" y="249"/>
                    </a:lnTo>
                    <a:lnTo>
                      <a:pt x="102" y="249"/>
                    </a:lnTo>
                    <a:lnTo>
                      <a:pt x="113" y="250"/>
                    </a:lnTo>
                    <a:lnTo>
                      <a:pt x="125" y="252"/>
                    </a:lnTo>
                    <a:lnTo>
                      <a:pt x="125" y="252"/>
                    </a:lnTo>
                    <a:lnTo>
                      <a:pt x="138" y="253"/>
                    </a:lnTo>
                    <a:lnTo>
                      <a:pt x="147" y="253"/>
                    </a:lnTo>
                    <a:lnTo>
                      <a:pt x="154" y="252"/>
                    </a:lnTo>
                    <a:lnTo>
                      <a:pt x="161" y="250"/>
                    </a:lnTo>
                    <a:lnTo>
                      <a:pt x="168" y="248"/>
                    </a:lnTo>
                    <a:lnTo>
                      <a:pt x="174" y="248"/>
                    </a:lnTo>
                    <a:lnTo>
                      <a:pt x="184" y="249"/>
                    </a:lnTo>
                    <a:lnTo>
                      <a:pt x="195" y="252"/>
                    </a:lnTo>
                    <a:lnTo>
                      <a:pt x="195" y="252"/>
                    </a:lnTo>
                    <a:lnTo>
                      <a:pt x="202" y="254"/>
                    </a:lnTo>
                    <a:lnTo>
                      <a:pt x="208" y="256"/>
                    </a:lnTo>
                    <a:lnTo>
                      <a:pt x="212" y="256"/>
                    </a:lnTo>
                    <a:lnTo>
                      <a:pt x="218" y="254"/>
                    </a:lnTo>
                    <a:lnTo>
                      <a:pt x="225" y="252"/>
                    </a:lnTo>
                    <a:lnTo>
                      <a:pt x="233" y="249"/>
                    </a:lnTo>
                    <a:lnTo>
                      <a:pt x="240" y="246"/>
                    </a:lnTo>
                    <a:lnTo>
                      <a:pt x="244" y="244"/>
                    </a:lnTo>
                    <a:lnTo>
                      <a:pt x="248" y="244"/>
                    </a:lnTo>
                    <a:lnTo>
                      <a:pt x="251" y="246"/>
                    </a:lnTo>
                    <a:lnTo>
                      <a:pt x="255" y="247"/>
                    </a:lnTo>
                    <a:lnTo>
                      <a:pt x="260" y="250"/>
                    </a:lnTo>
                    <a:lnTo>
                      <a:pt x="265" y="254"/>
                    </a:lnTo>
                    <a:lnTo>
                      <a:pt x="265" y="254"/>
                    </a:lnTo>
                    <a:lnTo>
                      <a:pt x="274" y="261"/>
                    </a:lnTo>
                    <a:lnTo>
                      <a:pt x="280" y="264"/>
                    </a:lnTo>
                    <a:lnTo>
                      <a:pt x="282" y="264"/>
                    </a:lnTo>
                    <a:lnTo>
                      <a:pt x="284" y="263"/>
                    </a:lnTo>
                    <a:lnTo>
                      <a:pt x="288" y="261"/>
                    </a:lnTo>
                    <a:lnTo>
                      <a:pt x="293" y="258"/>
                    </a:lnTo>
                    <a:lnTo>
                      <a:pt x="301" y="254"/>
                    </a:lnTo>
                    <a:lnTo>
                      <a:pt x="307" y="253"/>
                    </a:lnTo>
                    <a:lnTo>
                      <a:pt x="313" y="252"/>
                    </a:lnTo>
                    <a:lnTo>
                      <a:pt x="322" y="252"/>
                    </a:lnTo>
                    <a:lnTo>
                      <a:pt x="331" y="253"/>
                    </a:lnTo>
                    <a:lnTo>
                      <a:pt x="331" y="253"/>
                    </a:lnTo>
                    <a:lnTo>
                      <a:pt x="350" y="254"/>
                    </a:lnTo>
                    <a:lnTo>
                      <a:pt x="364" y="254"/>
                    </a:lnTo>
                    <a:lnTo>
                      <a:pt x="374" y="252"/>
                    </a:lnTo>
                    <a:lnTo>
                      <a:pt x="382" y="249"/>
                    </a:lnTo>
                    <a:lnTo>
                      <a:pt x="387" y="246"/>
                    </a:lnTo>
                    <a:lnTo>
                      <a:pt x="390" y="242"/>
                    </a:lnTo>
                    <a:lnTo>
                      <a:pt x="391" y="239"/>
                    </a:lnTo>
                    <a:lnTo>
                      <a:pt x="486" y="227"/>
                    </a:lnTo>
                    <a:lnTo>
                      <a:pt x="486" y="227"/>
                    </a:lnTo>
                    <a:lnTo>
                      <a:pt x="494" y="222"/>
                    </a:lnTo>
                    <a:lnTo>
                      <a:pt x="516" y="210"/>
                    </a:lnTo>
                    <a:lnTo>
                      <a:pt x="542" y="193"/>
                    </a:lnTo>
                    <a:lnTo>
                      <a:pt x="554" y="184"/>
                    </a:lnTo>
                    <a:lnTo>
                      <a:pt x="566" y="176"/>
                    </a:lnTo>
                    <a:lnTo>
                      <a:pt x="566" y="176"/>
                    </a:lnTo>
                    <a:lnTo>
                      <a:pt x="568" y="173"/>
                    </a:lnTo>
                    <a:lnTo>
                      <a:pt x="569" y="171"/>
                    </a:lnTo>
                    <a:lnTo>
                      <a:pt x="569" y="168"/>
                    </a:lnTo>
                    <a:lnTo>
                      <a:pt x="568" y="166"/>
                    </a:lnTo>
                    <a:lnTo>
                      <a:pt x="563" y="159"/>
                    </a:lnTo>
                    <a:lnTo>
                      <a:pt x="557" y="153"/>
                    </a:lnTo>
                    <a:lnTo>
                      <a:pt x="548" y="146"/>
                    </a:lnTo>
                    <a:lnTo>
                      <a:pt x="538" y="139"/>
                    </a:lnTo>
                    <a:lnTo>
                      <a:pt x="512" y="126"/>
                    </a:lnTo>
                    <a:lnTo>
                      <a:pt x="487" y="112"/>
                    </a:lnTo>
                    <a:lnTo>
                      <a:pt x="463" y="102"/>
                    </a:lnTo>
                    <a:lnTo>
                      <a:pt x="440" y="92"/>
                    </a:lnTo>
                    <a:lnTo>
                      <a:pt x="370" y="71"/>
                    </a:lnTo>
                    <a:lnTo>
                      <a:pt x="293" y="36"/>
                    </a:lnTo>
                    <a:lnTo>
                      <a:pt x="293" y="36"/>
                    </a:lnTo>
                    <a:lnTo>
                      <a:pt x="291" y="28"/>
                    </a:lnTo>
                    <a:lnTo>
                      <a:pt x="289" y="20"/>
                    </a:lnTo>
                    <a:lnTo>
                      <a:pt x="284" y="11"/>
                    </a:lnTo>
                    <a:lnTo>
                      <a:pt x="281" y="8"/>
                    </a:lnTo>
                    <a:lnTo>
                      <a:pt x="278" y="4"/>
                    </a:lnTo>
                    <a:lnTo>
                      <a:pt x="273" y="2"/>
                    </a:lnTo>
                    <a:lnTo>
                      <a:pt x="269" y="1"/>
                    </a:lnTo>
                    <a:lnTo>
                      <a:pt x="262" y="0"/>
                    </a:lnTo>
                    <a:lnTo>
                      <a:pt x="257" y="1"/>
                    </a:lnTo>
                    <a:lnTo>
                      <a:pt x="249" y="3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195" y="36"/>
                    </a:lnTo>
                    <a:lnTo>
                      <a:pt x="195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136525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</p:grpSp>
        <p:grpSp>
          <p:nvGrpSpPr>
            <p:cNvPr id="191" name="Grupo 61"/>
            <p:cNvGrpSpPr/>
            <p:nvPr/>
          </p:nvGrpSpPr>
          <p:grpSpPr>
            <a:xfrm>
              <a:off x="5181600" y="1370170"/>
              <a:ext cx="1566262" cy="4090142"/>
              <a:chOff x="4000115" y="628088"/>
              <a:chExt cx="1707443" cy="4458824"/>
            </a:xfrm>
          </p:grpSpPr>
          <p:grpSp>
            <p:nvGrpSpPr>
              <p:cNvPr id="192" name="Grupo 165"/>
              <p:cNvGrpSpPr/>
              <p:nvPr/>
            </p:nvGrpSpPr>
            <p:grpSpPr>
              <a:xfrm rot="4345192">
                <a:off x="3966474" y="2368244"/>
                <a:ext cx="658980" cy="591697"/>
                <a:chOff x="971551" y="0"/>
                <a:chExt cx="7200902" cy="6818311"/>
              </a:xfrm>
            </p:grpSpPr>
            <p:sp>
              <p:nvSpPr>
                <p:cNvPr id="214" name="Forma libre 5"/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15" name="Forma libre 6"/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193" name="Grupo 171"/>
              <p:cNvGrpSpPr/>
              <p:nvPr/>
            </p:nvGrpSpPr>
            <p:grpSpPr>
              <a:xfrm rot="21312991" flipH="1">
                <a:off x="4182179" y="4079136"/>
                <a:ext cx="533236" cy="419896"/>
                <a:chOff x="971551" y="0"/>
                <a:chExt cx="7200902" cy="6818311"/>
              </a:xfrm>
            </p:grpSpPr>
            <p:sp>
              <p:nvSpPr>
                <p:cNvPr id="212" name="Forma libre 5"/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2000">
                      <a:srgbClr val="84BC76"/>
                    </a:gs>
                    <a:gs pos="86000">
                      <a:srgbClr val="2F6C1C"/>
                    </a:gs>
                  </a:gsLst>
                  <a:lin ang="18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13" name="Forma libre 6"/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80000">
                      <a:srgbClr val="2E6D26"/>
                    </a:gs>
                  </a:gsLst>
                  <a:lin ang="258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sp>
            <p:nvSpPr>
              <p:cNvPr id="194" name="Forma libre 9"/>
              <p:cNvSpPr>
                <a:spLocks/>
              </p:cNvSpPr>
              <p:nvPr/>
            </p:nvSpPr>
            <p:spPr bwMode="auto">
              <a:xfrm>
                <a:off x="4038600" y="3486297"/>
                <a:ext cx="744008" cy="133767"/>
              </a:xfrm>
              <a:custGeom>
                <a:avLst/>
                <a:gdLst/>
                <a:ahLst/>
                <a:cxnLst>
                  <a:cxn ang="0">
                    <a:pos x="2560" y="473"/>
                  </a:cxn>
                  <a:cxn ang="0">
                    <a:pos x="2412" y="404"/>
                  </a:cxn>
                  <a:cxn ang="0">
                    <a:pos x="2261" y="341"/>
                  </a:cxn>
                  <a:cxn ang="0">
                    <a:pos x="2107" y="283"/>
                  </a:cxn>
                  <a:cxn ang="0">
                    <a:pos x="1951" y="229"/>
                  </a:cxn>
                  <a:cxn ang="0">
                    <a:pos x="1874" y="205"/>
                  </a:cxn>
                  <a:cxn ang="0">
                    <a:pos x="1715" y="161"/>
                  </a:cxn>
                  <a:cxn ang="0">
                    <a:pos x="1554" y="126"/>
                  </a:cxn>
                  <a:cxn ang="0">
                    <a:pos x="1393" y="100"/>
                  </a:cxn>
                  <a:cxn ang="0">
                    <a:pos x="1313" y="92"/>
                  </a:cxn>
                  <a:cxn ang="0">
                    <a:pos x="1149" y="85"/>
                  </a:cxn>
                  <a:cxn ang="0">
                    <a:pos x="984" y="89"/>
                  </a:cxn>
                  <a:cxn ang="0">
                    <a:pos x="818" y="102"/>
                  </a:cxn>
                  <a:cxn ang="0">
                    <a:pos x="653" y="120"/>
                  </a:cxn>
                  <a:cxn ang="0">
                    <a:pos x="571" y="131"/>
                  </a:cxn>
                  <a:cxn ang="0">
                    <a:pos x="407" y="158"/>
                  </a:cxn>
                  <a:cxn ang="0">
                    <a:pos x="243" y="191"/>
                  </a:cxn>
                  <a:cxn ang="0">
                    <a:pos x="81" y="229"/>
                  </a:cxn>
                  <a:cxn ang="0">
                    <a:pos x="0" y="250"/>
                  </a:cxn>
                  <a:cxn ang="0">
                    <a:pos x="159" y="198"/>
                  </a:cxn>
                  <a:cxn ang="0">
                    <a:pos x="320" y="153"/>
                  </a:cxn>
                  <a:cxn ang="0">
                    <a:pos x="482" y="110"/>
                  </a:cxn>
                  <a:cxn ang="0">
                    <a:pos x="646" y="75"/>
                  </a:cxn>
                  <a:cxn ang="0">
                    <a:pos x="728" y="59"/>
                  </a:cxn>
                  <a:cxn ang="0">
                    <a:pos x="895" y="32"/>
                  </a:cxn>
                  <a:cxn ang="0">
                    <a:pos x="1061" y="13"/>
                  </a:cxn>
                  <a:cxn ang="0">
                    <a:pos x="1231" y="1"/>
                  </a:cxn>
                  <a:cxn ang="0">
                    <a:pos x="1317" y="0"/>
                  </a:cxn>
                  <a:cxn ang="0">
                    <a:pos x="1487" y="10"/>
                  </a:cxn>
                  <a:cxn ang="0">
                    <a:pos x="1656" y="30"/>
                  </a:cxn>
                  <a:cxn ang="0">
                    <a:pos x="1823" y="61"/>
                  </a:cxn>
                  <a:cxn ang="0">
                    <a:pos x="1989" y="97"/>
                  </a:cxn>
                  <a:cxn ang="0">
                    <a:pos x="2071" y="119"/>
                  </a:cxn>
                  <a:cxn ang="0">
                    <a:pos x="2234" y="165"/>
                  </a:cxn>
                  <a:cxn ang="0">
                    <a:pos x="2395" y="218"/>
                  </a:cxn>
                  <a:cxn ang="0">
                    <a:pos x="2556" y="276"/>
                  </a:cxn>
                  <a:cxn ang="0">
                    <a:pos x="2635" y="307"/>
                  </a:cxn>
                  <a:cxn ang="0">
                    <a:pos x="2652" y="315"/>
                  </a:cxn>
                  <a:cxn ang="0">
                    <a:pos x="2666" y="326"/>
                  </a:cxn>
                  <a:cxn ang="0">
                    <a:pos x="2677" y="341"/>
                  </a:cxn>
                  <a:cxn ang="0">
                    <a:pos x="2690" y="373"/>
                  </a:cxn>
                  <a:cxn ang="0">
                    <a:pos x="2693" y="390"/>
                  </a:cxn>
                  <a:cxn ang="0">
                    <a:pos x="2692" y="408"/>
                  </a:cxn>
                  <a:cxn ang="0">
                    <a:pos x="2686" y="425"/>
                  </a:cxn>
                  <a:cxn ang="0">
                    <a:pos x="2682" y="434"/>
                  </a:cxn>
                  <a:cxn ang="0">
                    <a:pos x="2672" y="449"/>
                  </a:cxn>
                  <a:cxn ang="0">
                    <a:pos x="2659" y="462"/>
                  </a:cxn>
                  <a:cxn ang="0">
                    <a:pos x="2638" y="476"/>
                  </a:cxn>
                  <a:cxn ang="0">
                    <a:pos x="2612" y="482"/>
                  </a:cxn>
                  <a:cxn ang="0">
                    <a:pos x="2594" y="483"/>
                  </a:cxn>
                  <a:cxn ang="0">
                    <a:pos x="2577" y="479"/>
                  </a:cxn>
                  <a:cxn ang="0">
                    <a:pos x="2567" y="476"/>
                  </a:cxn>
                  <a:cxn ang="0">
                    <a:pos x="2560" y="473"/>
                  </a:cxn>
                </a:cxnLst>
                <a:rect l="0" t="0" r="r" b="b"/>
                <a:pathLst>
                  <a:path w="2693" h="483">
                    <a:moveTo>
                      <a:pt x="2560" y="473"/>
                    </a:moveTo>
                    <a:lnTo>
                      <a:pt x="2560" y="473"/>
                    </a:lnTo>
                    <a:lnTo>
                      <a:pt x="2487" y="438"/>
                    </a:lnTo>
                    <a:lnTo>
                      <a:pt x="2412" y="404"/>
                    </a:lnTo>
                    <a:lnTo>
                      <a:pt x="2337" y="372"/>
                    </a:lnTo>
                    <a:lnTo>
                      <a:pt x="2261" y="341"/>
                    </a:lnTo>
                    <a:lnTo>
                      <a:pt x="2184" y="311"/>
                    </a:lnTo>
                    <a:lnTo>
                      <a:pt x="2107" y="283"/>
                    </a:lnTo>
                    <a:lnTo>
                      <a:pt x="2029" y="254"/>
                    </a:lnTo>
                    <a:lnTo>
                      <a:pt x="1951" y="229"/>
                    </a:lnTo>
                    <a:lnTo>
                      <a:pt x="1951" y="229"/>
                    </a:lnTo>
                    <a:lnTo>
                      <a:pt x="1874" y="205"/>
                    </a:lnTo>
                    <a:lnTo>
                      <a:pt x="1795" y="182"/>
                    </a:lnTo>
                    <a:lnTo>
                      <a:pt x="1715" y="161"/>
                    </a:lnTo>
                    <a:lnTo>
                      <a:pt x="1635" y="141"/>
                    </a:lnTo>
                    <a:lnTo>
                      <a:pt x="1554" y="126"/>
                    </a:lnTo>
                    <a:lnTo>
                      <a:pt x="1474" y="112"/>
                    </a:lnTo>
                    <a:lnTo>
                      <a:pt x="1393" y="100"/>
                    </a:lnTo>
                    <a:lnTo>
                      <a:pt x="1313" y="92"/>
                    </a:lnTo>
                    <a:lnTo>
                      <a:pt x="1313" y="92"/>
                    </a:lnTo>
                    <a:lnTo>
                      <a:pt x="1231" y="88"/>
                    </a:lnTo>
                    <a:lnTo>
                      <a:pt x="1149" y="85"/>
                    </a:lnTo>
                    <a:lnTo>
                      <a:pt x="1067" y="86"/>
                    </a:lnTo>
                    <a:lnTo>
                      <a:pt x="984" y="89"/>
                    </a:lnTo>
                    <a:lnTo>
                      <a:pt x="902" y="95"/>
                    </a:lnTo>
                    <a:lnTo>
                      <a:pt x="818" y="102"/>
                    </a:lnTo>
                    <a:lnTo>
                      <a:pt x="736" y="110"/>
                    </a:lnTo>
                    <a:lnTo>
                      <a:pt x="653" y="120"/>
                    </a:lnTo>
                    <a:lnTo>
                      <a:pt x="653" y="120"/>
                    </a:lnTo>
                    <a:lnTo>
                      <a:pt x="571" y="131"/>
                    </a:lnTo>
                    <a:lnTo>
                      <a:pt x="489" y="144"/>
                    </a:lnTo>
                    <a:lnTo>
                      <a:pt x="407" y="158"/>
                    </a:lnTo>
                    <a:lnTo>
                      <a:pt x="325" y="174"/>
                    </a:lnTo>
                    <a:lnTo>
                      <a:pt x="243" y="191"/>
                    </a:lnTo>
                    <a:lnTo>
                      <a:pt x="161" y="209"/>
                    </a:lnTo>
                    <a:lnTo>
                      <a:pt x="81" y="22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80" y="223"/>
                    </a:lnTo>
                    <a:lnTo>
                      <a:pt x="159" y="198"/>
                    </a:lnTo>
                    <a:lnTo>
                      <a:pt x="239" y="174"/>
                    </a:lnTo>
                    <a:lnTo>
                      <a:pt x="320" y="153"/>
                    </a:lnTo>
                    <a:lnTo>
                      <a:pt x="400" y="130"/>
                    </a:lnTo>
                    <a:lnTo>
                      <a:pt x="482" y="110"/>
                    </a:lnTo>
                    <a:lnTo>
                      <a:pt x="564" y="92"/>
                    </a:lnTo>
                    <a:lnTo>
                      <a:pt x="646" y="75"/>
                    </a:lnTo>
                    <a:lnTo>
                      <a:pt x="646" y="75"/>
                    </a:lnTo>
                    <a:lnTo>
                      <a:pt x="728" y="59"/>
                    </a:lnTo>
                    <a:lnTo>
                      <a:pt x="811" y="45"/>
                    </a:lnTo>
                    <a:lnTo>
                      <a:pt x="895" y="32"/>
                    </a:lnTo>
                    <a:lnTo>
                      <a:pt x="978" y="21"/>
                    </a:lnTo>
                    <a:lnTo>
                      <a:pt x="1061" y="13"/>
                    </a:lnTo>
                    <a:lnTo>
                      <a:pt x="1146" y="6"/>
                    </a:lnTo>
                    <a:lnTo>
                      <a:pt x="1231" y="1"/>
                    </a:lnTo>
                    <a:lnTo>
                      <a:pt x="1317" y="0"/>
                    </a:lnTo>
                    <a:lnTo>
                      <a:pt x="1317" y="0"/>
                    </a:lnTo>
                    <a:lnTo>
                      <a:pt x="1402" y="3"/>
                    </a:lnTo>
                    <a:lnTo>
                      <a:pt x="1487" y="10"/>
                    </a:lnTo>
                    <a:lnTo>
                      <a:pt x="1571" y="18"/>
                    </a:lnTo>
                    <a:lnTo>
                      <a:pt x="1656" y="30"/>
                    </a:lnTo>
                    <a:lnTo>
                      <a:pt x="1739" y="44"/>
                    </a:lnTo>
                    <a:lnTo>
                      <a:pt x="1823" y="61"/>
                    </a:lnTo>
                    <a:lnTo>
                      <a:pt x="1906" y="78"/>
                    </a:lnTo>
                    <a:lnTo>
                      <a:pt x="1989" y="97"/>
                    </a:lnTo>
                    <a:lnTo>
                      <a:pt x="1989" y="97"/>
                    </a:lnTo>
                    <a:lnTo>
                      <a:pt x="2071" y="119"/>
                    </a:lnTo>
                    <a:lnTo>
                      <a:pt x="2153" y="141"/>
                    </a:lnTo>
                    <a:lnTo>
                      <a:pt x="2234" y="165"/>
                    </a:lnTo>
                    <a:lnTo>
                      <a:pt x="2314" y="191"/>
                    </a:lnTo>
                    <a:lnTo>
                      <a:pt x="2395" y="218"/>
                    </a:lnTo>
                    <a:lnTo>
                      <a:pt x="2475" y="246"/>
                    </a:lnTo>
                    <a:lnTo>
                      <a:pt x="2556" y="276"/>
                    </a:lnTo>
                    <a:lnTo>
                      <a:pt x="2635" y="307"/>
                    </a:lnTo>
                    <a:lnTo>
                      <a:pt x="2635" y="307"/>
                    </a:lnTo>
                    <a:lnTo>
                      <a:pt x="2644" y="311"/>
                    </a:lnTo>
                    <a:lnTo>
                      <a:pt x="2652" y="315"/>
                    </a:lnTo>
                    <a:lnTo>
                      <a:pt x="2659" y="321"/>
                    </a:lnTo>
                    <a:lnTo>
                      <a:pt x="2666" y="326"/>
                    </a:lnTo>
                    <a:lnTo>
                      <a:pt x="2672" y="333"/>
                    </a:lnTo>
                    <a:lnTo>
                      <a:pt x="2677" y="341"/>
                    </a:lnTo>
                    <a:lnTo>
                      <a:pt x="2686" y="356"/>
                    </a:lnTo>
                    <a:lnTo>
                      <a:pt x="2690" y="373"/>
                    </a:lnTo>
                    <a:lnTo>
                      <a:pt x="2692" y="381"/>
                    </a:lnTo>
                    <a:lnTo>
                      <a:pt x="2693" y="390"/>
                    </a:lnTo>
                    <a:lnTo>
                      <a:pt x="2693" y="398"/>
                    </a:lnTo>
                    <a:lnTo>
                      <a:pt x="2692" y="408"/>
                    </a:lnTo>
                    <a:lnTo>
                      <a:pt x="2689" y="417"/>
                    </a:lnTo>
                    <a:lnTo>
                      <a:pt x="2686" y="425"/>
                    </a:lnTo>
                    <a:lnTo>
                      <a:pt x="2686" y="425"/>
                    </a:lnTo>
                    <a:lnTo>
                      <a:pt x="2682" y="434"/>
                    </a:lnTo>
                    <a:lnTo>
                      <a:pt x="2677" y="442"/>
                    </a:lnTo>
                    <a:lnTo>
                      <a:pt x="2672" y="449"/>
                    </a:lnTo>
                    <a:lnTo>
                      <a:pt x="2666" y="456"/>
                    </a:lnTo>
                    <a:lnTo>
                      <a:pt x="2659" y="462"/>
                    </a:lnTo>
                    <a:lnTo>
                      <a:pt x="2653" y="468"/>
                    </a:lnTo>
                    <a:lnTo>
                      <a:pt x="2638" y="476"/>
                    </a:lnTo>
                    <a:lnTo>
                      <a:pt x="2621" y="480"/>
                    </a:lnTo>
                    <a:lnTo>
                      <a:pt x="2612" y="482"/>
                    </a:lnTo>
                    <a:lnTo>
                      <a:pt x="2603" y="483"/>
                    </a:lnTo>
                    <a:lnTo>
                      <a:pt x="2594" y="483"/>
                    </a:lnTo>
                    <a:lnTo>
                      <a:pt x="2586" y="482"/>
                    </a:lnTo>
                    <a:lnTo>
                      <a:pt x="2577" y="479"/>
                    </a:lnTo>
                    <a:lnTo>
                      <a:pt x="2567" y="476"/>
                    </a:lnTo>
                    <a:lnTo>
                      <a:pt x="2567" y="476"/>
                    </a:lnTo>
                    <a:lnTo>
                      <a:pt x="2562" y="473"/>
                    </a:lnTo>
                    <a:lnTo>
                      <a:pt x="2560" y="47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360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  <p:sp>
            <p:nvSpPr>
              <p:cNvPr id="195" name="Forma libre 7"/>
              <p:cNvSpPr>
                <a:spLocks/>
              </p:cNvSpPr>
              <p:nvPr/>
            </p:nvSpPr>
            <p:spPr bwMode="auto">
              <a:xfrm>
                <a:off x="4564063" y="628088"/>
                <a:ext cx="312738" cy="4458824"/>
              </a:xfrm>
              <a:custGeom>
                <a:avLst/>
                <a:gdLst/>
                <a:ahLst/>
                <a:cxnLst>
                  <a:cxn ang="0">
                    <a:pos x="85" y="8177"/>
                  </a:cxn>
                  <a:cxn ang="0">
                    <a:pos x="198" y="7659"/>
                  </a:cxn>
                  <a:cxn ang="0">
                    <a:pos x="268" y="7269"/>
                  </a:cxn>
                  <a:cxn ang="0">
                    <a:pos x="336" y="6747"/>
                  </a:cxn>
                  <a:cxn ang="0">
                    <a:pos x="357" y="6422"/>
                  </a:cxn>
                  <a:cxn ang="0">
                    <a:pos x="357" y="6228"/>
                  </a:cxn>
                  <a:cxn ang="0">
                    <a:pos x="342" y="6039"/>
                  </a:cxn>
                  <a:cxn ang="0">
                    <a:pos x="315" y="5888"/>
                  </a:cxn>
                  <a:cxn ang="0">
                    <a:pos x="275" y="5719"/>
                  </a:cxn>
                  <a:cxn ang="0">
                    <a:pos x="203" y="5320"/>
                  </a:cxn>
                  <a:cxn ang="0">
                    <a:pos x="147" y="4918"/>
                  </a:cxn>
                  <a:cxn ang="0">
                    <a:pos x="87" y="4383"/>
                  </a:cxn>
                  <a:cxn ang="0">
                    <a:pos x="52" y="3982"/>
                  </a:cxn>
                  <a:cxn ang="0">
                    <a:pos x="18" y="3445"/>
                  </a:cxn>
                  <a:cxn ang="0">
                    <a:pos x="4" y="3042"/>
                  </a:cxn>
                  <a:cxn ang="0">
                    <a:pos x="3" y="2504"/>
                  </a:cxn>
                  <a:cxn ang="0">
                    <a:pos x="22" y="2100"/>
                  </a:cxn>
                  <a:cxn ang="0">
                    <a:pos x="61" y="1765"/>
                  </a:cxn>
                  <a:cxn ang="0">
                    <a:pos x="99" y="1564"/>
                  </a:cxn>
                  <a:cxn ang="0">
                    <a:pos x="134" y="1433"/>
                  </a:cxn>
                  <a:cxn ang="0">
                    <a:pos x="179" y="1306"/>
                  </a:cxn>
                  <a:cxn ang="0">
                    <a:pos x="257" y="1051"/>
                  </a:cxn>
                  <a:cxn ang="0">
                    <a:pos x="299" y="856"/>
                  </a:cxn>
                  <a:cxn ang="0">
                    <a:pos x="333" y="592"/>
                  </a:cxn>
                  <a:cxn ang="0">
                    <a:pos x="336" y="393"/>
                  </a:cxn>
                  <a:cxn ang="0">
                    <a:pos x="316" y="194"/>
                  </a:cxn>
                  <a:cxn ang="0">
                    <a:pos x="288" y="64"/>
                  </a:cxn>
                  <a:cxn ang="0">
                    <a:pos x="280" y="31"/>
                  </a:cxn>
                  <a:cxn ang="0">
                    <a:pos x="318" y="160"/>
                  </a:cxn>
                  <a:cxn ang="0">
                    <a:pos x="345" y="325"/>
                  </a:cxn>
                  <a:cxn ang="0">
                    <a:pos x="357" y="526"/>
                  </a:cxn>
                  <a:cxn ang="0">
                    <a:pos x="340" y="795"/>
                  </a:cxn>
                  <a:cxn ang="0">
                    <a:pos x="296" y="1061"/>
                  </a:cxn>
                  <a:cxn ang="0">
                    <a:pos x="247" y="1257"/>
                  </a:cxn>
                  <a:cxn ang="0">
                    <a:pos x="198" y="1417"/>
                  </a:cxn>
                  <a:cxn ang="0">
                    <a:pos x="158" y="1577"/>
                  </a:cxn>
                  <a:cxn ang="0">
                    <a:pos x="130" y="1773"/>
                  </a:cxn>
                  <a:cxn ang="0">
                    <a:pos x="104" y="2104"/>
                  </a:cxn>
                  <a:cxn ang="0">
                    <a:pos x="100" y="2504"/>
                  </a:cxn>
                  <a:cxn ang="0">
                    <a:pos x="121" y="3036"/>
                  </a:cxn>
                  <a:cxn ang="0">
                    <a:pos x="151" y="3436"/>
                  </a:cxn>
                  <a:cxn ang="0">
                    <a:pos x="205" y="3966"/>
                  </a:cxn>
                  <a:cxn ang="0">
                    <a:pos x="256" y="4363"/>
                  </a:cxn>
                  <a:cxn ang="0">
                    <a:pos x="335" y="4892"/>
                  </a:cxn>
                  <a:cxn ang="0">
                    <a:pos x="405" y="5284"/>
                  </a:cxn>
                  <a:cxn ang="0">
                    <a:pos x="507" y="5734"/>
                  </a:cxn>
                  <a:cxn ang="0">
                    <a:pos x="544" y="5864"/>
                  </a:cxn>
                  <a:cxn ang="0">
                    <a:pos x="573" y="6005"/>
                  </a:cxn>
                  <a:cxn ang="0">
                    <a:pos x="597" y="6215"/>
                  </a:cxn>
                  <a:cxn ang="0">
                    <a:pos x="604" y="6423"/>
                  </a:cxn>
                  <a:cxn ang="0">
                    <a:pos x="597" y="6766"/>
                  </a:cxn>
                  <a:cxn ang="0">
                    <a:pos x="547" y="7309"/>
                  </a:cxn>
                  <a:cxn ang="0">
                    <a:pos x="490" y="7712"/>
                  </a:cxn>
                  <a:cxn ang="0">
                    <a:pos x="395" y="8246"/>
                  </a:cxn>
                  <a:cxn ang="0">
                    <a:pos x="335" y="8528"/>
                  </a:cxn>
                  <a:cxn ang="0">
                    <a:pos x="302" y="8583"/>
                  </a:cxn>
                  <a:cxn ang="0">
                    <a:pos x="253" y="8623"/>
                  </a:cxn>
                  <a:cxn ang="0">
                    <a:pos x="192" y="8640"/>
                  </a:cxn>
                  <a:cxn ang="0">
                    <a:pos x="144" y="8636"/>
                  </a:cxn>
                  <a:cxn ang="0">
                    <a:pos x="83" y="8610"/>
                  </a:cxn>
                  <a:cxn ang="0">
                    <a:pos x="41" y="8565"/>
                  </a:cxn>
                  <a:cxn ang="0">
                    <a:pos x="17" y="8506"/>
                  </a:cxn>
                  <a:cxn ang="0">
                    <a:pos x="18" y="8441"/>
                  </a:cxn>
                </a:cxnLst>
                <a:rect l="0" t="0" r="r" b="b"/>
                <a:pathLst>
                  <a:path w="606" h="8640">
                    <a:moveTo>
                      <a:pt x="21" y="8432"/>
                    </a:moveTo>
                    <a:lnTo>
                      <a:pt x="21" y="8432"/>
                    </a:lnTo>
                    <a:lnTo>
                      <a:pt x="54" y="8305"/>
                    </a:lnTo>
                    <a:lnTo>
                      <a:pt x="85" y="8177"/>
                    </a:lnTo>
                    <a:lnTo>
                      <a:pt x="114" y="8048"/>
                    </a:lnTo>
                    <a:lnTo>
                      <a:pt x="144" y="7919"/>
                    </a:lnTo>
                    <a:lnTo>
                      <a:pt x="171" y="7789"/>
                    </a:lnTo>
                    <a:lnTo>
                      <a:pt x="198" y="7659"/>
                    </a:lnTo>
                    <a:lnTo>
                      <a:pt x="223" y="7529"/>
                    </a:lnTo>
                    <a:lnTo>
                      <a:pt x="246" y="7399"/>
                    </a:lnTo>
                    <a:lnTo>
                      <a:pt x="246" y="7399"/>
                    </a:lnTo>
                    <a:lnTo>
                      <a:pt x="268" y="7269"/>
                    </a:lnTo>
                    <a:lnTo>
                      <a:pt x="288" y="7139"/>
                    </a:lnTo>
                    <a:lnTo>
                      <a:pt x="306" y="7008"/>
                    </a:lnTo>
                    <a:lnTo>
                      <a:pt x="323" y="6878"/>
                    </a:lnTo>
                    <a:lnTo>
                      <a:pt x="336" y="6747"/>
                    </a:lnTo>
                    <a:lnTo>
                      <a:pt x="347" y="6617"/>
                    </a:lnTo>
                    <a:lnTo>
                      <a:pt x="352" y="6552"/>
                    </a:lnTo>
                    <a:lnTo>
                      <a:pt x="354" y="6487"/>
                    </a:lnTo>
                    <a:lnTo>
                      <a:pt x="357" y="6422"/>
                    </a:lnTo>
                    <a:lnTo>
                      <a:pt x="359" y="6357"/>
                    </a:lnTo>
                    <a:lnTo>
                      <a:pt x="359" y="6357"/>
                    </a:lnTo>
                    <a:lnTo>
                      <a:pt x="359" y="6292"/>
                    </a:lnTo>
                    <a:lnTo>
                      <a:pt x="357" y="6228"/>
                    </a:lnTo>
                    <a:lnTo>
                      <a:pt x="353" y="6165"/>
                    </a:lnTo>
                    <a:lnTo>
                      <a:pt x="349" y="6101"/>
                    </a:lnTo>
                    <a:lnTo>
                      <a:pt x="349" y="6101"/>
                    </a:lnTo>
                    <a:lnTo>
                      <a:pt x="342" y="6039"/>
                    </a:lnTo>
                    <a:lnTo>
                      <a:pt x="333" y="5977"/>
                    </a:lnTo>
                    <a:lnTo>
                      <a:pt x="333" y="5977"/>
                    </a:lnTo>
                    <a:lnTo>
                      <a:pt x="322" y="5917"/>
                    </a:lnTo>
                    <a:lnTo>
                      <a:pt x="315" y="5888"/>
                    </a:lnTo>
                    <a:lnTo>
                      <a:pt x="306" y="5855"/>
                    </a:lnTo>
                    <a:lnTo>
                      <a:pt x="306" y="5855"/>
                    </a:lnTo>
                    <a:lnTo>
                      <a:pt x="291" y="5787"/>
                    </a:lnTo>
                    <a:lnTo>
                      <a:pt x="275" y="5719"/>
                    </a:lnTo>
                    <a:lnTo>
                      <a:pt x="263" y="5653"/>
                    </a:lnTo>
                    <a:lnTo>
                      <a:pt x="250" y="5587"/>
                    </a:lnTo>
                    <a:lnTo>
                      <a:pt x="226" y="5452"/>
                    </a:lnTo>
                    <a:lnTo>
                      <a:pt x="203" y="5320"/>
                    </a:lnTo>
                    <a:lnTo>
                      <a:pt x="203" y="5320"/>
                    </a:lnTo>
                    <a:lnTo>
                      <a:pt x="183" y="5185"/>
                    </a:lnTo>
                    <a:lnTo>
                      <a:pt x="165" y="5053"/>
                    </a:lnTo>
                    <a:lnTo>
                      <a:pt x="147" y="4918"/>
                    </a:lnTo>
                    <a:lnTo>
                      <a:pt x="131" y="4784"/>
                    </a:lnTo>
                    <a:lnTo>
                      <a:pt x="116" y="4651"/>
                    </a:lnTo>
                    <a:lnTo>
                      <a:pt x="100" y="4517"/>
                    </a:lnTo>
                    <a:lnTo>
                      <a:pt x="87" y="4383"/>
                    </a:lnTo>
                    <a:lnTo>
                      <a:pt x="75" y="4250"/>
                    </a:lnTo>
                    <a:lnTo>
                      <a:pt x="75" y="4250"/>
                    </a:lnTo>
                    <a:lnTo>
                      <a:pt x="63" y="4116"/>
                    </a:lnTo>
                    <a:lnTo>
                      <a:pt x="52" y="3982"/>
                    </a:lnTo>
                    <a:lnTo>
                      <a:pt x="42" y="3847"/>
                    </a:lnTo>
                    <a:lnTo>
                      <a:pt x="32" y="3713"/>
                    </a:lnTo>
                    <a:lnTo>
                      <a:pt x="25" y="3579"/>
                    </a:lnTo>
                    <a:lnTo>
                      <a:pt x="18" y="3445"/>
                    </a:lnTo>
                    <a:lnTo>
                      <a:pt x="13" y="3310"/>
                    </a:lnTo>
                    <a:lnTo>
                      <a:pt x="7" y="3176"/>
                    </a:lnTo>
                    <a:lnTo>
                      <a:pt x="7" y="3176"/>
                    </a:lnTo>
                    <a:lnTo>
                      <a:pt x="4" y="3042"/>
                    </a:lnTo>
                    <a:lnTo>
                      <a:pt x="1" y="2906"/>
                    </a:lnTo>
                    <a:lnTo>
                      <a:pt x="0" y="2772"/>
                    </a:lnTo>
                    <a:lnTo>
                      <a:pt x="1" y="2638"/>
                    </a:lnTo>
                    <a:lnTo>
                      <a:pt x="3" y="2504"/>
                    </a:lnTo>
                    <a:lnTo>
                      <a:pt x="7" y="2368"/>
                    </a:lnTo>
                    <a:lnTo>
                      <a:pt x="14" y="2234"/>
                    </a:lnTo>
                    <a:lnTo>
                      <a:pt x="22" y="2100"/>
                    </a:lnTo>
                    <a:lnTo>
                      <a:pt x="22" y="2100"/>
                    </a:lnTo>
                    <a:lnTo>
                      <a:pt x="35" y="1965"/>
                    </a:lnTo>
                    <a:lnTo>
                      <a:pt x="42" y="1898"/>
                    </a:lnTo>
                    <a:lnTo>
                      <a:pt x="51" y="1831"/>
                    </a:lnTo>
                    <a:lnTo>
                      <a:pt x="61" y="1765"/>
                    </a:lnTo>
                    <a:lnTo>
                      <a:pt x="72" y="1697"/>
                    </a:lnTo>
                    <a:lnTo>
                      <a:pt x="85" y="1631"/>
                    </a:lnTo>
                    <a:lnTo>
                      <a:pt x="99" y="1564"/>
                    </a:lnTo>
                    <a:lnTo>
                      <a:pt x="99" y="1564"/>
                    </a:lnTo>
                    <a:lnTo>
                      <a:pt x="116" y="1498"/>
                    </a:lnTo>
                    <a:lnTo>
                      <a:pt x="124" y="1465"/>
                    </a:lnTo>
                    <a:lnTo>
                      <a:pt x="134" y="1433"/>
                    </a:lnTo>
                    <a:lnTo>
                      <a:pt x="134" y="1433"/>
                    </a:lnTo>
                    <a:lnTo>
                      <a:pt x="145" y="1400"/>
                    </a:lnTo>
                    <a:lnTo>
                      <a:pt x="157" y="1369"/>
                    </a:lnTo>
                    <a:lnTo>
                      <a:pt x="179" y="1306"/>
                    </a:lnTo>
                    <a:lnTo>
                      <a:pt x="179" y="1306"/>
                    </a:lnTo>
                    <a:lnTo>
                      <a:pt x="200" y="1243"/>
                    </a:lnTo>
                    <a:lnTo>
                      <a:pt x="220" y="1180"/>
                    </a:lnTo>
                    <a:lnTo>
                      <a:pt x="239" y="1116"/>
                    </a:lnTo>
                    <a:lnTo>
                      <a:pt x="257" y="1051"/>
                    </a:lnTo>
                    <a:lnTo>
                      <a:pt x="257" y="1051"/>
                    </a:lnTo>
                    <a:lnTo>
                      <a:pt x="272" y="986"/>
                    </a:lnTo>
                    <a:lnTo>
                      <a:pt x="287" y="921"/>
                    </a:lnTo>
                    <a:lnTo>
                      <a:pt x="299" y="856"/>
                    </a:lnTo>
                    <a:lnTo>
                      <a:pt x="311" y="791"/>
                    </a:lnTo>
                    <a:lnTo>
                      <a:pt x="321" y="725"/>
                    </a:lnTo>
                    <a:lnTo>
                      <a:pt x="328" y="658"/>
                    </a:lnTo>
                    <a:lnTo>
                      <a:pt x="333" y="592"/>
                    </a:lnTo>
                    <a:lnTo>
                      <a:pt x="336" y="526"/>
                    </a:lnTo>
                    <a:lnTo>
                      <a:pt x="336" y="526"/>
                    </a:lnTo>
                    <a:lnTo>
                      <a:pt x="337" y="459"/>
                    </a:lnTo>
                    <a:lnTo>
                      <a:pt x="336" y="393"/>
                    </a:lnTo>
                    <a:lnTo>
                      <a:pt x="332" y="326"/>
                    </a:lnTo>
                    <a:lnTo>
                      <a:pt x="326" y="260"/>
                    </a:lnTo>
                    <a:lnTo>
                      <a:pt x="326" y="260"/>
                    </a:lnTo>
                    <a:lnTo>
                      <a:pt x="316" y="194"/>
                    </a:lnTo>
                    <a:lnTo>
                      <a:pt x="311" y="161"/>
                    </a:lnTo>
                    <a:lnTo>
                      <a:pt x="305" y="127"/>
                    </a:lnTo>
                    <a:lnTo>
                      <a:pt x="296" y="95"/>
                    </a:lnTo>
                    <a:lnTo>
                      <a:pt x="288" y="64"/>
                    </a:lnTo>
                    <a:lnTo>
                      <a:pt x="278" y="31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80" y="31"/>
                    </a:lnTo>
                    <a:lnTo>
                      <a:pt x="291" y="62"/>
                    </a:lnTo>
                    <a:lnTo>
                      <a:pt x="301" y="95"/>
                    </a:lnTo>
                    <a:lnTo>
                      <a:pt x="309" y="127"/>
                    </a:lnTo>
                    <a:lnTo>
                      <a:pt x="318" y="160"/>
                    </a:lnTo>
                    <a:lnTo>
                      <a:pt x="325" y="192"/>
                    </a:lnTo>
                    <a:lnTo>
                      <a:pt x="336" y="259"/>
                    </a:lnTo>
                    <a:lnTo>
                      <a:pt x="336" y="259"/>
                    </a:lnTo>
                    <a:lnTo>
                      <a:pt x="345" y="325"/>
                    </a:lnTo>
                    <a:lnTo>
                      <a:pt x="352" y="391"/>
                    </a:lnTo>
                    <a:lnTo>
                      <a:pt x="356" y="459"/>
                    </a:lnTo>
                    <a:lnTo>
                      <a:pt x="357" y="526"/>
                    </a:lnTo>
                    <a:lnTo>
                      <a:pt x="357" y="526"/>
                    </a:lnTo>
                    <a:lnTo>
                      <a:pt x="356" y="593"/>
                    </a:lnTo>
                    <a:lnTo>
                      <a:pt x="353" y="661"/>
                    </a:lnTo>
                    <a:lnTo>
                      <a:pt x="347" y="728"/>
                    </a:lnTo>
                    <a:lnTo>
                      <a:pt x="340" y="795"/>
                    </a:lnTo>
                    <a:lnTo>
                      <a:pt x="332" y="862"/>
                    </a:lnTo>
                    <a:lnTo>
                      <a:pt x="322" y="928"/>
                    </a:lnTo>
                    <a:lnTo>
                      <a:pt x="311" y="995"/>
                    </a:lnTo>
                    <a:lnTo>
                      <a:pt x="296" y="1061"/>
                    </a:lnTo>
                    <a:lnTo>
                      <a:pt x="296" y="1061"/>
                    </a:lnTo>
                    <a:lnTo>
                      <a:pt x="281" y="1126"/>
                    </a:lnTo>
                    <a:lnTo>
                      <a:pt x="265" y="1193"/>
                    </a:lnTo>
                    <a:lnTo>
                      <a:pt x="247" y="1257"/>
                    </a:lnTo>
                    <a:lnTo>
                      <a:pt x="227" y="1322"/>
                    </a:lnTo>
                    <a:lnTo>
                      <a:pt x="227" y="1322"/>
                    </a:lnTo>
                    <a:lnTo>
                      <a:pt x="207" y="1386"/>
                    </a:lnTo>
                    <a:lnTo>
                      <a:pt x="198" y="1417"/>
                    </a:lnTo>
                    <a:lnTo>
                      <a:pt x="188" y="1448"/>
                    </a:lnTo>
                    <a:lnTo>
                      <a:pt x="188" y="1448"/>
                    </a:lnTo>
                    <a:lnTo>
                      <a:pt x="172" y="1513"/>
                    </a:lnTo>
                    <a:lnTo>
                      <a:pt x="158" y="1577"/>
                    </a:lnTo>
                    <a:lnTo>
                      <a:pt x="158" y="1577"/>
                    </a:lnTo>
                    <a:lnTo>
                      <a:pt x="147" y="1642"/>
                    </a:lnTo>
                    <a:lnTo>
                      <a:pt x="137" y="1708"/>
                    </a:lnTo>
                    <a:lnTo>
                      <a:pt x="130" y="1773"/>
                    </a:lnTo>
                    <a:lnTo>
                      <a:pt x="123" y="1840"/>
                    </a:lnTo>
                    <a:lnTo>
                      <a:pt x="116" y="1906"/>
                    </a:lnTo>
                    <a:lnTo>
                      <a:pt x="111" y="1971"/>
                    </a:lnTo>
                    <a:lnTo>
                      <a:pt x="104" y="2104"/>
                    </a:lnTo>
                    <a:lnTo>
                      <a:pt x="104" y="2104"/>
                    </a:lnTo>
                    <a:lnTo>
                      <a:pt x="102" y="2238"/>
                    </a:lnTo>
                    <a:lnTo>
                      <a:pt x="100" y="2371"/>
                    </a:lnTo>
                    <a:lnTo>
                      <a:pt x="100" y="2504"/>
                    </a:lnTo>
                    <a:lnTo>
                      <a:pt x="103" y="2637"/>
                    </a:lnTo>
                    <a:lnTo>
                      <a:pt x="107" y="2771"/>
                    </a:lnTo>
                    <a:lnTo>
                      <a:pt x="114" y="2904"/>
                    </a:lnTo>
                    <a:lnTo>
                      <a:pt x="121" y="3036"/>
                    </a:lnTo>
                    <a:lnTo>
                      <a:pt x="130" y="3169"/>
                    </a:lnTo>
                    <a:lnTo>
                      <a:pt x="130" y="3169"/>
                    </a:lnTo>
                    <a:lnTo>
                      <a:pt x="140" y="3303"/>
                    </a:lnTo>
                    <a:lnTo>
                      <a:pt x="151" y="3436"/>
                    </a:lnTo>
                    <a:lnTo>
                      <a:pt x="162" y="3569"/>
                    </a:lnTo>
                    <a:lnTo>
                      <a:pt x="176" y="3702"/>
                    </a:lnTo>
                    <a:lnTo>
                      <a:pt x="191" y="3835"/>
                    </a:lnTo>
                    <a:lnTo>
                      <a:pt x="205" y="3966"/>
                    </a:lnTo>
                    <a:lnTo>
                      <a:pt x="220" y="4099"/>
                    </a:lnTo>
                    <a:lnTo>
                      <a:pt x="237" y="4232"/>
                    </a:lnTo>
                    <a:lnTo>
                      <a:pt x="237" y="4232"/>
                    </a:lnTo>
                    <a:lnTo>
                      <a:pt x="256" y="4363"/>
                    </a:lnTo>
                    <a:lnTo>
                      <a:pt x="274" y="4496"/>
                    </a:lnTo>
                    <a:lnTo>
                      <a:pt x="292" y="4627"/>
                    </a:lnTo>
                    <a:lnTo>
                      <a:pt x="313" y="4760"/>
                    </a:lnTo>
                    <a:lnTo>
                      <a:pt x="335" y="4892"/>
                    </a:lnTo>
                    <a:lnTo>
                      <a:pt x="357" y="5022"/>
                    </a:lnTo>
                    <a:lnTo>
                      <a:pt x="381" y="5153"/>
                    </a:lnTo>
                    <a:lnTo>
                      <a:pt x="405" y="5284"/>
                    </a:lnTo>
                    <a:lnTo>
                      <a:pt x="405" y="5284"/>
                    </a:lnTo>
                    <a:lnTo>
                      <a:pt x="432" y="5413"/>
                    </a:lnTo>
                    <a:lnTo>
                      <a:pt x="460" y="5543"/>
                    </a:lnTo>
                    <a:lnTo>
                      <a:pt x="490" y="5670"/>
                    </a:lnTo>
                    <a:lnTo>
                      <a:pt x="507" y="5734"/>
                    </a:lnTo>
                    <a:lnTo>
                      <a:pt x="524" y="5796"/>
                    </a:lnTo>
                    <a:lnTo>
                      <a:pt x="534" y="5828"/>
                    </a:lnTo>
                    <a:lnTo>
                      <a:pt x="544" y="5864"/>
                    </a:lnTo>
                    <a:lnTo>
                      <a:pt x="544" y="5864"/>
                    </a:lnTo>
                    <a:lnTo>
                      <a:pt x="552" y="5899"/>
                    </a:lnTo>
                    <a:lnTo>
                      <a:pt x="559" y="5934"/>
                    </a:lnTo>
                    <a:lnTo>
                      <a:pt x="559" y="5934"/>
                    </a:lnTo>
                    <a:lnTo>
                      <a:pt x="573" y="6005"/>
                    </a:lnTo>
                    <a:lnTo>
                      <a:pt x="583" y="6076"/>
                    </a:lnTo>
                    <a:lnTo>
                      <a:pt x="583" y="6076"/>
                    </a:lnTo>
                    <a:lnTo>
                      <a:pt x="590" y="6145"/>
                    </a:lnTo>
                    <a:lnTo>
                      <a:pt x="597" y="6215"/>
                    </a:lnTo>
                    <a:lnTo>
                      <a:pt x="602" y="6285"/>
                    </a:lnTo>
                    <a:lnTo>
                      <a:pt x="604" y="6354"/>
                    </a:lnTo>
                    <a:lnTo>
                      <a:pt x="604" y="6354"/>
                    </a:lnTo>
                    <a:lnTo>
                      <a:pt x="604" y="6423"/>
                    </a:lnTo>
                    <a:lnTo>
                      <a:pt x="606" y="6492"/>
                    </a:lnTo>
                    <a:lnTo>
                      <a:pt x="604" y="6562"/>
                    </a:lnTo>
                    <a:lnTo>
                      <a:pt x="603" y="6629"/>
                    </a:lnTo>
                    <a:lnTo>
                      <a:pt x="597" y="6766"/>
                    </a:lnTo>
                    <a:lnTo>
                      <a:pt x="588" y="6902"/>
                    </a:lnTo>
                    <a:lnTo>
                      <a:pt x="576" y="7039"/>
                    </a:lnTo>
                    <a:lnTo>
                      <a:pt x="562" y="7173"/>
                    </a:lnTo>
                    <a:lnTo>
                      <a:pt x="547" y="7309"/>
                    </a:lnTo>
                    <a:lnTo>
                      <a:pt x="530" y="7443"/>
                    </a:lnTo>
                    <a:lnTo>
                      <a:pt x="530" y="7443"/>
                    </a:lnTo>
                    <a:lnTo>
                      <a:pt x="511" y="7577"/>
                    </a:lnTo>
                    <a:lnTo>
                      <a:pt x="490" y="7712"/>
                    </a:lnTo>
                    <a:lnTo>
                      <a:pt x="469" y="7846"/>
                    </a:lnTo>
                    <a:lnTo>
                      <a:pt x="445" y="7979"/>
                    </a:lnTo>
                    <a:lnTo>
                      <a:pt x="421" y="8112"/>
                    </a:lnTo>
                    <a:lnTo>
                      <a:pt x="395" y="8246"/>
                    </a:lnTo>
                    <a:lnTo>
                      <a:pt x="367" y="8379"/>
                    </a:lnTo>
                    <a:lnTo>
                      <a:pt x="339" y="8511"/>
                    </a:lnTo>
                    <a:lnTo>
                      <a:pt x="339" y="8511"/>
                    </a:lnTo>
                    <a:lnTo>
                      <a:pt x="335" y="8528"/>
                    </a:lnTo>
                    <a:lnTo>
                      <a:pt x="329" y="8544"/>
                    </a:lnTo>
                    <a:lnTo>
                      <a:pt x="321" y="8558"/>
                    </a:lnTo>
                    <a:lnTo>
                      <a:pt x="312" y="8571"/>
                    </a:lnTo>
                    <a:lnTo>
                      <a:pt x="302" y="8583"/>
                    </a:lnTo>
                    <a:lnTo>
                      <a:pt x="292" y="8595"/>
                    </a:lnTo>
                    <a:lnTo>
                      <a:pt x="280" y="8606"/>
                    </a:lnTo>
                    <a:lnTo>
                      <a:pt x="267" y="8615"/>
                    </a:lnTo>
                    <a:lnTo>
                      <a:pt x="253" y="8623"/>
                    </a:lnTo>
                    <a:lnTo>
                      <a:pt x="239" y="8629"/>
                    </a:lnTo>
                    <a:lnTo>
                      <a:pt x="224" y="8634"/>
                    </a:lnTo>
                    <a:lnTo>
                      <a:pt x="209" y="8637"/>
                    </a:lnTo>
                    <a:lnTo>
                      <a:pt x="192" y="8640"/>
                    </a:lnTo>
                    <a:lnTo>
                      <a:pt x="176" y="8640"/>
                    </a:lnTo>
                    <a:lnTo>
                      <a:pt x="159" y="8639"/>
                    </a:lnTo>
                    <a:lnTo>
                      <a:pt x="144" y="8636"/>
                    </a:lnTo>
                    <a:lnTo>
                      <a:pt x="144" y="8636"/>
                    </a:lnTo>
                    <a:lnTo>
                      <a:pt x="127" y="8632"/>
                    </a:lnTo>
                    <a:lnTo>
                      <a:pt x="111" y="8626"/>
                    </a:lnTo>
                    <a:lnTo>
                      <a:pt x="97" y="8619"/>
                    </a:lnTo>
                    <a:lnTo>
                      <a:pt x="83" y="8610"/>
                    </a:lnTo>
                    <a:lnTo>
                      <a:pt x="72" y="8600"/>
                    </a:lnTo>
                    <a:lnTo>
                      <a:pt x="59" y="8589"/>
                    </a:lnTo>
                    <a:lnTo>
                      <a:pt x="49" y="8578"/>
                    </a:lnTo>
                    <a:lnTo>
                      <a:pt x="41" y="8565"/>
                    </a:lnTo>
                    <a:lnTo>
                      <a:pt x="32" y="8551"/>
                    </a:lnTo>
                    <a:lnTo>
                      <a:pt x="27" y="8537"/>
                    </a:lnTo>
                    <a:lnTo>
                      <a:pt x="21" y="8521"/>
                    </a:lnTo>
                    <a:lnTo>
                      <a:pt x="17" y="8506"/>
                    </a:lnTo>
                    <a:lnTo>
                      <a:pt x="15" y="8490"/>
                    </a:lnTo>
                    <a:lnTo>
                      <a:pt x="15" y="8473"/>
                    </a:lnTo>
                    <a:lnTo>
                      <a:pt x="15" y="8458"/>
                    </a:lnTo>
                    <a:lnTo>
                      <a:pt x="18" y="8441"/>
                    </a:lnTo>
                    <a:lnTo>
                      <a:pt x="18" y="8441"/>
                    </a:lnTo>
                    <a:lnTo>
                      <a:pt x="20" y="8435"/>
                    </a:lnTo>
                    <a:lnTo>
                      <a:pt x="21" y="843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  <p:grpSp>
            <p:nvGrpSpPr>
              <p:cNvPr id="196" name="Grupo 165"/>
              <p:cNvGrpSpPr/>
              <p:nvPr/>
            </p:nvGrpSpPr>
            <p:grpSpPr>
              <a:xfrm rot="287009">
                <a:off x="4839585" y="3404730"/>
                <a:ext cx="691194" cy="654470"/>
                <a:chOff x="707853" y="22066"/>
                <a:chExt cx="7200902" cy="6818311"/>
              </a:xfrm>
            </p:grpSpPr>
            <p:sp>
              <p:nvSpPr>
                <p:cNvPr id="210" name="Forma libre 5"/>
                <p:cNvSpPr>
                  <a:spLocks/>
                </p:cNvSpPr>
                <p:nvPr/>
              </p:nvSpPr>
              <p:spPr bwMode="auto">
                <a:xfrm>
                  <a:off x="1152890" y="118645"/>
                  <a:ext cx="6586538" cy="6713537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11" name="Forma libre 6"/>
                <p:cNvSpPr>
                  <a:spLocks/>
                </p:cNvSpPr>
                <p:nvPr/>
              </p:nvSpPr>
              <p:spPr bwMode="auto">
                <a:xfrm>
                  <a:off x="707853" y="22066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197" name="Grupo 168"/>
              <p:cNvGrpSpPr/>
              <p:nvPr/>
            </p:nvGrpSpPr>
            <p:grpSpPr>
              <a:xfrm rot="19919584">
                <a:off x="4566241" y="1541119"/>
                <a:ext cx="383462" cy="160775"/>
                <a:chOff x="793750" y="0"/>
                <a:chExt cx="7556501" cy="2116991"/>
              </a:xfrm>
            </p:grpSpPr>
            <p:sp>
              <p:nvSpPr>
                <p:cNvPr id="208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09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sp>
            <p:nvSpPr>
              <p:cNvPr id="198" name="Forma libre 8"/>
              <p:cNvSpPr>
                <a:spLocks/>
              </p:cNvSpPr>
              <p:nvPr/>
            </p:nvSpPr>
            <p:spPr bwMode="auto">
              <a:xfrm>
                <a:off x="4697413" y="2971800"/>
                <a:ext cx="1010145" cy="342900"/>
              </a:xfrm>
              <a:custGeom>
                <a:avLst/>
                <a:gdLst/>
                <a:ahLst/>
                <a:cxnLst>
                  <a:cxn ang="0">
                    <a:pos x="38" y="785"/>
                  </a:cxn>
                  <a:cxn ang="0">
                    <a:pos x="90" y="735"/>
                  </a:cxn>
                  <a:cxn ang="0">
                    <a:pos x="165" y="679"/>
                  </a:cxn>
                  <a:cxn ang="0">
                    <a:pos x="281" y="602"/>
                  </a:cxn>
                  <a:cxn ang="0">
                    <a:pos x="361" y="559"/>
                  </a:cxn>
                  <a:cxn ang="0">
                    <a:pos x="486" y="501"/>
                  </a:cxn>
                  <a:cxn ang="0">
                    <a:pos x="613" y="451"/>
                  </a:cxn>
                  <a:cxn ang="0">
                    <a:pos x="699" y="424"/>
                  </a:cxn>
                  <a:cxn ang="0">
                    <a:pos x="830" y="390"/>
                  </a:cxn>
                  <a:cxn ang="0">
                    <a:pos x="1008" y="356"/>
                  </a:cxn>
                  <a:cxn ang="0">
                    <a:pos x="1275" y="330"/>
                  </a:cxn>
                  <a:cxn ang="0">
                    <a:pos x="1452" y="323"/>
                  </a:cxn>
                  <a:cxn ang="0">
                    <a:pos x="1715" y="300"/>
                  </a:cxn>
                  <a:cxn ang="0">
                    <a:pos x="1975" y="258"/>
                  </a:cxn>
                  <a:cxn ang="0">
                    <a:pos x="2146" y="219"/>
                  </a:cxn>
                  <a:cxn ang="0">
                    <a:pos x="2399" y="143"/>
                  </a:cxn>
                  <a:cxn ang="0">
                    <a:pos x="2523" y="96"/>
                  </a:cxn>
                  <a:cxn ang="0">
                    <a:pos x="2643" y="43"/>
                  </a:cxn>
                  <a:cxn ang="0">
                    <a:pos x="2721" y="0"/>
                  </a:cxn>
                  <a:cxn ang="0">
                    <a:pos x="2606" y="68"/>
                  </a:cxn>
                  <a:cxn ang="0">
                    <a:pos x="2486" y="125"/>
                  </a:cxn>
                  <a:cxn ang="0">
                    <a:pos x="2322" y="193"/>
                  </a:cxn>
                  <a:cxn ang="0">
                    <a:pos x="2069" y="275"/>
                  </a:cxn>
                  <a:cxn ang="0">
                    <a:pos x="1897" y="318"/>
                  </a:cxn>
                  <a:cxn ang="0">
                    <a:pos x="1634" y="368"/>
                  </a:cxn>
                  <a:cxn ang="0">
                    <a:pos x="1370" y="400"/>
                  </a:cxn>
                  <a:cxn ang="0">
                    <a:pos x="1195" y="417"/>
                  </a:cxn>
                  <a:cxn ang="0">
                    <a:pos x="939" y="465"/>
                  </a:cxn>
                  <a:cxn ang="0">
                    <a:pos x="774" y="512"/>
                  </a:cxn>
                  <a:cxn ang="0">
                    <a:pos x="692" y="540"/>
                  </a:cxn>
                  <a:cxn ang="0">
                    <a:pos x="573" y="590"/>
                  </a:cxn>
                  <a:cxn ang="0">
                    <a:pos x="459" y="648"/>
                  </a:cxn>
                  <a:cxn ang="0">
                    <a:pos x="385" y="690"/>
                  </a:cxn>
                  <a:cxn ang="0">
                    <a:pos x="281" y="761"/>
                  </a:cxn>
                  <a:cxn ang="0">
                    <a:pos x="215" y="814"/>
                  </a:cxn>
                  <a:cxn ang="0">
                    <a:pos x="155" y="869"/>
                  </a:cxn>
                  <a:cxn ang="0">
                    <a:pos x="130" y="899"/>
                  </a:cxn>
                  <a:cxn ang="0">
                    <a:pos x="94" y="923"/>
                  </a:cxn>
                  <a:cxn ang="0">
                    <a:pos x="53" y="923"/>
                  </a:cxn>
                  <a:cxn ang="0">
                    <a:pos x="27" y="910"/>
                  </a:cxn>
                  <a:cxn ang="0">
                    <a:pos x="3" y="875"/>
                  </a:cxn>
                  <a:cxn ang="0">
                    <a:pos x="3" y="833"/>
                  </a:cxn>
                  <a:cxn ang="0">
                    <a:pos x="17" y="807"/>
                  </a:cxn>
                </a:cxnLst>
                <a:rect l="0" t="0" r="r" b="b"/>
                <a:pathLst>
                  <a:path w="2721" h="926">
                    <a:moveTo>
                      <a:pt x="20" y="804"/>
                    </a:moveTo>
                    <a:lnTo>
                      <a:pt x="20" y="804"/>
                    </a:lnTo>
                    <a:lnTo>
                      <a:pt x="38" y="785"/>
                    </a:lnTo>
                    <a:lnTo>
                      <a:pt x="55" y="768"/>
                    </a:lnTo>
                    <a:lnTo>
                      <a:pt x="90" y="735"/>
                    </a:lnTo>
                    <a:lnTo>
                      <a:pt x="90" y="735"/>
                    </a:lnTo>
                    <a:lnTo>
                      <a:pt x="127" y="705"/>
                    </a:lnTo>
                    <a:lnTo>
                      <a:pt x="165" y="679"/>
                    </a:lnTo>
                    <a:lnTo>
                      <a:pt x="165" y="679"/>
                    </a:lnTo>
                    <a:lnTo>
                      <a:pt x="203" y="652"/>
                    </a:lnTo>
                    <a:lnTo>
                      <a:pt x="241" y="626"/>
                    </a:lnTo>
                    <a:lnTo>
                      <a:pt x="281" y="602"/>
                    </a:lnTo>
                    <a:lnTo>
                      <a:pt x="320" y="580"/>
                    </a:lnTo>
                    <a:lnTo>
                      <a:pt x="320" y="580"/>
                    </a:lnTo>
                    <a:lnTo>
                      <a:pt x="361" y="559"/>
                    </a:lnTo>
                    <a:lnTo>
                      <a:pt x="402" y="537"/>
                    </a:lnTo>
                    <a:lnTo>
                      <a:pt x="443" y="519"/>
                    </a:lnTo>
                    <a:lnTo>
                      <a:pt x="486" y="501"/>
                    </a:lnTo>
                    <a:lnTo>
                      <a:pt x="528" y="482"/>
                    </a:lnTo>
                    <a:lnTo>
                      <a:pt x="571" y="467"/>
                    </a:lnTo>
                    <a:lnTo>
                      <a:pt x="613" y="451"/>
                    </a:lnTo>
                    <a:lnTo>
                      <a:pt x="657" y="437"/>
                    </a:lnTo>
                    <a:lnTo>
                      <a:pt x="657" y="437"/>
                    </a:lnTo>
                    <a:lnTo>
                      <a:pt x="699" y="424"/>
                    </a:lnTo>
                    <a:lnTo>
                      <a:pt x="743" y="412"/>
                    </a:lnTo>
                    <a:lnTo>
                      <a:pt x="787" y="400"/>
                    </a:lnTo>
                    <a:lnTo>
                      <a:pt x="830" y="390"/>
                    </a:lnTo>
                    <a:lnTo>
                      <a:pt x="876" y="380"/>
                    </a:lnTo>
                    <a:lnTo>
                      <a:pt x="919" y="372"/>
                    </a:lnTo>
                    <a:lnTo>
                      <a:pt x="1008" y="356"/>
                    </a:lnTo>
                    <a:lnTo>
                      <a:pt x="1097" y="345"/>
                    </a:lnTo>
                    <a:lnTo>
                      <a:pt x="1186" y="337"/>
                    </a:lnTo>
                    <a:lnTo>
                      <a:pt x="1275" y="330"/>
                    </a:lnTo>
                    <a:lnTo>
                      <a:pt x="1366" y="327"/>
                    </a:lnTo>
                    <a:lnTo>
                      <a:pt x="1366" y="327"/>
                    </a:lnTo>
                    <a:lnTo>
                      <a:pt x="1452" y="323"/>
                    </a:lnTo>
                    <a:lnTo>
                      <a:pt x="1540" y="317"/>
                    </a:lnTo>
                    <a:lnTo>
                      <a:pt x="1627" y="310"/>
                    </a:lnTo>
                    <a:lnTo>
                      <a:pt x="1715" y="300"/>
                    </a:lnTo>
                    <a:lnTo>
                      <a:pt x="1801" y="287"/>
                    </a:lnTo>
                    <a:lnTo>
                      <a:pt x="1889" y="275"/>
                    </a:lnTo>
                    <a:lnTo>
                      <a:pt x="1975" y="258"/>
                    </a:lnTo>
                    <a:lnTo>
                      <a:pt x="2061" y="239"/>
                    </a:lnTo>
                    <a:lnTo>
                      <a:pt x="2061" y="239"/>
                    </a:lnTo>
                    <a:lnTo>
                      <a:pt x="2146" y="219"/>
                    </a:lnTo>
                    <a:lnTo>
                      <a:pt x="2230" y="197"/>
                    </a:lnTo>
                    <a:lnTo>
                      <a:pt x="2315" y="171"/>
                    </a:lnTo>
                    <a:lnTo>
                      <a:pt x="2399" y="143"/>
                    </a:lnTo>
                    <a:lnTo>
                      <a:pt x="2399" y="143"/>
                    </a:lnTo>
                    <a:lnTo>
                      <a:pt x="2482" y="113"/>
                    </a:lnTo>
                    <a:lnTo>
                      <a:pt x="2523" y="96"/>
                    </a:lnTo>
                    <a:lnTo>
                      <a:pt x="2564" y="80"/>
                    </a:lnTo>
                    <a:lnTo>
                      <a:pt x="2603" y="61"/>
                    </a:lnTo>
                    <a:lnTo>
                      <a:pt x="2643" y="43"/>
                    </a:lnTo>
                    <a:lnTo>
                      <a:pt x="2682" y="22"/>
                    </a:lnTo>
                    <a:lnTo>
                      <a:pt x="2721" y="0"/>
                    </a:lnTo>
                    <a:lnTo>
                      <a:pt x="2721" y="0"/>
                    </a:lnTo>
                    <a:lnTo>
                      <a:pt x="2684" y="24"/>
                    </a:lnTo>
                    <a:lnTo>
                      <a:pt x="2646" y="47"/>
                    </a:lnTo>
                    <a:lnTo>
                      <a:pt x="2606" y="68"/>
                    </a:lnTo>
                    <a:lnTo>
                      <a:pt x="2567" y="88"/>
                    </a:lnTo>
                    <a:lnTo>
                      <a:pt x="2527" y="106"/>
                    </a:lnTo>
                    <a:lnTo>
                      <a:pt x="2486" y="125"/>
                    </a:lnTo>
                    <a:lnTo>
                      <a:pt x="2406" y="160"/>
                    </a:lnTo>
                    <a:lnTo>
                      <a:pt x="2406" y="160"/>
                    </a:lnTo>
                    <a:lnTo>
                      <a:pt x="2322" y="193"/>
                    </a:lnTo>
                    <a:lnTo>
                      <a:pt x="2239" y="222"/>
                    </a:lnTo>
                    <a:lnTo>
                      <a:pt x="2154" y="250"/>
                    </a:lnTo>
                    <a:lnTo>
                      <a:pt x="2069" y="275"/>
                    </a:lnTo>
                    <a:lnTo>
                      <a:pt x="2069" y="275"/>
                    </a:lnTo>
                    <a:lnTo>
                      <a:pt x="1983" y="299"/>
                    </a:lnTo>
                    <a:lnTo>
                      <a:pt x="1897" y="318"/>
                    </a:lnTo>
                    <a:lnTo>
                      <a:pt x="1811" y="337"/>
                    </a:lnTo>
                    <a:lnTo>
                      <a:pt x="1723" y="354"/>
                    </a:lnTo>
                    <a:lnTo>
                      <a:pt x="1634" y="368"/>
                    </a:lnTo>
                    <a:lnTo>
                      <a:pt x="1547" y="380"/>
                    </a:lnTo>
                    <a:lnTo>
                      <a:pt x="1458" y="390"/>
                    </a:lnTo>
                    <a:lnTo>
                      <a:pt x="1370" y="400"/>
                    </a:lnTo>
                    <a:lnTo>
                      <a:pt x="1370" y="400"/>
                    </a:lnTo>
                    <a:lnTo>
                      <a:pt x="1283" y="407"/>
                    </a:lnTo>
                    <a:lnTo>
                      <a:pt x="1195" y="417"/>
                    </a:lnTo>
                    <a:lnTo>
                      <a:pt x="1109" y="430"/>
                    </a:lnTo>
                    <a:lnTo>
                      <a:pt x="1024" y="447"/>
                    </a:lnTo>
                    <a:lnTo>
                      <a:pt x="939" y="465"/>
                    </a:lnTo>
                    <a:lnTo>
                      <a:pt x="856" y="486"/>
                    </a:lnTo>
                    <a:lnTo>
                      <a:pt x="815" y="499"/>
                    </a:lnTo>
                    <a:lnTo>
                      <a:pt x="774" y="512"/>
                    </a:lnTo>
                    <a:lnTo>
                      <a:pt x="733" y="526"/>
                    </a:lnTo>
                    <a:lnTo>
                      <a:pt x="692" y="540"/>
                    </a:lnTo>
                    <a:lnTo>
                      <a:pt x="692" y="540"/>
                    </a:lnTo>
                    <a:lnTo>
                      <a:pt x="652" y="556"/>
                    </a:lnTo>
                    <a:lnTo>
                      <a:pt x="613" y="573"/>
                    </a:lnTo>
                    <a:lnTo>
                      <a:pt x="573" y="590"/>
                    </a:lnTo>
                    <a:lnTo>
                      <a:pt x="534" y="608"/>
                    </a:lnTo>
                    <a:lnTo>
                      <a:pt x="496" y="628"/>
                    </a:lnTo>
                    <a:lnTo>
                      <a:pt x="459" y="648"/>
                    </a:lnTo>
                    <a:lnTo>
                      <a:pt x="421" y="667"/>
                    </a:lnTo>
                    <a:lnTo>
                      <a:pt x="385" y="690"/>
                    </a:lnTo>
                    <a:lnTo>
                      <a:pt x="385" y="690"/>
                    </a:lnTo>
                    <a:lnTo>
                      <a:pt x="349" y="713"/>
                    </a:lnTo>
                    <a:lnTo>
                      <a:pt x="315" y="737"/>
                    </a:lnTo>
                    <a:lnTo>
                      <a:pt x="281" y="761"/>
                    </a:lnTo>
                    <a:lnTo>
                      <a:pt x="247" y="787"/>
                    </a:lnTo>
                    <a:lnTo>
                      <a:pt x="247" y="787"/>
                    </a:lnTo>
                    <a:lnTo>
                      <a:pt x="215" y="814"/>
                    </a:lnTo>
                    <a:lnTo>
                      <a:pt x="185" y="841"/>
                    </a:lnTo>
                    <a:lnTo>
                      <a:pt x="185" y="841"/>
                    </a:lnTo>
                    <a:lnTo>
                      <a:pt x="155" y="869"/>
                    </a:lnTo>
                    <a:lnTo>
                      <a:pt x="131" y="898"/>
                    </a:lnTo>
                    <a:lnTo>
                      <a:pt x="130" y="899"/>
                    </a:lnTo>
                    <a:lnTo>
                      <a:pt x="130" y="899"/>
                    </a:lnTo>
                    <a:lnTo>
                      <a:pt x="120" y="909"/>
                    </a:lnTo>
                    <a:lnTo>
                      <a:pt x="107" y="917"/>
                    </a:lnTo>
                    <a:lnTo>
                      <a:pt x="94" y="923"/>
                    </a:lnTo>
                    <a:lnTo>
                      <a:pt x="80" y="926"/>
                    </a:lnTo>
                    <a:lnTo>
                      <a:pt x="66" y="926"/>
                    </a:lnTo>
                    <a:lnTo>
                      <a:pt x="53" y="923"/>
                    </a:lnTo>
                    <a:lnTo>
                      <a:pt x="39" y="917"/>
                    </a:lnTo>
                    <a:lnTo>
                      <a:pt x="27" y="910"/>
                    </a:lnTo>
                    <a:lnTo>
                      <a:pt x="27" y="910"/>
                    </a:lnTo>
                    <a:lnTo>
                      <a:pt x="17" y="899"/>
                    </a:lnTo>
                    <a:lnTo>
                      <a:pt x="8" y="888"/>
                    </a:lnTo>
                    <a:lnTo>
                      <a:pt x="3" y="875"/>
                    </a:lnTo>
                    <a:lnTo>
                      <a:pt x="0" y="861"/>
                    </a:lnTo>
                    <a:lnTo>
                      <a:pt x="0" y="847"/>
                    </a:lnTo>
                    <a:lnTo>
                      <a:pt x="3" y="833"/>
                    </a:lnTo>
                    <a:lnTo>
                      <a:pt x="8" y="820"/>
                    </a:lnTo>
                    <a:lnTo>
                      <a:pt x="17" y="807"/>
                    </a:lnTo>
                    <a:lnTo>
                      <a:pt x="17" y="807"/>
                    </a:lnTo>
                    <a:lnTo>
                      <a:pt x="20" y="804"/>
                    </a:lnTo>
                    <a:lnTo>
                      <a:pt x="20" y="80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  <p:grpSp>
            <p:nvGrpSpPr>
              <p:cNvPr id="199" name="Grupo 168"/>
              <p:cNvGrpSpPr/>
              <p:nvPr/>
            </p:nvGrpSpPr>
            <p:grpSpPr>
              <a:xfrm rot="18617175">
                <a:off x="4952774" y="2906824"/>
                <a:ext cx="340137" cy="167559"/>
                <a:chOff x="793750" y="0"/>
                <a:chExt cx="7556501" cy="2116991"/>
              </a:xfrm>
            </p:grpSpPr>
            <p:sp>
              <p:nvSpPr>
                <p:cNvPr id="206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07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00" name="Grupo 168"/>
              <p:cNvGrpSpPr/>
              <p:nvPr/>
            </p:nvGrpSpPr>
            <p:grpSpPr>
              <a:xfrm rot="2057568">
                <a:off x="4143922" y="2068330"/>
                <a:ext cx="515275" cy="144357"/>
                <a:chOff x="793750" y="0"/>
                <a:chExt cx="7556501" cy="2116991"/>
              </a:xfrm>
            </p:grpSpPr>
            <p:sp>
              <p:nvSpPr>
                <p:cNvPr id="204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05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201" name="Grupo 168"/>
              <p:cNvGrpSpPr/>
              <p:nvPr/>
            </p:nvGrpSpPr>
            <p:grpSpPr>
              <a:xfrm rot="14856880">
                <a:off x="4309108" y="3275124"/>
                <a:ext cx="340137" cy="167559"/>
                <a:chOff x="793750" y="0"/>
                <a:chExt cx="7556501" cy="2116991"/>
              </a:xfrm>
            </p:grpSpPr>
            <p:sp>
              <p:nvSpPr>
                <p:cNvPr id="202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203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</p:grpSp>
      </p:grpSp>
      <p:grpSp>
        <p:nvGrpSpPr>
          <p:cNvPr id="442" name="Grupo 441"/>
          <p:cNvGrpSpPr/>
          <p:nvPr/>
        </p:nvGrpSpPr>
        <p:grpSpPr>
          <a:xfrm>
            <a:off x="3457740" y="3129218"/>
            <a:ext cx="961860" cy="3287903"/>
            <a:chOff x="3610140" y="3341974"/>
            <a:chExt cx="961860" cy="3287903"/>
          </a:xfrm>
        </p:grpSpPr>
        <p:grpSp>
          <p:nvGrpSpPr>
            <p:cNvPr id="439" name="Grupo 438"/>
            <p:cNvGrpSpPr/>
            <p:nvPr/>
          </p:nvGrpSpPr>
          <p:grpSpPr>
            <a:xfrm>
              <a:off x="3737331" y="5360827"/>
              <a:ext cx="499533" cy="1269050"/>
              <a:chOff x="3737331" y="5360827"/>
              <a:chExt cx="499533" cy="1269050"/>
            </a:xfrm>
          </p:grpSpPr>
          <p:grpSp>
            <p:nvGrpSpPr>
              <p:cNvPr id="389" name="Grupo 93"/>
              <p:cNvGrpSpPr/>
              <p:nvPr/>
            </p:nvGrpSpPr>
            <p:grpSpPr>
              <a:xfrm rot="186992">
                <a:off x="3737331" y="5459153"/>
                <a:ext cx="499533" cy="1170724"/>
                <a:chOff x="1346198" y="3640666"/>
                <a:chExt cx="755162" cy="3117518"/>
              </a:xfrm>
            </p:grpSpPr>
            <p:sp>
              <p:nvSpPr>
                <p:cNvPr id="391" name="Forma libre 7"/>
                <p:cNvSpPr>
                  <a:spLocks/>
                </p:cNvSpPr>
                <p:nvPr/>
              </p:nvSpPr>
              <p:spPr bwMode="auto">
                <a:xfrm>
                  <a:off x="1740430" y="3674533"/>
                  <a:ext cx="318052" cy="3083651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92" name="Forma libre 5"/>
                <p:cNvSpPr>
                  <a:spLocks/>
                </p:cNvSpPr>
                <p:nvPr/>
              </p:nvSpPr>
              <p:spPr bwMode="auto">
                <a:xfrm>
                  <a:off x="1452034" y="3640666"/>
                  <a:ext cx="169025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93" name="Forma libre 6"/>
                <p:cNvSpPr>
                  <a:spLocks/>
                </p:cNvSpPr>
                <p:nvPr/>
              </p:nvSpPr>
              <p:spPr bwMode="auto">
                <a:xfrm rot="400286">
                  <a:off x="1517122" y="3676651"/>
                  <a:ext cx="584238" cy="2470150"/>
                </a:xfrm>
                <a:custGeom>
                  <a:avLst/>
                  <a:gdLst/>
                  <a:ahLst/>
                  <a:cxnLst>
                    <a:cxn ang="0">
                      <a:pos x="26" y="13"/>
                    </a:cxn>
                    <a:cxn ang="0">
                      <a:pos x="25" y="244"/>
                    </a:cxn>
                    <a:cxn ang="0">
                      <a:pos x="23" y="239"/>
                    </a:cxn>
                    <a:cxn ang="0">
                      <a:pos x="166" y="496"/>
                    </a:cxn>
                    <a:cxn ang="0">
                      <a:pos x="165" y="495"/>
                    </a:cxn>
                    <a:cxn ang="0">
                      <a:pos x="285" y="635"/>
                    </a:cxn>
                    <a:cxn ang="0">
                      <a:pos x="286" y="638"/>
                    </a:cxn>
                    <a:cxn ang="0">
                      <a:pos x="287" y="639"/>
                    </a:cxn>
                    <a:cxn ang="0">
                      <a:pos x="385" y="911"/>
                    </a:cxn>
                    <a:cxn ang="0">
                      <a:pos x="386" y="912"/>
                    </a:cxn>
                    <a:cxn ang="0">
                      <a:pos x="386" y="914"/>
                    </a:cxn>
                    <a:cxn ang="0">
                      <a:pos x="354" y="1351"/>
                    </a:cxn>
                    <a:cxn ang="0">
                      <a:pos x="354" y="1350"/>
                    </a:cxn>
                    <a:cxn ang="0">
                      <a:pos x="401" y="1665"/>
                    </a:cxn>
                    <a:cxn ang="0">
                      <a:pos x="400" y="1663"/>
                    </a:cxn>
                    <a:cxn ang="0">
                      <a:pos x="567" y="1939"/>
                    </a:cxn>
                    <a:cxn ang="0">
                      <a:pos x="567" y="1939"/>
                    </a:cxn>
                    <a:cxn ang="0">
                      <a:pos x="567" y="1940"/>
                    </a:cxn>
                    <a:cxn ang="0">
                      <a:pos x="567" y="1940"/>
                    </a:cxn>
                    <a:cxn ang="0">
                      <a:pos x="586" y="2041"/>
                    </a:cxn>
                    <a:cxn ang="0">
                      <a:pos x="603" y="2142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5" y="2689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598" y="2143"/>
                    </a:cxn>
                    <a:cxn ang="0">
                      <a:pos x="580" y="2042"/>
                    </a:cxn>
                    <a:cxn ang="0">
                      <a:pos x="560" y="1941"/>
                    </a:cxn>
                    <a:cxn ang="0">
                      <a:pos x="562" y="1942"/>
                    </a:cxn>
                    <a:cxn ang="0">
                      <a:pos x="393" y="1669"/>
                    </a:cxn>
                    <a:cxn ang="0">
                      <a:pos x="391" y="1668"/>
                    </a:cxn>
                    <a:cxn ang="0">
                      <a:pos x="391" y="1666"/>
                    </a:cxn>
                    <a:cxn ang="0">
                      <a:pos x="341" y="1352"/>
                    </a:cxn>
                    <a:cxn ang="0">
                      <a:pos x="341" y="1351"/>
                    </a:cxn>
                    <a:cxn ang="0">
                      <a:pos x="341" y="1351"/>
                    </a:cxn>
                    <a:cxn ang="0">
                      <a:pos x="369" y="913"/>
                    </a:cxn>
                    <a:cxn ang="0">
                      <a:pos x="369" y="916"/>
                    </a:cxn>
                    <a:cxn ang="0">
                      <a:pos x="269" y="645"/>
                    </a:cxn>
                    <a:cxn ang="0">
                      <a:pos x="270" y="649"/>
                    </a:cxn>
                    <a:cxn ang="0">
                      <a:pos x="148" y="509"/>
                    </a:cxn>
                    <a:cxn ang="0">
                      <a:pos x="148" y="508"/>
                    </a:cxn>
                    <a:cxn ang="0">
                      <a:pos x="147" y="506"/>
                    </a:cxn>
                    <a:cxn ang="0">
                      <a:pos x="3" y="250"/>
                    </a:cxn>
                    <a:cxn ang="0">
                      <a:pos x="0" y="248"/>
                    </a:cxn>
                    <a:cxn ang="0">
                      <a:pos x="0" y="244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0" y="8"/>
                    </a:cxn>
                    <a:cxn ang="0">
                      <a:pos x="4" y="4"/>
                    </a:cxn>
                    <a:cxn ang="0">
                      <a:pos x="8" y="1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18" y="1"/>
                    </a:cxn>
                    <a:cxn ang="0">
                      <a:pos x="21" y="4"/>
                    </a:cxn>
                    <a:cxn ang="0">
                      <a:pos x="25" y="8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</a:cxnLst>
                  <a:rect l="0" t="0" r="r" b="b"/>
                  <a:pathLst>
                    <a:path w="636" h="2689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94" name="Forma libre 8"/>
                <p:cNvSpPr>
                  <a:spLocks/>
                </p:cNvSpPr>
                <p:nvPr/>
              </p:nvSpPr>
              <p:spPr bwMode="auto">
                <a:xfrm>
                  <a:off x="1837266" y="4109509"/>
                  <a:ext cx="155327" cy="657224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95" name="Forma libre 7"/>
                <p:cNvSpPr>
                  <a:spLocks/>
                </p:cNvSpPr>
                <p:nvPr/>
              </p:nvSpPr>
              <p:spPr bwMode="auto">
                <a:xfrm rot="21316019" flipH="1">
                  <a:off x="1500486" y="3662715"/>
                  <a:ext cx="268985" cy="2560804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96" name="Forma libre 5"/>
                <p:cNvSpPr>
                  <a:spLocks/>
                </p:cNvSpPr>
                <p:nvPr/>
              </p:nvSpPr>
              <p:spPr bwMode="auto">
                <a:xfrm flipH="1">
                  <a:off x="1854508" y="3640666"/>
                  <a:ext cx="169025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97" name="Forma libre 8"/>
                <p:cNvSpPr>
                  <a:spLocks/>
                </p:cNvSpPr>
                <p:nvPr/>
              </p:nvSpPr>
              <p:spPr bwMode="auto">
                <a:xfrm>
                  <a:off x="1346198" y="4101042"/>
                  <a:ext cx="155327" cy="657224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98" name="Forma libre 8"/>
                <p:cNvSpPr>
                  <a:spLocks/>
                </p:cNvSpPr>
                <p:nvPr/>
              </p:nvSpPr>
              <p:spPr bwMode="auto">
                <a:xfrm rot="308441" flipH="1">
                  <a:off x="1634063" y="3662892"/>
                  <a:ext cx="194736" cy="1359958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399" name="Forma libre 5"/>
                <p:cNvSpPr>
                  <a:spLocks/>
                </p:cNvSpPr>
                <p:nvPr/>
              </p:nvSpPr>
              <p:spPr bwMode="auto">
                <a:xfrm rot="21448727">
                  <a:off x="1720850" y="3651250"/>
                  <a:ext cx="169025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00" name="Forma libre 6"/>
                <p:cNvSpPr>
                  <a:spLocks/>
                </p:cNvSpPr>
                <p:nvPr/>
              </p:nvSpPr>
              <p:spPr bwMode="auto">
                <a:xfrm rot="21099981" flipH="1">
                  <a:off x="1589359" y="3674975"/>
                  <a:ext cx="430796" cy="2259597"/>
                </a:xfrm>
                <a:custGeom>
                  <a:avLst/>
                  <a:gdLst/>
                  <a:ahLst/>
                  <a:cxnLst>
                    <a:cxn ang="0">
                      <a:pos x="26" y="13"/>
                    </a:cxn>
                    <a:cxn ang="0">
                      <a:pos x="25" y="244"/>
                    </a:cxn>
                    <a:cxn ang="0">
                      <a:pos x="23" y="239"/>
                    </a:cxn>
                    <a:cxn ang="0">
                      <a:pos x="166" y="496"/>
                    </a:cxn>
                    <a:cxn ang="0">
                      <a:pos x="165" y="495"/>
                    </a:cxn>
                    <a:cxn ang="0">
                      <a:pos x="285" y="635"/>
                    </a:cxn>
                    <a:cxn ang="0">
                      <a:pos x="286" y="638"/>
                    </a:cxn>
                    <a:cxn ang="0">
                      <a:pos x="287" y="639"/>
                    </a:cxn>
                    <a:cxn ang="0">
                      <a:pos x="385" y="911"/>
                    </a:cxn>
                    <a:cxn ang="0">
                      <a:pos x="386" y="912"/>
                    </a:cxn>
                    <a:cxn ang="0">
                      <a:pos x="386" y="914"/>
                    </a:cxn>
                    <a:cxn ang="0">
                      <a:pos x="354" y="1351"/>
                    </a:cxn>
                    <a:cxn ang="0">
                      <a:pos x="354" y="1350"/>
                    </a:cxn>
                    <a:cxn ang="0">
                      <a:pos x="401" y="1665"/>
                    </a:cxn>
                    <a:cxn ang="0">
                      <a:pos x="400" y="1663"/>
                    </a:cxn>
                    <a:cxn ang="0">
                      <a:pos x="567" y="1939"/>
                    </a:cxn>
                    <a:cxn ang="0">
                      <a:pos x="567" y="1939"/>
                    </a:cxn>
                    <a:cxn ang="0">
                      <a:pos x="567" y="1940"/>
                    </a:cxn>
                    <a:cxn ang="0">
                      <a:pos x="567" y="1940"/>
                    </a:cxn>
                    <a:cxn ang="0">
                      <a:pos x="586" y="2041"/>
                    </a:cxn>
                    <a:cxn ang="0">
                      <a:pos x="603" y="2142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5" y="2689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598" y="2143"/>
                    </a:cxn>
                    <a:cxn ang="0">
                      <a:pos x="580" y="2042"/>
                    </a:cxn>
                    <a:cxn ang="0">
                      <a:pos x="560" y="1941"/>
                    </a:cxn>
                    <a:cxn ang="0">
                      <a:pos x="562" y="1942"/>
                    </a:cxn>
                    <a:cxn ang="0">
                      <a:pos x="393" y="1669"/>
                    </a:cxn>
                    <a:cxn ang="0">
                      <a:pos x="391" y="1668"/>
                    </a:cxn>
                    <a:cxn ang="0">
                      <a:pos x="391" y="1666"/>
                    </a:cxn>
                    <a:cxn ang="0">
                      <a:pos x="341" y="1352"/>
                    </a:cxn>
                    <a:cxn ang="0">
                      <a:pos x="341" y="1351"/>
                    </a:cxn>
                    <a:cxn ang="0">
                      <a:pos x="341" y="1351"/>
                    </a:cxn>
                    <a:cxn ang="0">
                      <a:pos x="369" y="913"/>
                    </a:cxn>
                    <a:cxn ang="0">
                      <a:pos x="369" y="916"/>
                    </a:cxn>
                    <a:cxn ang="0">
                      <a:pos x="269" y="645"/>
                    </a:cxn>
                    <a:cxn ang="0">
                      <a:pos x="270" y="649"/>
                    </a:cxn>
                    <a:cxn ang="0">
                      <a:pos x="148" y="509"/>
                    </a:cxn>
                    <a:cxn ang="0">
                      <a:pos x="148" y="508"/>
                    </a:cxn>
                    <a:cxn ang="0">
                      <a:pos x="147" y="506"/>
                    </a:cxn>
                    <a:cxn ang="0">
                      <a:pos x="3" y="250"/>
                    </a:cxn>
                    <a:cxn ang="0">
                      <a:pos x="0" y="248"/>
                    </a:cxn>
                    <a:cxn ang="0">
                      <a:pos x="0" y="244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0" y="8"/>
                    </a:cxn>
                    <a:cxn ang="0">
                      <a:pos x="4" y="4"/>
                    </a:cxn>
                    <a:cxn ang="0">
                      <a:pos x="8" y="1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18" y="1"/>
                    </a:cxn>
                    <a:cxn ang="0">
                      <a:pos x="21" y="4"/>
                    </a:cxn>
                    <a:cxn ang="0">
                      <a:pos x="25" y="8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</a:cxnLst>
                  <a:rect l="0" t="0" r="r" b="b"/>
                  <a:pathLst>
                    <a:path w="636" h="2689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401" name="Forma libre 8"/>
                <p:cNvSpPr>
                  <a:spLocks/>
                </p:cNvSpPr>
                <p:nvPr/>
              </p:nvSpPr>
              <p:spPr bwMode="auto">
                <a:xfrm>
                  <a:off x="1396999" y="4907492"/>
                  <a:ext cx="82551" cy="510506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sp>
            <p:nvSpPr>
              <p:cNvPr id="390" name="Forma libre 9"/>
              <p:cNvSpPr>
                <a:spLocks/>
              </p:cNvSpPr>
              <p:nvPr/>
            </p:nvSpPr>
            <p:spPr bwMode="auto">
              <a:xfrm rot="186992">
                <a:off x="3914052" y="5360827"/>
                <a:ext cx="266765" cy="135464"/>
              </a:xfrm>
              <a:custGeom>
                <a:avLst/>
                <a:gdLst/>
                <a:ahLst/>
                <a:cxnLst>
                  <a:cxn ang="0">
                    <a:pos x="125" y="78"/>
                  </a:cxn>
                  <a:cxn ang="0">
                    <a:pos x="70" y="141"/>
                  </a:cxn>
                  <a:cxn ang="0">
                    <a:pos x="29" y="176"/>
                  </a:cxn>
                  <a:cxn ang="0">
                    <a:pos x="15" y="181"/>
                  </a:cxn>
                  <a:cxn ang="0">
                    <a:pos x="3" y="189"/>
                  </a:cxn>
                  <a:cxn ang="0">
                    <a:pos x="0" y="194"/>
                  </a:cxn>
                  <a:cxn ang="0">
                    <a:pos x="1" y="200"/>
                  </a:cxn>
                  <a:cxn ang="0">
                    <a:pos x="8" y="207"/>
                  </a:cxn>
                  <a:cxn ang="0">
                    <a:pos x="70" y="250"/>
                  </a:cxn>
                  <a:cxn ang="0">
                    <a:pos x="74" y="249"/>
                  </a:cxn>
                  <a:cxn ang="0">
                    <a:pos x="102" y="249"/>
                  </a:cxn>
                  <a:cxn ang="0">
                    <a:pos x="125" y="252"/>
                  </a:cxn>
                  <a:cxn ang="0">
                    <a:pos x="138" y="253"/>
                  </a:cxn>
                  <a:cxn ang="0">
                    <a:pos x="154" y="252"/>
                  </a:cxn>
                  <a:cxn ang="0">
                    <a:pos x="168" y="248"/>
                  </a:cxn>
                  <a:cxn ang="0">
                    <a:pos x="184" y="249"/>
                  </a:cxn>
                  <a:cxn ang="0">
                    <a:pos x="195" y="252"/>
                  </a:cxn>
                  <a:cxn ang="0">
                    <a:pos x="208" y="256"/>
                  </a:cxn>
                  <a:cxn ang="0">
                    <a:pos x="218" y="254"/>
                  </a:cxn>
                  <a:cxn ang="0">
                    <a:pos x="233" y="249"/>
                  </a:cxn>
                  <a:cxn ang="0">
                    <a:pos x="244" y="244"/>
                  </a:cxn>
                  <a:cxn ang="0">
                    <a:pos x="251" y="246"/>
                  </a:cxn>
                  <a:cxn ang="0">
                    <a:pos x="260" y="250"/>
                  </a:cxn>
                  <a:cxn ang="0">
                    <a:pos x="265" y="254"/>
                  </a:cxn>
                  <a:cxn ang="0">
                    <a:pos x="280" y="264"/>
                  </a:cxn>
                  <a:cxn ang="0">
                    <a:pos x="284" y="263"/>
                  </a:cxn>
                  <a:cxn ang="0">
                    <a:pos x="293" y="258"/>
                  </a:cxn>
                  <a:cxn ang="0">
                    <a:pos x="307" y="253"/>
                  </a:cxn>
                  <a:cxn ang="0">
                    <a:pos x="322" y="252"/>
                  </a:cxn>
                  <a:cxn ang="0">
                    <a:pos x="331" y="253"/>
                  </a:cxn>
                  <a:cxn ang="0">
                    <a:pos x="364" y="254"/>
                  </a:cxn>
                  <a:cxn ang="0">
                    <a:pos x="382" y="249"/>
                  </a:cxn>
                  <a:cxn ang="0">
                    <a:pos x="390" y="242"/>
                  </a:cxn>
                  <a:cxn ang="0">
                    <a:pos x="486" y="227"/>
                  </a:cxn>
                  <a:cxn ang="0">
                    <a:pos x="494" y="222"/>
                  </a:cxn>
                  <a:cxn ang="0">
                    <a:pos x="542" y="193"/>
                  </a:cxn>
                  <a:cxn ang="0">
                    <a:pos x="566" y="176"/>
                  </a:cxn>
                  <a:cxn ang="0">
                    <a:pos x="568" y="173"/>
                  </a:cxn>
                  <a:cxn ang="0">
                    <a:pos x="569" y="168"/>
                  </a:cxn>
                  <a:cxn ang="0">
                    <a:pos x="563" y="159"/>
                  </a:cxn>
                  <a:cxn ang="0">
                    <a:pos x="548" y="146"/>
                  </a:cxn>
                  <a:cxn ang="0">
                    <a:pos x="512" y="126"/>
                  </a:cxn>
                  <a:cxn ang="0">
                    <a:pos x="463" y="102"/>
                  </a:cxn>
                  <a:cxn ang="0">
                    <a:pos x="370" y="71"/>
                  </a:cxn>
                  <a:cxn ang="0">
                    <a:pos x="293" y="36"/>
                  </a:cxn>
                  <a:cxn ang="0">
                    <a:pos x="289" y="20"/>
                  </a:cxn>
                  <a:cxn ang="0">
                    <a:pos x="281" y="8"/>
                  </a:cxn>
                  <a:cxn ang="0">
                    <a:pos x="273" y="2"/>
                  </a:cxn>
                  <a:cxn ang="0">
                    <a:pos x="262" y="0"/>
                  </a:cxn>
                  <a:cxn ang="0">
                    <a:pos x="249" y="3"/>
                  </a:cxn>
                  <a:cxn ang="0">
                    <a:pos x="241" y="8"/>
                  </a:cxn>
                  <a:cxn ang="0">
                    <a:pos x="195" y="36"/>
                  </a:cxn>
                </a:cxnLst>
                <a:rect l="0" t="0" r="r" b="b"/>
                <a:pathLst>
                  <a:path w="569" h="264">
                    <a:moveTo>
                      <a:pt x="195" y="36"/>
                    </a:moveTo>
                    <a:lnTo>
                      <a:pt x="125" y="78"/>
                    </a:lnTo>
                    <a:lnTo>
                      <a:pt x="125" y="78"/>
                    </a:lnTo>
                    <a:lnTo>
                      <a:pt x="70" y="141"/>
                    </a:lnTo>
                    <a:lnTo>
                      <a:pt x="29" y="176"/>
                    </a:lnTo>
                    <a:lnTo>
                      <a:pt x="29" y="176"/>
                    </a:lnTo>
                    <a:lnTo>
                      <a:pt x="22" y="178"/>
                    </a:lnTo>
                    <a:lnTo>
                      <a:pt x="15" y="181"/>
                    </a:lnTo>
                    <a:lnTo>
                      <a:pt x="9" y="184"/>
                    </a:lnTo>
                    <a:lnTo>
                      <a:pt x="3" y="189"/>
                    </a:lnTo>
                    <a:lnTo>
                      <a:pt x="1" y="191"/>
                    </a:lnTo>
                    <a:lnTo>
                      <a:pt x="0" y="194"/>
                    </a:lnTo>
                    <a:lnTo>
                      <a:pt x="0" y="197"/>
                    </a:lnTo>
                    <a:lnTo>
                      <a:pt x="1" y="200"/>
                    </a:lnTo>
                    <a:lnTo>
                      <a:pt x="3" y="203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70" y="250"/>
                    </a:lnTo>
                    <a:lnTo>
                      <a:pt x="70" y="250"/>
                    </a:lnTo>
                    <a:lnTo>
                      <a:pt x="74" y="249"/>
                    </a:lnTo>
                    <a:lnTo>
                      <a:pt x="85" y="249"/>
                    </a:lnTo>
                    <a:lnTo>
                      <a:pt x="102" y="249"/>
                    </a:lnTo>
                    <a:lnTo>
                      <a:pt x="113" y="250"/>
                    </a:lnTo>
                    <a:lnTo>
                      <a:pt x="125" y="252"/>
                    </a:lnTo>
                    <a:lnTo>
                      <a:pt x="125" y="252"/>
                    </a:lnTo>
                    <a:lnTo>
                      <a:pt x="138" y="253"/>
                    </a:lnTo>
                    <a:lnTo>
                      <a:pt x="147" y="253"/>
                    </a:lnTo>
                    <a:lnTo>
                      <a:pt x="154" y="252"/>
                    </a:lnTo>
                    <a:lnTo>
                      <a:pt x="161" y="250"/>
                    </a:lnTo>
                    <a:lnTo>
                      <a:pt x="168" y="248"/>
                    </a:lnTo>
                    <a:lnTo>
                      <a:pt x="174" y="248"/>
                    </a:lnTo>
                    <a:lnTo>
                      <a:pt x="184" y="249"/>
                    </a:lnTo>
                    <a:lnTo>
                      <a:pt x="195" y="252"/>
                    </a:lnTo>
                    <a:lnTo>
                      <a:pt x="195" y="252"/>
                    </a:lnTo>
                    <a:lnTo>
                      <a:pt x="202" y="254"/>
                    </a:lnTo>
                    <a:lnTo>
                      <a:pt x="208" y="256"/>
                    </a:lnTo>
                    <a:lnTo>
                      <a:pt x="212" y="256"/>
                    </a:lnTo>
                    <a:lnTo>
                      <a:pt x="218" y="254"/>
                    </a:lnTo>
                    <a:lnTo>
                      <a:pt x="225" y="252"/>
                    </a:lnTo>
                    <a:lnTo>
                      <a:pt x="233" y="249"/>
                    </a:lnTo>
                    <a:lnTo>
                      <a:pt x="240" y="246"/>
                    </a:lnTo>
                    <a:lnTo>
                      <a:pt x="244" y="244"/>
                    </a:lnTo>
                    <a:lnTo>
                      <a:pt x="248" y="244"/>
                    </a:lnTo>
                    <a:lnTo>
                      <a:pt x="251" y="246"/>
                    </a:lnTo>
                    <a:lnTo>
                      <a:pt x="255" y="247"/>
                    </a:lnTo>
                    <a:lnTo>
                      <a:pt x="260" y="250"/>
                    </a:lnTo>
                    <a:lnTo>
                      <a:pt x="265" y="254"/>
                    </a:lnTo>
                    <a:lnTo>
                      <a:pt x="265" y="254"/>
                    </a:lnTo>
                    <a:lnTo>
                      <a:pt x="274" y="261"/>
                    </a:lnTo>
                    <a:lnTo>
                      <a:pt x="280" y="264"/>
                    </a:lnTo>
                    <a:lnTo>
                      <a:pt x="282" y="264"/>
                    </a:lnTo>
                    <a:lnTo>
                      <a:pt x="284" y="263"/>
                    </a:lnTo>
                    <a:lnTo>
                      <a:pt x="288" y="261"/>
                    </a:lnTo>
                    <a:lnTo>
                      <a:pt x="293" y="258"/>
                    </a:lnTo>
                    <a:lnTo>
                      <a:pt x="301" y="254"/>
                    </a:lnTo>
                    <a:lnTo>
                      <a:pt x="307" y="253"/>
                    </a:lnTo>
                    <a:lnTo>
                      <a:pt x="313" y="252"/>
                    </a:lnTo>
                    <a:lnTo>
                      <a:pt x="322" y="252"/>
                    </a:lnTo>
                    <a:lnTo>
                      <a:pt x="331" y="253"/>
                    </a:lnTo>
                    <a:lnTo>
                      <a:pt x="331" y="253"/>
                    </a:lnTo>
                    <a:lnTo>
                      <a:pt x="350" y="254"/>
                    </a:lnTo>
                    <a:lnTo>
                      <a:pt x="364" y="254"/>
                    </a:lnTo>
                    <a:lnTo>
                      <a:pt x="374" y="252"/>
                    </a:lnTo>
                    <a:lnTo>
                      <a:pt x="382" y="249"/>
                    </a:lnTo>
                    <a:lnTo>
                      <a:pt x="387" y="246"/>
                    </a:lnTo>
                    <a:lnTo>
                      <a:pt x="390" y="242"/>
                    </a:lnTo>
                    <a:lnTo>
                      <a:pt x="391" y="239"/>
                    </a:lnTo>
                    <a:lnTo>
                      <a:pt x="486" y="227"/>
                    </a:lnTo>
                    <a:lnTo>
                      <a:pt x="486" y="227"/>
                    </a:lnTo>
                    <a:lnTo>
                      <a:pt x="494" y="222"/>
                    </a:lnTo>
                    <a:lnTo>
                      <a:pt x="516" y="210"/>
                    </a:lnTo>
                    <a:lnTo>
                      <a:pt x="542" y="193"/>
                    </a:lnTo>
                    <a:lnTo>
                      <a:pt x="554" y="184"/>
                    </a:lnTo>
                    <a:lnTo>
                      <a:pt x="566" y="176"/>
                    </a:lnTo>
                    <a:lnTo>
                      <a:pt x="566" y="176"/>
                    </a:lnTo>
                    <a:lnTo>
                      <a:pt x="568" y="173"/>
                    </a:lnTo>
                    <a:lnTo>
                      <a:pt x="569" y="171"/>
                    </a:lnTo>
                    <a:lnTo>
                      <a:pt x="569" y="168"/>
                    </a:lnTo>
                    <a:lnTo>
                      <a:pt x="568" y="166"/>
                    </a:lnTo>
                    <a:lnTo>
                      <a:pt x="563" y="159"/>
                    </a:lnTo>
                    <a:lnTo>
                      <a:pt x="557" y="153"/>
                    </a:lnTo>
                    <a:lnTo>
                      <a:pt x="548" y="146"/>
                    </a:lnTo>
                    <a:lnTo>
                      <a:pt x="538" y="139"/>
                    </a:lnTo>
                    <a:lnTo>
                      <a:pt x="512" y="126"/>
                    </a:lnTo>
                    <a:lnTo>
                      <a:pt x="487" y="112"/>
                    </a:lnTo>
                    <a:lnTo>
                      <a:pt x="463" y="102"/>
                    </a:lnTo>
                    <a:lnTo>
                      <a:pt x="440" y="92"/>
                    </a:lnTo>
                    <a:lnTo>
                      <a:pt x="370" y="71"/>
                    </a:lnTo>
                    <a:lnTo>
                      <a:pt x="293" y="36"/>
                    </a:lnTo>
                    <a:lnTo>
                      <a:pt x="293" y="36"/>
                    </a:lnTo>
                    <a:lnTo>
                      <a:pt x="291" y="28"/>
                    </a:lnTo>
                    <a:lnTo>
                      <a:pt x="289" y="20"/>
                    </a:lnTo>
                    <a:lnTo>
                      <a:pt x="284" y="11"/>
                    </a:lnTo>
                    <a:lnTo>
                      <a:pt x="281" y="8"/>
                    </a:lnTo>
                    <a:lnTo>
                      <a:pt x="278" y="4"/>
                    </a:lnTo>
                    <a:lnTo>
                      <a:pt x="273" y="2"/>
                    </a:lnTo>
                    <a:lnTo>
                      <a:pt x="269" y="1"/>
                    </a:lnTo>
                    <a:lnTo>
                      <a:pt x="262" y="0"/>
                    </a:lnTo>
                    <a:lnTo>
                      <a:pt x="257" y="1"/>
                    </a:lnTo>
                    <a:lnTo>
                      <a:pt x="249" y="3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195" y="36"/>
                    </a:lnTo>
                    <a:lnTo>
                      <a:pt x="195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136525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</p:grpSp>
        <p:grpSp>
          <p:nvGrpSpPr>
            <p:cNvPr id="175" name="Grupo 18"/>
            <p:cNvGrpSpPr/>
            <p:nvPr/>
          </p:nvGrpSpPr>
          <p:grpSpPr>
            <a:xfrm>
              <a:off x="3610140" y="3341974"/>
              <a:ext cx="961860" cy="2115426"/>
              <a:chOff x="6931077" y="2209800"/>
              <a:chExt cx="1048561" cy="2306108"/>
            </a:xfrm>
          </p:grpSpPr>
          <p:sp>
            <p:nvSpPr>
              <p:cNvPr id="176" name="Forma libre 6"/>
              <p:cNvSpPr>
                <a:spLocks/>
              </p:cNvSpPr>
              <p:nvPr/>
            </p:nvSpPr>
            <p:spPr bwMode="auto">
              <a:xfrm>
                <a:off x="7348008" y="2209800"/>
                <a:ext cx="243693" cy="2306108"/>
              </a:xfrm>
              <a:custGeom>
                <a:avLst/>
                <a:gdLst/>
                <a:ahLst/>
                <a:cxnLst>
                  <a:cxn ang="0">
                    <a:pos x="48" y="3350"/>
                  </a:cxn>
                  <a:cxn ang="0">
                    <a:pos x="134" y="3037"/>
                  </a:cxn>
                  <a:cxn ang="0">
                    <a:pos x="181" y="2826"/>
                  </a:cxn>
                  <a:cxn ang="0">
                    <a:pos x="207" y="2666"/>
                  </a:cxn>
                  <a:cxn ang="0">
                    <a:pos x="219" y="2560"/>
                  </a:cxn>
                  <a:cxn ang="0">
                    <a:pos x="224" y="2404"/>
                  </a:cxn>
                  <a:cxn ang="0">
                    <a:pos x="216" y="2301"/>
                  </a:cxn>
                  <a:cxn ang="0">
                    <a:pos x="202" y="2193"/>
                  </a:cxn>
                  <a:cxn ang="0">
                    <a:pos x="128" y="1759"/>
                  </a:cxn>
                  <a:cxn ang="0">
                    <a:pos x="75" y="1432"/>
                  </a:cxn>
                  <a:cxn ang="0">
                    <a:pos x="32" y="1101"/>
                  </a:cxn>
                  <a:cxn ang="0">
                    <a:pos x="11" y="881"/>
                  </a:cxn>
                  <a:cxn ang="0">
                    <a:pos x="0" y="604"/>
                  </a:cxn>
                  <a:cxn ang="0">
                    <a:pos x="3" y="437"/>
                  </a:cxn>
                  <a:cxn ang="0">
                    <a:pos x="11" y="327"/>
                  </a:cxn>
                  <a:cxn ang="0">
                    <a:pos x="32" y="161"/>
                  </a:cxn>
                  <a:cxn ang="0">
                    <a:pos x="70" y="0"/>
                  </a:cxn>
                  <a:cxn ang="0">
                    <a:pos x="49" y="108"/>
                  </a:cxn>
                  <a:cxn ang="0">
                    <a:pos x="34" y="273"/>
                  </a:cxn>
                  <a:cxn ang="0">
                    <a:pos x="31" y="437"/>
                  </a:cxn>
                  <a:cxn ang="0">
                    <a:pos x="34" y="547"/>
                  </a:cxn>
                  <a:cxn ang="0">
                    <a:pos x="52" y="766"/>
                  </a:cxn>
                  <a:cxn ang="0">
                    <a:pos x="82" y="984"/>
                  </a:cxn>
                  <a:cxn ang="0">
                    <a:pos x="140" y="1309"/>
                  </a:cxn>
                  <a:cxn ang="0">
                    <a:pos x="236" y="1738"/>
                  </a:cxn>
                  <a:cxn ang="0">
                    <a:pos x="312" y="2060"/>
                  </a:cxn>
                  <a:cxn ang="0">
                    <a:pos x="347" y="2224"/>
                  </a:cxn>
                  <a:cxn ang="0">
                    <a:pos x="374" y="2395"/>
                  </a:cxn>
                  <a:cxn ang="0">
                    <a:pos x="380" y="2512"/>
                  </a:cxn>
                  <a:cxn ang="0">
                    <a:pos x="377" y="2627"/>
                  </a:cxn>
                  <a:cxn ang="0">
                    <a:pos x="363" y="2796"/>
                  </a:cxn>
                  <a:cxn ang="0">
                    <a:pos x="322" y="3076"/>
                  </a:cxn>
                  <a:cxn ang="0">
                    <a:pos x="277" y="3297"/>
                  </a:cxn>
                  <a:cxn ang="0">
                    <a:pos x="223" y="3517"/>
                  </a:cxn>
                  <a:cxn ang="0">
                    <a:pos x="209" y="3547"/>
                  </a:cxn>
                  <a:cxn ang="0">
                    <a:pos x="189" y="3571"/>
                  </a:cxn>
                  <a:cxn ang="0">
                    <a:pos x="162" y="3588"/>
                  </a:cxn>
                  <a:cxn ang="0">
                    <a:pos x="131" y="3596"/>
                  </a:cxn>
                  <a:cxn ang="0">
                    <a:pos x="100" y="3596"/>
                  </a:cxn>
                  <a:cxn ang="0">
                    <a:pos x="78" y="3591"/>
                  </a:cxn>
                  <a:cxn ang="0">
                    <a:pos x="49" y="3574"/>
                  </a:cxn>
                  <a:cxn ang="0">
                    <a:pos x="28" y="3551"/>
                  </a:cxn>
                  <a:cxn ang="0">
                    <a:pos x="14" y="3523"/>
                  </a:cxn>
                  <a:cxn ang="0">
                    <a:pos x="8" y="3492"/>
                  </a:cxn>
                  <a:cxn ang="0">
                    <a:pos x="11" y="3459"/>
                  </a:cxn>
                  <a:cxn ang="0">
                    <a:pos x="14" y="3452"/>
                  </a:cxn>
                </a:cxnLst>
                <a:rect l="0" t="0" r="r" b="b"/>
                <a:pathLst>
                  <a:path w="380" h="3598">
                    <a:moveTo>
                      <a:pt x="14" y="3452"/>
                    </a:moveTo>
                    <a:lnTo>
                      <a:pt x="14" y="3452"/>
                    </a:lnTo>
                    <a:lnTo>
                      <a:pt x="48" y="3350"/>
                    </a:lnTo>
                    <a:lnTo>
                      <a:pt x="79" y="3246"/>
                    </a:lnTo>
                    <a:lnTo>
                      <a:pt x="107" y="3141"/>
                    </a:lnTo>
                    <a:lnTo>
                      <a:pt x="134" y="3037"/>
                    </a:lnTo>
                    <a:lnTo>
                      <a:pt x="134" y="3037"/>
                    </a:lnTo>
                    <a:lnTo>
                      <a:pt x="159" y="2931"/>
                    </a:lnTo>
                    <a:lnTo>
                      <a:pt x="181" y="2826"/>
                    </a:lnTo>
                    <a:lnTo>
                      <a:pt x="191" y="2772"/>
                    </a:lnTo>
                    <a:lnTo>
                      <a:pt x="199" y="2720"/>
                    </a:lnTo>
                    <a:lnTo>
                      <a:pt x="207" y="2666"/>
                    </a:lnTo>
                    <a:lnTo>
                      <a:pt x="213" y="2614"/>
                    </a:lnTo>
                    <a:lnTo>
                      <a:pt x="213" y="2614"/>
                    </a:lnTo>
                    <a:lnTo>
                      <a:pt x="219" y="2560"/>
                    </a:lnTo>
                    <a:lnTo>
                      <a:pt x="223" y="2508"/>
                    </a:lnTo>
                    <a:lnTo>
                      <a:pt x="224" y="2456"/>
                    </a:lnTo>
                    <a:lnTo>
                      <a:pt x="224" y="2404"/>
                    </a:lnTo>
                    <a:lnTo>
                      <a:pt x="224" y="2404"/>
                    </a:lnTo>
                    <a:lnTo>
                      <a:pt x="222" y="2353"/>
                    </a:lnTo>
                    <a:lnTo>
                      <a:pt x="216" y="2301"/>
                    </a:lnTo>
                    <a:lnTo>
                      <a:pt x="210" y="2247"/>
                    </a:lnTo>
                    <a:lnTo>
                      <a:pt x="202" y="2193"/>
                    </a:lnTo>
                    <a:lnTo>
                      <a:pt x="202" y="2193"/>
                    </a:lnTo>
                    <a:lnTo>
                      <a:pt x="185" y="2086"/>
                    </a:lnTo>
                    <a:lnTo>
                      <a:pt x="167" y="1977"/>
                    </a:lnTo>
                    <a:lnTo>
                      <a:pt x="128" y="1759"/>
                    </a:lnTo>
                    <a:lnTo>
                      <a:pt x="128" y="1759"/>
                    </a:lnTo>
                    <a:lnTo>
                      <a:pt x="92" y="1540"/>
                    </a:lnTo>
                    <a:lnTo>
                      <a:pt x="75" y="1432"/>
                    </a:lnTo>
                    <a:lnTo>
                      <a:pt x="59" y="1321"/>
                    </a:lnTo>
                    <a:lnTo>
                      <a:pt x="45" y="1211"/>
                    </a:lnTo>
                    <a:lnTo>
                      <a:pt x="32" y="1101"/>
                    </a:lnTo>
                    <a:lnTo>
                      <a:pt x="21" y="991"/>
                    </a:lnTo>
                    <a:lnTo>
                      <a:pt x="11" y="881"/>
                    </a:lnTo>
                    <a:lnTo>
                      <a:pt x="11" y="881"/>
                    </a:lnTo>
                    <a:lnTo>
                      <a:pt x="4" y="770"/>
                    </a:lnTo>
                    <a:lnTo>
                      <a:pt x="1" y="659"/>
                    </a:lnTo>
                    <a:lnTo>
                      <a:pt x="0" y="604"/>
                    </a:lnTo>
                    <a:lnTo>
                      <a:pt x="0" y="547"/>
                    </a:lnTo>
                    <a:lnTo>
                      <a:pt x="1" y="492"/>
                    </a:lnTo>
                    <a:lnTo>
                      <a:pt x="3" y="437"/>
                    </a:lnTo>
                    <a:lnTo>
                      <a:pt x="3" y="437"/>
                    </a:lnTo>
                    <a:lnTo>
                      <a:pt x="7" y="382"/>
                    </a:lnTo>
                    <a:lnTo>
                      <a:pt x="11" y="327"/>
                    </a:lnTo>
                    <a:lnTo>
                      <a:pt x="17" y="272"/>
                    </a:lnTo>
                    <a:lnTo>
                      <a:pt x="24" y="216"/>
                    </a:lnTo>
                    <a:lnTo>
                      <a:pt x="32" y="161"/>
                    </a:lnTo>
                    <a:lnTo>
                      <a:pt x="42" y="106"/>
                    </a:lnTo>
                    <a:lnTo>
                      <a:pt x="55" y="53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59" y="54"/>
                    </a:lnTo>
                    <a:lnTo>
                      <a:pt x="49" y="108"/>
                    </a:lnTo>
                    <a:lnTo>
                      <a:pt x="42" y="163"/>
                    </a:lnTo>
                    <a:lnTo>
                      <a:pt x="37" y="218"/>
                    </a:lnTo>
                    <a:lnTo>
                      <a:pt x="34" y="273"/>
                    </a:lnTo>
                    <a:lnTo>
                      <a:pt x="31" y="327"/>
                    </a:lnTo>
                    <a:lnTo>
                      <a:pt x="29" y="382"/>
                    </a:lnTo>
                    <a:lnTo>
                      <a:pt x="31" y="437"/>
                    </a:lnTo>
                    <a:lnTo>
                      <a:pt x="31" y="437"/>
                    </a:lnTo>
                    <a:lnTo>
                      <a:pt x="32" y="492"/>
                    </a:lnTo>
                    <a:lnTo>
                      <a:pt x="34" y="547"/>
                    </a:lnTo>
                    <a:lnTo>
                      <a:pt x="38" y="602"/>
                    </a:lnTo>
                    <a:lnTo>
                      <a:pt x="42" y="656"/>
                    </a:lnTo>
                    <a:lnTo>
                      <a:pt x="52" y="766"/>
                    </a:lnTo>
                    <a:lnTo>
                      <a:pt x="66" y="875"/>
                    </a:lnTo>
                    <a:lnTo>
                      <a:pt x="66" y="875"/>
                    </a:lnTo>
                    <a:lnTo>
                      <a:pt x="82" y="984"/>
                    </a:lnTo>
                    <a:lnTo>
                      <a:pt x="99" y="1092"/>
                    </a:lnTo>
                    <a:lnTo>
                      <a:pt x="118" y="1200"/>
                    </a:lnTo>
                    <a:lnTo>
                      <a:pt x="140" y="1309"/>
                    </a:lnTo>
                    <a:lnTo>
                      <a:pt x="162" y="1416"/>
                    </a:lnTo>
                    <a:lnTo>
                      <a:pt x="186" y="1523"/>
                    </a:lnTo>
                    <a:lnTo>
                      <a:pt x="236" y="1738"/>
                    </a:lnTo>
                    <a:lnTo>
                      <a:pt x="236" y="1738"/>
                    </a:lnTo>
                    <a:lnTo>
                      <a:pt x="287" y="1953"/>
                    </a:lnTo>
                    <a:lnTo>
                      <a:pt x="312" y="2060"/>
                    </a:lnTo>
                    <a:lnTo>
                      <a:pt x="336" y="2169"/>
                    </a:lnTo>
                    <a:lnTo>
                      <a:pt x="336" y="2169"/>
                    </a:lnTo>
                    <a:lnTo>
                      <a:pt x="347" y="2224"/>
                    </a:lnTo>
                    <a:lnTo>
                      <a:pt x="359" y="2279"/>
                    </a:lnTo>
                    <a:lnTo>
                      <a:pt x="367" y="2337"/>
                    </a:lnTo>
                    <a:lnTo>
                      <a:pt x="374" y="2395"/>
                    </a:lnTo>
                    <a:lnTo>
                      <a:pt x="374" y="2395"/>
                    </a:lnTo>
                    <a:lnTo>
                      <a:pt x="378" y="2455"/>
                    </a:lnTo>
                    <a:lnTo>
                      <a:pt x="380" y="2512"/>
                    </a:lnTo>
                    <a:lnTo>
                      <a:pt x="378" y="2569"/>
                    </a:lnTo>
                    <a:lnTo>
                      <a:pt x="377" y="2627"/>
                    </a:lnTo>
                    <a:lnTo>
                      <a:pt x="377" y="2627"/>
                    </a:lnTo>
                    <a:lnTo>
                      <a:pt x="373" y="2683"/>
                    </a:lnTo>
                    <a:lnTo>
                      <a:pt x="369" y="2741"/>
                    </a:lnTo>
                    <a:lnTo>
                      <a:pt x="363" y="2796"/>
                    </a:lnTo>
                    <a:lnTo>
                      <a:pt x="356" y="2853"/>
                    </a:lnTo>
                    <a:lnTo>
                      <a:pt x="340" y="2965"/>
                    </a:lnTo>
                    <a:lnTo>
                      <a:pt x="322" y="3076"/>
                    </a:lnTo>
                    <a:lnTo>
                      <a:pt x="322" y="3076"/>
                    </a:lnTo>
                    <a:lnTo>
                      <a:pt x="301" y="3186"/>
                    </a:lnTo>
                    <a:lnTo>
                      <a:pt x="277" y="3297"/>
                    </a:lnTo>
                    <a:lnTo>
                      <a:pt x="251" y="3407"/>
                    </a:lnTo>
                    <a:lnTo>
                      <a:pt x="223" y="3517"/>
                    </a:lnTo>
                    <a:lnTo>
                      <a:pt x="223" y="3517"/>
                    </a:lnTo>
                    <a:lnTo>
                      <a:pt x="219" y="3527"/>
                    </a:lnTo>
                    <a:lnTo>
                      <a:pt x="215" y="3537"/>
                    </a:lnTo>
                    <a:lnTo>
                      <a:pt x="209" y="3547"/>
                    </a:lnTo>
                    <a:lnTo>
                      <a:pt x="203" y="3555"/>
                    </a:lnTo>
                    <a:lnTo>
                      <a:pt x="196" y="3564"/>
                    </a:lnTo>
                    <a:lnTo>
                      <a:pt x="189" y="3571"/>
                    </a:lnTo>
                    <a:lnTo>
                      <a:pt x="181" y="3578"/>
                    </a:lnTo>
                    <a:lnTo>
                      <a:pt x="172" y="3583"/>
                    </a:lnTo>
                    <a:lnTo>
                      <a:pt x="162" y="3588"/>
                    </a:lnTo>
                    <a:lnTo>
                      <a:pt x="152" y="3592"/>
                    </a:lnTo>
                    <a:lnTo>
                      <a:pt x="142" y="3595"/>
                    </a:lnTo>
                    <a:lnTo>
                      <a:pt x="131" y="3596"/>
                    </a:lnTo>
                    <a:lnTo>
                      <a:pt x="121" y="3598"/>
                    </a:lnTo>
                    <a:lnTo>
                      <a:pt x="110" y="3598"/>
                    </a:lnTo>
                    <a:lnTo>
                      <a:pt x="100" y="3596"/>
                    </a:lnTo>
                    <a:lnTo>
                      <a:pt x="89" y="3593"/>
                    </a:lnTo>
                    <a:lnTo>
                      <a:pt x="89" y="3593"/>
                    </a:lnTo>
                    <a:lnTo>
                      <a:pt x="78" y="3591"/>
                    </a:lnTo>
                    <a:lnTo>
                      <a:pt x="68" y="3586"/>
                    </a:lnTo>
                    <a:lnTo>
                      <a:pt x="59" y="3581"/>
                    </a:lnTo>
                    <a:lnTo>
                      <a:pt x="49" y="3574"/>
                    </a:lnTo>
                    <a:lnTo>
                      <a:pt x="42" y="3568"/>
                    </a:lnTo>
                    <a:lnTo>
                      <a:pt x="35" y="3559"/>
                    </a:lnTo>
                    <a:lnTo>
                      <a:pt x="28" y="3551"/>
                    </a:lnTo>
                    <a:lnTo>
                      <a:pt x="22" y="3542"/>
                    </a:lnTo>
                    <a:lnTo>
                      <a:pt x="18" y="3533"/>
                    </a:lnTo>
                    <a:lnTo>
                      <a:pt x="14" y="3523"/>
                    </a:lnTo>
                    <a:lnTo>
                      <a:pt x="11" y="3513"/>
                    </a:lnTo>
                    <a:lnTo>
                      <a:pt x="8" y="3503"/>
                    </a:lnTo>
                    <a:lnTo>
                      <a:pt x="8" y="3492"/>
                    </a:lnTo>
                    <a:lnTo>
                      <a:pt x="8" y="3482"/>
                    </a:lnTo>
                    <a:lnTo>
                      <a:pt x="10" y="3470"/>
                    </a:lnTo>
                    <a:lnTo>
                      <a:pt x="11" y="3459"/>
                    </a:lnTo>
                    <a:lnTo>
                      <a:pt x="11" y="3459"/>
                    </a:lnTo>
                    <a:lnTo>
                      <a:pt x="14" y="3453"/>
                    </a:lnTo>
                    <a:lnTo>
                      <a:pt x="14" y="345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  <p:grpSp>
            <p:nvGrpSpPr>
              <p:cNvPr id="177" name="Grupo 165"/>
              <p:cNvGrpSpPr/>
              <p:nvPr/>
            </p:nvGrpSpPr>
            <p:grpSpPr>
              <a:xfrm rot="287009">
                <a:off x="7543525" y="3359471"/>
                <a:ext cx="436113" cy="412942"/>
                <a:chOff x="971551" y="0"/>
                <a:chExt cx="7200902" cy="6818311"/>
              </a:xfrm>
            </p:grpSpPr>
            <p:sp>
              <p:nvSpPr>
                <p:cNvPr id="185" name="Forma libre 5"/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186" name="Forma libre 6"/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178" name="Grupo 168"/>
              <p:cNvGrpSpPr/>
              <p:nvPr/>
            </p:nvGrpSpPr>
            <p:grpSpPr>
              <a:xfrm rot="18900000">
                <a:off x="7326744" y="2773898"/>
                <a:ext cx="515275" cy="144357"/>
                <a:chOff x="793750" y="0"/>
                <a:chExt cx="7556501" cy="2116991"/>
              </a:xfrm>
            </p:grpSpPr>
            <p:sp>
              <p:nvSpPr>
                <p:cNvPr id="183" name="Forma libre 7"/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100000">
                      <a:srgbClr val="447F3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184" name="Forma libre 8"/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grpSp>
            <p:nvGrpSpPr>
              <p:cNvPr id="179" name="Grupo 171"/>
              <p:cNvGrpSpPr/>
              <p:nvPr/>
            </p:nvGrpSpPr>
            <p:grpSpPr>
              <a:xfrm rot="21312991" flipH="1">
                <a:off x="7170907" y="3751874"/>
                <a:ext cx="313619" cy="296956"/>
                <a:chOff x="971551" y="0"/>
                <a:chExt cx="7200902" cy="6818311"/>
              </a:xfrm>
            </p:grpSpPr>
            <p:sp>
              <p:nvSpPr>
                <p:cNvPr id="181" name="Forma libre 5"/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22000">
                      <a:srgbClr val="84BC76"/>
                    </a:gs>
                    <a:gs pos="86000">
                      <a:srgbClr val="2F6C1C"/>
                    </a:gs>
                  </a:gsLst>
                  <a:lin ang="18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  <p:sp>
              <p:nvSpPr>
                <p:cNvPr id="182" name="Forma libre 6"/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5EBD63"/>
                    </a:gs>
                    <a:gs pos="80000">
                      <a:srgbClr val="2E6D26"/>
                    </a:gs>
                  </a:gsLst>
                  <a:lin ang="258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/>
                </a:p>
              </p:txBody>
            </p:sp>
          </p:grpSp>
          <p:sp>
            <p:nvSpPr>
              <p:cNvPr id="180" name="Forma libre 9"/>
              <p:cNvSpPr>
                <a:spLocks/>
              </p:cNvSpPr>
              <p:nvPr/>
            </p:nvSpPr>
            <p:spPr bwMode="auto">
              <a:xfrm>
                <a:off x="6931077" y="3471334"/>
                <a:ext cx="565098" cy="101600"/>
              </a:xfrm>
              <a:custGeom>
                <a:avLst/>
                <a:gdLst/>
                <a:ahLst/>
                <a:cxnLst>
                  <a:cxn ang="0">
                    <a:pos x="2560" y="473"/>
                  </a:cxn>
                  <a:cxn ang="0">
                    <a:pos x="2412" y="404"/>
                  </a:cxn>
                  <a:cxn ang="0">
                    <a:pos x="2261" y="341"/>
                  </a:cxn>
                  <a:cxn ang="0">
                    <a:pos x="2107" y="283"/>
                  </a:cxn>
                  <a:cxn ang="0">
                    <a:pos x="1951" y="229"/>
                  </a:cxn>
                  <a:cxn ang="0">
                    <a:pos x="1874" y="205"/>
                  </a:cxn>
                  <a:cxn ang="0">
                    <a:pos x="1715" y="161"/>
                  </a:cxn>
                  <a:cxn ang="0">
                    <a:pos x="1554" y="126"/>
                  </a:cxn>
                  <a:cxn ang="0">
                    <a:pos x="1393" y="100"/>
                  </a:cxn>
                  <a:cxn ang="0">
                    <a:pos x="1313" y="92"/>
                  </a:cxn>
                  <a:cxn ang="0">
                    <a:pos x="1149" y="85"/>
                  </a:cxn>
                  <a:cxn ang="0">
                    <a:pos x="984" y="89"/>
                  </a:cxn>
                  <a:cxn ang="0">
                    <a:pos x="818" y="102"/>
                  </a:cxn>
                  <a:cxn ang="0">
                    <a:pos x="653" y="120"/>
                  </a:cxn>
                  <a:cxn ang="0">
                    <a:pos x="571" y="131"/>
                  </a:cxn>
                  <a:cxn ang="0">
                    <a:pos x="407" y="158"/>
                  </a:cxn>
                  <a:cxn ang="0">
                    <a:pos x="243" y="191"/>
                  </a:cxn>
                  <a:cxn ang="0">
                    <a:pos x="81" y="229"/>
                  </a:cxn>
                  <a:cxn ang="0">
                    <a:pos x="0" y="250"/>
                  </a:cxn>
                  <a:cxn ang="0">
                    <a:pos x="159" y="198"/>
                  </a:cxn>
                  <a:cxn ang="0">
                    <a:pos x="320" y="153"/>
                  </a:cxn>
                  <a:cxn ang="0">
                    <a:pos x="482" y="110"/>
                  </a:cxn>
                  <a:cxn ang="0">
                    <a:pos x="646" y="75"/>
                  </a:cxn>
                  <a:cxn ang="0">
                    <a:pos x="728" y="59"/>
                  </a:cxn>
                  <a:cxn ang="0">
                    <a:pos x="895" y="32"/>
                  </a:cxn>
                  <a:cxn ang="0">
                    <a:pos x="1061" y="13"/>
                  </a:cxn>
                  <a:cxn ang="0">
                    <a:pos x="1231" y="1"/>
                  </a:cxn>
                  <a:cxn ang="0">
                    <a:pos x="1317" y="0"/>
                  </a:cxn>
                  <a:cxn ang="0">
                    <a:pos x="1487" y="10"/>
                  </a:cxn>
                  <a:cxn ang="0">
                    <a:pos x="1656" y="30"/>
                  </a:cxn>
                  <a:cxn ang="0">
                    <a:pos x="1823" y="61"/>
                  </a:cxn>
                  <a:cxn ang="0">
                    <a:pos x="1989" y="97"/>
                  </a:cxn>
                  <a:cxn ang="0">
                    <a:pos x="2071" y="119"/>
                  </a:cxn>
                  <a:cxn ang="0">
                    <a:pos x="2234" y="165"/>
                  </a:cxn>
                  <a:cxn ang="0">
                    <a:pos x="2395" y="218"/>
                  </a:cxn>
                  <a:cxn ang="0">
                    <a:pos x="2556" y="276"/>
                  </a:cxn>
                  <a:cxn ang="0">
                    <a:pos x="2635" y="307"/>
                  </a:cxn>
                  <a:cxn ang="0">
                    <a:pos x="2652" y="315"/>
                  </a:cxn>
                  <a:cxn ang="0">
                    <a:pos x="2666" y="326"/>
                  </a:cxn>
                  <a:cxn ang="0">
                    <a:pos x="2677" y="341"/>
                  </a:cxn>
                  <a:cxn ang="0">
                    <a:pos x="2690" y="373"/>
                  </a:cxn>
                  <a:cxn ang="0">
                    <a:pos x="2693" y="390"/>
                  </a:cxn>
                  <a:cxn ang="0">
                    <a:pos x="2692" y="408"/>
                  </a:cxn>
                  <a:cxn ang="0">
                    <a:pos x="2686" y="425"/>
                  </a:cxn>
                  <a:cxn ang="0">
                    <a:pos x="2682" y="434"/>
                  </a:cxn>
                  <a:cxn ang="0">
                    <a:pos x="2672" y="449"/>
                  </a:cxn>
                  <a:cxn ang="0">
                    <a:pos x="2659" y="462"/>
                  </a:cxn>
                  <a:cxn ang="0">
                    <a:pos x="2638" y="476"/>
                  </a:cxn>
                  <a:cxn ang="0">
                    <a:pos x="2612" y="482"/>
                  </a:cxn>
                  <a:cxn ang="0">
                    <a:pos x="2594" y="483"/>
                  </a:cxn>
                  <a:cxn ang="0">
                    <a:pos x="2577" y="479"/>
                  </a:cxn>
                  <a:cxn ang="0">
                    <a:pos x="2567" y="476"/>
                  </a:cxn>
                  <a:cxn ang="0">
                    <a:pos x="2560" y="473"/>
                  </a:cxn>
                </a:cxnLst>
                <a:rect l="0" t="0" r="r" b="b"/>
                <a:pathLst>
                  <a:path w="2693" h="483">
                    <a:moveTo>
                      <a:pt x="2560" y="473"/>
                    </a:moveTo>
                    <a:lnTo>
                      <a:pt x="2560" y="473"/>
                    </a:lnTo>
                    <a:lnTo>
                      <a:pt x="2487" y="438"/>
                    </a:lnTo>
                    <a:lnTo>
                      <a:pt x="2412" y="404"/>
                    </a:lnTo>
                    <a:lnTo>
                      <a:pt x="2337" y="372"/>
                    </a:lnTo>
                    <a:lnTo>
                      <a:pt x="2261" y="341"/>
                    </a:lnTo>
                    <a:lnTo>
                      <a:pt x="2184" y="311"/>
                    </a:lnTo>
                    <a:lnTo>
                      <a:pt x="2107" y="283"/>
                    </a:lnTo>
                    <a:lnTo>
                      <a:pt x="2029" y="254"/>
                    </a:lnTo>
                    <a:lnTo>
                      <a:pt x="1951" y="229"/>
                    </a:lnTo>
                    <a:lnTo>
                      <a:pt x="1951" y="229"/>
                    </a:lnTo>
                    <a:lnTo>
                      <a:pt x="1874" y="205"/>
                    </a:lnTo>
                    <a:lnTo>
                      <a:pt x="1795" y="182"/>
                    </a:lnTo>
                    <a:lnTo>
                      <a:pt x="1715" y="161"/>
                    </a:lnTo>
                    <a:lnTo>
                      <a:pt x="1635" y="141"/>
                    </a:lnTo>
                    <a:lnTo>
                      <a:pt x="1554" y="126"/>
                    </a:lnTo>
                    <a:lnTo>
                      <a:pt x="1474" y="112"/>
                    </a:lnTo>
                    <a:lnTo>
                      <a:pt x="1393" y="100"/>
                    </a:lnTo>
                    <a:lnTo>
                      <a:pt x="1313" y="92"/>
                    </a:lnTo>
                    <a:lnTo>
                      <a:pt x="1313" y="92"/>
                    </a:lnTo>
                    <a:lnTo>
                      <a:pt x="1231" y="88"/>
                    </a:lnTo>
                    <a:lnTo>
                      <a:pt x="1149" y="85"/>
                    </a:lnTo>
                    <a:lnTo>
                      <a:pt x="1067" y="86"/>
                    </a:lnTo>
                    <a:lnTo>
                      <a:pt x="984" y="89"/>
                    </a:lnTo>
                    <a:lnTo>
                      <a:pt x="902" y="95"/>
                    </a:lnTo>
                    <a:lnTo>
                      <a:pt x="818" y="102"/>
                    </a:lnTo>
                    <a:lnTo>
                      <a:pt x="736" y="110"/>
                    </a:lnTo>
                    <a:lnTo>
                      <a:pt x="653" y="120"/>
                    </a:lnTo>
                    <a:lnTo>
                      <a:pt x="653" y="120"/>
                    </a:lnTo>
                    <a:lnTo>
                      <a:pt x="571" y="131"/>
                    </a:lnTo>
                    <a:lnTo>
                      <a:pt x="489" y="144"/>
                    </a:lnTo>
                    <a:lnTo>
                      <a:pt x="407" y="158"/>
                    </a:lnTo>
                    <a:lnTo>
                      <a:pt x="325" y="174"/>
                    </a:lnTo>
                    <a:lnTo>
                      <a:pt x="243" y="191"/>
                    </a:lnTo>
                    <a:lnTo>
                      <a:pt x="161" y="209"/>
                    </a:lnTo>
                    <a:lnTo>
                      <a:pt x="81" y="22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80" y="223"/>
                    </a:lnTo>
                    <a:lnTo>
                      <a:pt x="159" y="198"/>
                    </a:lnTo>
                    <a:lnTo>
                      <a:pt x="239" y="174"/>
                    </a:lnTo>
                    <a:lnTo>
                      <a:pt x="320" y="153"/>
                    </a:lnTo>
                    <a:lnTo>
                      <a:pt x="400" y="130"/>
                    </a:lnTo>
                    <a:lnTo>
                      <a:pt x="482" y="110"/>
                    </a:lnTo>
                    <a:lnTo>
                      <a:pt x="564" y="92"/>
                    </a:lnTo>
                    <a:lnTo>
                      <a:pt x="646" y="75"/>
                    </a:lnTo>
                    <a:lnTo>
                      <a:pt x="646" y="75"/>
                    </a:lnTo>
                    <a:lnTo>
                      <a:pt x="728" y="59"/>
                    </a:lnTo>
                    <a:lnTo>
                      <a:pt x="811" y="45"/>
                    </a:lnTo>
                    <a:lnTo>
                      <a:pt x="895" y="32"/>
                    </a:lnTo>
                    <a:lnTo>
                      <a:pt x="978" y="21"/>
                    </a:lnTo>
                    <a:lnTo>
                      <a:pt x="1061" y="13"/>
                    </a:lnTo>
                    <a:lnTo>
                      <a:pt x="1146" y="6"/>
                    </a:lnTo>
                    <a:lnTo>
                      <a:pt x="1231" y="1"/>
                    </a:lnTo>
                    <a:lnTo>
                      <a:pt x="1317" y="0"/>
                    </a:lnTo>
                    <a:lnTo>
                      <a:pt x="1317" y="0"/>
                    </a:lnTo>
                    <a:lnTo>
                      <a:pt x="1402" y="3"/>
                    </a:lnTo>
                    <a:lnTo>
                      <a:pt x="1487" y="10"/>
                    </a:lnTo>
                    <a:lnTo>
                      <a:pt x="1571" y="18"/>
                    </a:lnTo>
                    <a:lnTo>
                      <a:pt x="1656" y="30"/>
                    </a:lnTo>
                    <a:lnTo>
                      <a:pt x="1739" y="44"/>
                    </a:lnTo>
                    <a:lnTo>
                      <a:pt x="1823" y="61"/>
                    </a:lnTo>
                    <a:lnTo>
                      <a:pt x="1906" y="78"/>
                    </a:lnTo>
                    <a:lnTo>
                      <a:pt x="1989" y="97"/>
                    </a:lnTo>
                    <a:lnTo>
                      <a:pt x="1989" y="97"/>
                    </a:lnTo>
                    <a:lnTo>
                      <a:pt x="2071" y="119"/>
                    </a:lnTo>
                    <a:lnTo>
                      <a:pt x="2153" y="141"/>
                    </a:lnTo>
                    <a:lnTo>
                      <a:pt x="2234" y="165"/>
                    </a:lnTo>
                    <a:lnTo>
                      <a:pt x="2314" y="191"/>
                    </a:lnTo>
                    <a:lnTo>
                      <a:pt x="2395" y="218"/>
                    </a:lnTo>
                    <a:lnTo>
                      <a:pt x="2475" y="246"/>
                    </a:lnTo>
                    <a:lnTo>
                      <a:pt x="2556" y="276"/>
                    </a:lnTo>
                    <a:lnTo>
                      <a:pt x="2635" y="307"/>
                    </a:lnTo>
                    <a:lnTo>
                      <a:pt x="2635" y="307"/>
                    </a:lnTo>
                    <a:lnTo>
                      <a:pt x="2644" y="311"/>
                    </a:lnTo>
                    <a:lnTo>
                      <a:pt x="2652" y="315"/>
                    </a:lnTo>
                    <a:lnTo>
                      <a:pt x="2659" y="321"/>
                    </a:lnTo>
                    <a:lnTo>
                      <a:pt x="2666" y="326"/>
                    </a:lnTo>
                    <a:lnTo>
                      <a:pt x="2672" y="333"/>
                    </a:lnTo>
                    <a:lnTo>
                      <a:pt x="2677" y="341"/>
                    </a:lnTo>
                    <a:lnTo>
                      <a:pt x="2686" y="356"/>
                    </a:lnTo>
                    <a:lnTo>
                      <a:pt x="2690" y="373"/>
                    </a:lnTo>
                    <a:lnTo>
                      <a:pt x="2692" y="381"/>
                    </a:lnTo>
                    <a:lnTo>
                      <a:pt x="2693" y="390"/>
                    </a:lnTo>
                    <a:lnTo>
                      <a:pt x="2693" y="398"/>
                    </a:lnTo>
                    <a:lnTo>
                      <a:pt x="2692" y="408"/>
                    </a:lnTo>
                    <a:lnTo>
                      <a:pt x="2689" y="417"/>
                    </a:lnTo>
                    <a:lnTo>
                      <a:pt x="2686" y="425"/>
                    </a:lnTo>
                    <a:lnTo>
                      <a:pt x="2686" y="425"/>
                    </a:lnTo>
                    <a:lnTo>
                      <a:pt x="2682" y="434"/>
                    </a:lnTo>
                    <a:lnTo>
                      <a:pt x="2677" y="442"/>
                    </a:lnTo>
                    <a:lnTo>
                      <a:pt x="2672" y="449"/>
                    </a:lnTo>
                    <a:lnTo>
                      <a:pt x="2666" y="456"/>
                    </a:lnTo>
                    <a:lnTo>
                      <a:pt x="2659" y="462"/>
                    </a:lnTo>
                    <a:lnTo>
                      <a:pt x="2653" y="468"/>
                    </a:lnTo>
                    <a:lnTo>
                      <a:pt x="2638" y="476"/>
                    </a:lnTo>
                    <a:lnTo>
                      <a:pt x="2621" y="480"/>
                    </a:lnTo>
                    <a:lnTo>
                      <a:pt x="2612" y="482"/>
                    </a:lnTo>
                    <a:lnTo>
                      <a:pt x="2603" y="483"/>
                    </a:lnTo>
                    <a:lnTo>
                      <a:pt x="2594" y="483"/>
                    </a:lnTo>
                    <a:lnTo>
                      <a:pt x="2586" y="482"/>
                    </a:lnTo>
                    <a:lnTo>
                      <a:pt x="2577" y="479"/>
                    </a:lnTo>
                    <a:lnTo>
                      <a:pt x="2567" y="476"/>
                    </a:lnTo>
                    <a:lnTo>
                      <a:pt x="2567" y="476"/>
                    </a:lnTo>
                    <a:lnTo>
                      <a:pt x="2562" y="473"/>
                    </a:lnTo>
                    <a:lnTo>
                      <a:pt x="2560" y="47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360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s-ES"/>
              </a:p>
            </p:txBody>
          </p:sp>
        </p:grpSp>
      </p:grpSp>
      <p:sp>
        <p:nvSpPr>
          <p:cNvPr id="453" name="Elipse 452"/>
          <p:cNvSpPr/>
          <p:nvPr/>
        </p:nvSpPr>
        <p:spPr>
          <a:xfrm>
            <a:off x="-304800" y="-228600"/>
            <a:ext cx="2133600" cy="2133600"/>
          </a:xfrm>
          <a:prstGeom prst="ellipse">
            <a:avLst/>
          </a:prstGeom>
          <a:gradFill flip="none" rotWithShape="1">
            <a:gsLst>
              <a:gs pos="49000">
                <a:srgbClr val="FFFFFF"/>
              </a:gs>
              <a:gs pos="100000">
                <a:srgbClr val="F4C123"/>
              </a:gs>
              <a:gs pos="69000">
                <a:srgbClr val="FFFB2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317500">
              <a:srgbClr val="FFFF00">
                <a:alpha val="50000"/>
              </a:srgbClr>
            </a:glow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 anchorCtr="1"/>
          <a:lstStyle/>
          <a:p>
            <a:pPr algn="ctr" rtl="0">
              <a:lnSpc>
                <a:spcPct val="85000"/>
              </a:lnSpc>
            </a:pPr>
            <a:endParaRPr lang="es-ES" sz="3600">
              <a:solidFill>
                <a:srgbClr val="696400"/>
              </a:solidFill>
              <a:latin typeface="Arial Narrow"/>
              <a:cs typeface="Arial Narrow"/>
            </a:endParaRPr>
          </a:p>
        </p:txBody>
      </p:sp>
      <p:sp>
        <p:nvSpPr>
          <p:cNvPr id="491" name="Rectángulo 70"/>
          <p:cNvSpPr>
            <a:spLocks noChangeArrowheads="1"/>
          </p:cNvSpPr>
          <p:nvPr/>
        </p:nvSpPr>
        <p:spPr bwMode="auto">
          <a:xfrm>
            <a:off x="266020" y="233760"/>
            <a:ext cx="3532655" cy="92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/>
          <a:p>
            <a:pPr rtl="0">
              <a:lnSpc>
                <a:spcPct val="85000"/>
              </a:lnSpc>
              <a:spcBef>
                <a:spcPts val="200"/>
              </a:spcBef>
            </a:pPr>
            <a:r>
              <a:rPr lang="es-ES" dirty="0">
                <a:solidFill>
                  <a:srgbClr val="000000"/>
                </a:solidFill>
                <a:latin typeface="Arial Narrow" pitchFamily="112" charset="0"/>
              </a:rPr>
              <a:t>Unidad II Problemática en la selección de rasgos y Unidad III Introducción al reconocedor Bayesiano</a:t>
            </a:r>
          </a:p>
        </p:txBody>
      </p:sp>
      <p:sp>
        <p:nvSpPr>
          <p:cNvPr id="294" name="CuadroTexto 293">
            <a:extLst>
              <a:ext uri="{FF2B5EF4-FFF2-40B4-BE49-F238E27FC236}">
                <a16:creationId xmlns:a16="http://schemas.microsoft.com/office/drawing/2014/main" id="{BD8C0F03-D556-4809-92E3-8A0F291D8742}"/>
              </a:ext>
            </a:extLst>
          </p:cNvPr>
          <p:cNvSpPr txBox="1"/>
          <p:nvPr/>
        </p:nvSpPr>
        <p:spPr>
          <a:xfrm>
            <a:off x="1691680" y="1733597"/>
            <a:ext cx="1408068" cy="28161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rtl="0"/>
            <a:r>
              <a:rPr lang="es-ES" sz="1100" dirty="0">
                <a:solidFill>
                  <a:srgbClr val="3E3619"/>
                </a:solidFill>
                <a:latin typeface="Arial Narrow"/>
                <a:cs typeface="Arial Narrow"/>
              </a:rPr>
              <a:t>Conceptos de Probabilidad y estadística (</a:t>
            </a:r>
            <a:r>
              <a:rPr lang="es-ES" sz="1100" dirty="0" err="1">
                <a:solidFill>
                  <a:srgbClr val="3E3619"/>
                </a:solidFill>
                <a:latin typeface="Arial Narrow"/>
                <a:cs typeface="Arial Narrow"/>
              </a:rPr>
              <a:t>PyE</a:t>
            </a:r>
            <a:r>
              <a:rPr lang="es-ES" sz="1100" dirty="0">
                <a:solidFill>
                  <a:srgbClr val="3E3619"/>
                </a:solidFill>
                <a:latin typeface="Arial Narrow"/>
                <a:cs typeface="Arial Narrow"/>
              </a:rPr>
              <a:t>): </a:t>
            </a:r>
          </a:p>
          <a:p>
            <a:pPr marL="171450" indent="-171450" algn="just" rtl="0">
              <a:buFont typeface="Wingdings" panose="05000000000000000000" pitchFamily="2" charset="2"/>
              <a:buChar char="ü"/>
            </a:pPr>
            <a:r>
              <a:rPr lang="es-ES" sz="800" dirty="0">
                <a:solidFill>
                  <a:srgbClr val="3E3619"/>
                </a:solidFill>
                <a:latin typeface="Arial Narrow"/>
                <a:cs typeface="Arial Narrow"/>
              </a:rPr>
              <a:t>Necesario recordar: ¿Qué es un espacio muestral y los eventos en él?, ¿Qué es una variable aleatoria?, ¿Cuáles son los parámetros medibles o cuantificables en </a:t>
            </a:r>
            <a:r>
              <a:rPr lang="es-ES" sz="800" dirty="0" err="1">
                <a:solidFill>
                  <a:srgbClr val="3E3619"/>
                </a:solidFill>
                <a:latin typeface="Arial Narrow"/>
                <a:cs typeface="Arial Narrow"/>
              </a:rPr>
              <a:t>PyE</a:t>
            </a:r>
            <a:r>
              <a:rPr lang="es-ES" sz="800" dirty="0">
                <a:solidFill>
                  <a:srgbClr val="3E3619"/>
                </a:solidFill>
                <a:latin typeface="Arial Narrow"/>
                <a:cs typeface="Arial Narrow"/>
              </a:rPr>
              <a:t>?, ¿Qué es la FDP (función de distribución de probabilidad)’, ¿Qué es la campana de Gauss?</a:t>
            </a:r>
          </a:p>
          <a:p>
            <a:pPr marL="171450" indent="-171450" algn="just" rtl="0">
              <a:buFont typeface="Wingdings" panose="05000000000000000000" pitchFamily="2" charset="2"/>
              <a:buChar char="ü"/>
            </a:pPr>
            <a:r>
              <a:rPr lang="es-ES" sz="800" dirty="0">
                <a:solidFill>
                  <a:srgbClr val="3E3619"/>
                </a:solidFill>
                <a:latin typeface="Arial Narrow"/>
                <a:cs typeface="Arial Narrow"/>
              </a:rPr>
              <a:t>Parámetros como: probabilidad de un evento, probabilidad condicionada,  media ponderada, mediana, moda, desviación estándar, varianza, covarianza, error cuadrático medio, límite superior e inferior, </a:t>
            </a:r>
            <a:r>
              <a:rPr lang="es-ES" sz="800" dirty="0" err="1">
                <a:solidFill>
                  <a:srgbClr val="3E3619"/>
                </a:solidFill>
                <a:latin typeface="Arial Narrow"/>
                <a:cs typeface="Arial Narrow"/>
              </a:rPr>
              <a:t>etc</a:t>
            </a:r>
            <a:r>
              <a:rPr lang="es-ES" sz="800" dirty="0">
                <a:solidFill>
                  <a:srgbClr val="3E3619"/>
                </a:solidFill>
                <a:latin typeface="Arial Narrow"/>
                <a:cs typeface="Arial Narrow"/>
              </a:rPr>
              <a:t>,</a:t>
            </a:r>
          </a:p>
        </p:txBody>
      </p:sp>
      <p:sp>
        <p:nvSpPr>
          <p:cNvPr id="295" name="CuadroTexto 294">
            <a:extLst>
              <a:ext uri="{FF2B5EF4-FFF2-40B4-BE49-F238E27FC236}">
                <a16:creationId xmlns:a16="http://schemas.microsoft.com/office/drawing/2014/main" id="{1E6EECF8-911D-46BE-9DD3-D6D7581A6207}"/>
              </a:ext>
            </a:extLst>
          </p:cNvPr>
          <p:cNvSpPr txBox="1"/>
          <p:nvPr/>
        </p:nvSpPr>
        <p:spPr>
          <a:xfrm>
            <a:off x="3247600" y="996315"/>
            <a:ext cx="1684396" cy="19697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rtl="0"/>
            <a:r>
              <a:rPr lang="es-ES" sz="1400" dirty="0">
                <a:solidFill>
                  <a:srgbClr val="3E3619"/>
                </a:solidFill>
                <a:latin typeface="Arial Narrow"/>
                <a:cs typeface="Arial Narrow"/>
              </a:rPr>
              <a:t>Fusionar los conceptos de RP Unidad I y los de </a:t>
            </a:r>
            <a:r>
              <a:rPr lang="es-ES" sz="1400" dirty="0" err="1">
                <a:solidFill>
                  <a:srgbClr val="3E3619"/>
                </a:solidFill>
                <a:latin typeface="Arial Narrow"/>
                <a:cs typeface="Arial Narrow"/>
              </a:rPr>
              <a:t>PyE</a:t>
            </a:r>
            <a:r>
              <a:rPr lang="es-ES" sz="1400" dirty="0">
                <a:solidFill>
                  <a:srgbClr val="3E3619"/>
                </a:solidFill>
                <a:latin typeface="Arial Narrow"/>
                <a:cs typeface="Arial Narrow"/>
              </a:rPr>
              <a:t>: </a:t>
            </a:r>
          </a:p>
          <a:p>
            <a:pPr marL="171450" indent="-171450" algn="just" rtl="0">
              <a:buFont typeface="Wingdings" panose="05000000000000000000" pitchFamily="2" charset="2"/>
              <a:buChar char="ü"/>
            </a:pPr>
            <a:r>
              <a:rPr lang="es-ES" sz="1000" dirty="0">
                <a:solidFill>
                  <a:srgbClr val="3E3619"/>
                </a:solidFill>
                <a:latin typeface="Arial Narrow"/>
                <a:cs typeface="Arial Narrow"/>
              </a:rPr>
              <a:t>Necesario identificar los conceptos emulados a los reconocedores estadísticos probabilísticos</a:t>
            </a:r>
          </a:p>
          <a:p>
            <a:pPr marL="171450" indent="-171450" algn="just" rtl="0">
              <a:buFont typeface="Wingdings" panose="05000000000000000000" pitchFamily="2" charset="2"/>
              <a:buChar char="ü"/>
            </a:pPr>
            <a:r>
              <a:rPr lang="es-ES" sz="1000" dirty="0">
                <a:solidFill>
                  <a:srgbClr val="3E3619"/>
                </a:solidFill>
                <a:latin typeface="Arial Narrow"/>
                <a:cs typeface="Arial Narrow"/>
              </a:rPr>
              <a:t>¿Cómo se conciben los patrones, las clases, los rasgos en los clasificadores estadísticos probabilísticos.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C1B69AA-685D-4183-BD83-B4A8ED770666}"/>
              </a:ext>
            </a:extLst>
          </p:cNvPr>
          <p:cNvSpPr txBox="1"/>
          <p:nvPr/>
        </p:nvSpPr>
        <p:spPr>
          <a:xfrm>
            <a:off x="5097124" y="458759"/>
            <a:ext cx="1700322" cy="206210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rtl="0"/>
            <a:r>
              <a:rPr lang="es-ES" sz="1400" dirty="0">
                <a:solidFill>
                  <a:srgbClr val="3E3619"/>
                </a:solidFill>
                <a:latin typeface="Arial Narrow"/>
                <a:cs typeface="Arial Narrow"/>
              </a:rPr>
              <a:t>Ejemplo de un problema en </a:t>
            </a:r>
            <a:r>
              <a:rPr lang="es-ES" sz="1400" dirty="0" err="1">
                <a:solidFill>
                  <a:srgbClr val="3E3619"/>
                </a:solidFill>
                <a:latin typeface="Arial Narrow"/>
                <a:cs typeface="Arial Narrow"/>
              </a:rPr>
              <a:t>PyE</a:t>
            </a:r>
            <a:endParaRPr lang="es-ES" sz="1400" dirty="0">
              <a:solidFill>
                <a:srgbClr val="3E3619"/>
              </a:solidFill>
              <a:latin typeface="Arial Narrow"/>
              <a:cs typeface="Arial Narrow"/>
            </a:endParaRPr>
          </a:p>
          <a:p>
            <a:pPr marL="171450" indent="-171450" algn="just" rtl="0">
              <a:buFont typeface="Wingdings" panose="05000000000000000000" pitchFamily="2" charset="2"/>
              <a:buChar char="ü"/>
            </a:pPr>
            <a:r>
              <a:rPr lang="es-ES" sz="1000" dirty="0">
                <a:solidFill>
                  <a:srgbClr val="3E3619"/>
                </a:solidFill>
                <a:latin typeface="Arial Narrow"/>
                <a:cs typeface="Arial Narrow"/>
              </a:rPr>
              <a:t>Mediante un problema de </a:t>
            </a:r>
            <a:r>
              <a:rPr lang="es-ES" sz="1000" dirty="0" err="1">
                <a:solidFill>
                  <a:srgbClr val="3E3619"/>
                </a:solidFill>
                <a:latin typeface="Arial Narrow"/>
                <a:cs typeface="Arial Narrow"/>
              </a:rPr>
              <a:t>PuE</a:t>
            </a:r>
            <a:r>
              <a:rPr lang="es-ES" sz="1000" dirty="0">
                <a:solidFill>
                  <a:srgbClr val="3E3619"/>
                </a:solidFill>
                <a:latin typeface="Arial Narrow"/>
                <a:cs typeface="Arial Narrow"/>
              </a:rPr>
              <a:t> identificar los elementos que intervienen y pasarlos aun problema de RP</a:t>
            </a:r>
          </a:p>
          <a:p>
            <a:pPr marL="171450" indent="-171450" algn="just" rtl="0">
              <a:buFont typeface="Wingdings" panose="05000000000000000000" pitchFamily="2" charset="2"/>
              <a:buChar char="ü"/>
            </a:pPr>
            <a:r>
              <a:rPr lang="es-ES" sz="1000" dirty="0">
                <a:solidFill>
                  <a:srgbClr val="3E3619"/>
                </a:solidFill>
                <a:latin typeface="Arial Narrow"/>
                <a:cs typeface="Arial Narrow"/>
              </a:rPr>
              <a:t>Identificar la diferencia entre información a priori e información a posteriori</a:t>
            </a:r>
          </a:p>
          <a:p>
            <a:pPr marL="171450" indent="-171450" algn="just" rtl="0">
              <a:buFont typeface="Wingdings" panose="05000000000000000000" pitchFamily="2" charset="2"/>
              <a:buChar char="ü"/>
            </a:pPr>
            <a:r>
              <a:rPr lang="es-ES" sz="1000" dirty="0">
                <a:solidFill>
                  <a:srgbClr val="3E3619"/>
                </a:solidFill>
                <a:latin typeface="Arial Narrow"/>
                <a:cs typeface="Arial Narrow"/>
              </a:rPr>
              <a:t>Que parámetros se tienen definidos o conocidos de antemano.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BFAE73D-FD37-4AE1-8320-839A3AF7B9A8}"/>
              </a:ext>
            </a:extLst>
          </p:cNvPr>
          <p:cNvSpPr txBox="1"/>
          <p:nvPr/>
        </p:nvSpPr>
        <p:spPr>
          <a:xfrm>
            <a:off x="7256527" y="32584"/>
            <a:ext cx="1700322" cy="187743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 rtl="0"/>
            <a:r>
              <a:rPr lang="es-ES" sz="1400" dirty="0">
                <a:solidFill>
                  <a:srgbClr val="3E3619"/>
                </a:solidFill>
                <a:latin typeface="Arial Narrow"/>
                <a:cs typeface="Arial Narrow"/>
              </a:rPr>
              <a:t>Ej. Diseñando un clasificador basado en la Teoría de Probabilidad</a:t>
            </a:r>
          </a:p>
          <a:p>
            <a:pPr marL="171450" indent="-171450" algn="just" rtl="0">
              <a:buFont typeface="Wingdings" panose="05000000000000000000" pitchFamily="2" charset="2"/>
              <a:buChar char="ü"/>
            </a:pPr>
            <a:r>
              <a:rPr lang="es-ES" sz="1000" dirty="0">
                <a:solidFill>
                  <a:srgbClr val="3E3619"/>
                </a:solidFill>
                <a:latin typeface="Arial Narrow"/>
                <a:cs typeface="Arial Narrow"/>
              </a:rPr>
              <a:t>Identificar los elementos que intervienen</a:t>
            </a:r>
          </a:p>
          <a:p>
            <a:pPr marL="171450" indent="-171450" algn="just" rtl="0">
              <a:buFont typeface="Wingdings" panose="05000000000000000000" pitchFamily="2" charset="2"/>
              <a:buChar char="ü"/>
            </a:pPr>
            <a:r>
              <a:rPr lang="es-ES" sz="1000" dirty="0">
                <a:solidFill>
                  <a:srgbClr val="3E3619"/>
                </a:solidFill>
                <a:latin typeface="Arial Narrow"/>
                <a:cs typeface="Arial Narrow"/>
              </a:rPr>
              <a:t>Identificar y/o calcular la información a priori del problema</a:t>
            </a:r>
          </a:p>
          <a:p>
            <a:pPr marL="171450" indent="-171450" algn="just" rtl="0">
              <a:buFont typeface="Wingdings" panose="05000000000000000000" pitchFamily="2" charset="2"/>
              <a:buChar char="ü"/>
            </a:pPr>
            <a:r>
              <a:rPr lang="es-ES" sz="1000" dirty="0">
                <a:solidFill>
                  <a:srgbClr val="3E3619"/>
                </a:solidFill>
                <a:latin typeface="Arial Narrow"/>
                <a:cs typeface="Arial Narrow"/>
              </a:rPr>
              <a:t>Diseñar el clasificador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35C1D1C9-8F47-4E7E-9CA9-383665018BB8}"/>
              </a:ext>
            </a:extLst>
          </p:cNvPr>
          <p:cNvSpPr/>
          <p:nvPr/>
        </p:nvSpPr>
        <p:spPr>
          <a:xfrm>
            <a:off x="683568" y="260648"/>
            <a:ext cx="8064896" cy="5882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4A01D72-3D12-44C7-A060-65423A190F6E}"/>
              </a:ext>
            </a:extLst>
          </p:cNvPr>
          <p:cNvCxnSpPr/>
          <p:nvPr/>
        </p:nvCxnSpPr>
        <p:spPr>
          <a:xfrm>
            <a:off x="1555916" y="5652864"/>
            <a:ext cx="48245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1A44C15-501E-45CB-9558-B2D57F8CAACB}"/>
              </a:ext>
            </a:extLst>
          </p:cNvPr>
          <p:cNvCxnSpPr>
            <a:cxnSpLocks/>
          </p:cNvCxnSpPr>
          <p:nvPr/>
        </p:nvCxnSpPr>
        <p:spPr>
          <a:xfrm flipV="1">
            <a:off x="1708316" y="2700536"/>
            <a:ext cx="0" cy="310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D5F18C12-0B53-4CFE-B56F-44E1D937960B}"/>
              </a:ext>
            </a:extLst>
          </p:cNvPr>
          <p:cNvSpPr txBox="1"/>
          <p:nvPr/>
        </p:nvSpPr>
        <p:spPr>
          <a:xfrm>
            <a:off x="4644008" y="427082"/>
            <a:ext cx="4407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Ci={C1, C2}</a:t>
            </a:r>
          </a:p>
          <a:p>
            <a:endParaRPr lang="es-ES" sz="1400" dirty="0"/>
          </a:p>
          <a:p>
            <a:r>
              <a:rPr lang="es-ES" sz="1400" dirty="0"/>
              <a:t>Donde:</a:t>
            </a:r>
          </a:p>
          <a:p>
            <a:r>
              <a:rPr lang="es-ES" sz="1400" dirty="0"/>
              <a:t>C1: Manzanas</a:t>
            </a:r>
            <a:r>
              <a:rPr lang="es-ES" sz="1400" dirty="0">
                <a:sym typeface="Wingdings" panose="05000000000000000000" pitchFamily="2" charset="2"/>
              </a:rPr>
              <a:t> {X</a:t>
            </a:r>
            <a:r>
              <a:rPr lang="es-ES" sz="1400" baseline="-25000" dirty="0">
                <a:sym typeface="Wingdings" panose="05000000000000000000" pitchFamily="2" charset="2"/>
              </a:rPr>
              <a:t>1</a:t>
            </a:r>
            <a:r>
              <a:rPr lang="es-ES" sz="1400" dirty="0">
                <a:sym typeface="Wingdings" panose="05000000000000000000" pitchFamily="2" charset="2"/>
              </a:rPr>
              <a:t>, X</a:t>
            </a:r>
            <a:r>
              <a:rPr lang="es-ES" sz="1400" baseline="-25000" dirty="0">
                <a:sym typeface="Wingdings" panose="05000000000000000000" pitchFamily="2" charset="2"/>
              </a:rPr>
              <a:t>2</a:t>
            </a:r>
            <a:r>
              <a:rPr lang="es-ES" sz="1400" dirty="0">
                <a:sym typeface="Wingdings" panose="05000000000000000000" pitchFamily="2" charset="2"/>
              </a:rPr>
              <a:t>,…, </a:t>
            </a:r>
            <a:r>
              <a:rPr lang="es-ES" sz="1400" dirty="0" err="1">
                <a:sym typeface="Wingdings" panose="05000000000000000000" pitchFamily="2" charset="2"/>
              </a:rPr>
              <a:t>X</a:t>
            </a:r>
            <a:r>
              <a:rPr lang="es-ES" sz="1400" baseline="-25000" dirty="0" err="1">
                <a:sym typeface="Wingdings" panose="05000000000000000000" pitchFamily="2" charset="2"/>
              </a:rPr>
              <a:t>p</a:t>
            </a:r>
            <a:r>
              <a:rPr lang="es-ES" sz="1400" dirty="0">
                <a:sym typeface="Wingdings" panose="05000000000000000000" pitchFamily="2" charset="2"/>
              </a:rPr>
              <a:t>,}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C2: Peras </a:t>
            </a:r>
            <a:r>
              <a:rPr lang="es-ES" sz="1400" dirty="0">
                <a:sym typeface="Wingdings" panose="05000000000000000000" pitchFamily="2" charset="2"/>
              </a:rPr>
              <a:t> {X</a:t>
            </a:r>
            <a:r>
              <a:rPr lang="es-ES" sz="1400" baseline="-25000" dirty="0">
                <a:sym typeface="Wingdings" panose="05000000000000000000" pitchFamily="2" charset="2"/>
              </a:rPr>
              <a:t>1</a:t>
            </a:r>
            <a:r>
              <a:rPr lang="es-ES" sz="1400" dirty="0">
                <a:sym typeface="Wingdings" panose="05000000000000000000" pitchFamily="2" charset="2"/>
              </a:rPr>
              <a:t>, X</a:t>
            </a:r>
            <a:r>
              <a:rPr lang="es-ES" sz="1400" baseline="-25000" dirty="0">
                <a:sym typeface="Wingdings" panose="05000000000000000000" pitchFamily="2" charset="2"/>
              </a:rPr>
              <a:t>2</a:t>
            </a:r>
            <a:r>
              <a:rPr lang="es-ES" sz="1400" dirty="0">
                <a:sym typeface="Wingdings" panose="05000000000000000000" pitchFamily="2" charset="2"/>
              </a:rPr>
              <a:t>,…, </a:t>
            </a:r>
            <a:r>
              <a:rPr lang="es-ES" sz="1400" dirty="0" err="1">
                <a:sym typeface="Wingdings" panose="05000000000000000000" pitchFamily="2" charset="2"/>
              </a:rPr>
              <a:t>X</a:t>
            </a:r>
            <a:r>
              <a:rPr lang="es-ES" sz="1400" baseline="-25000" dirty="0" err="1">
                <a:sym typeface="Wingdings" panose="05000000000000000000" pitchFamily="2" charset="2"/>
              </a:rPr>
              <a:t>p</a:t>
            </a:r>
            <a:r>
              <a:rPr lang="es-ES" sz="1400" dirty="0">
                <a:sym typeface="Wingdings" panose="05000000000000000000" pitchFamily="2" charset="2"/>
              </a:rPr>
              <a:t>,}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R={X1, X2}</a:t>
            </a:r>
          </a:p>
          <a:p>
            <a:endParaRPr lang="es-ES" sz="1400" dirty="0"/>
          </a:p>
          <a:p>
            <a:r>
              <a:rPr lang="es-ES" sz="1400" dirty="0"/>
              <a:t>Donde: </a:t>
            </a:r>
          </a:p>
          <a:p>
            <a:r>
              <a:rPr lang="es-ES" sz="1400" dirty="0"/>
              <a:t>X1</a:t>
            </a:r>
            <a:r>
              <a:rPr lang="es-ES" sz="1400" dirty="0">
                <a:sym typeface="Wingdings" panose="05000000000000000000" pitchFamily="2" charset="2"/>
              </a:rPr>
              <a:t> Color</a:t>
            </a:r>
          </a:p>
          <a:p>
            <a:r>
              <a:rPr lang="es-ES" sz="1400" dirty="0">
                <a:sym typeface="Wingdings" panose="05000000000000000000" pitchFamily="2" charset="2"/>
              </a:rPr>
              <a:t>X2 Forma</a:t>
            </a:r>
            <a:endParaRPr lang="es-MX" sz="1400" dirty="0"/>
          </a:p>
        </p:txBody>
      </p:sp>
      <p:sp>
        <p:nvSpPr>
          <p:cNvPr id="8" name="Nube 7">
            <a:extLst>
              <a:ext uri="{FF2B5EF4-FFF2-40B4-BE49-F238E27FC236}">
                <a16:creationId xmlns:a16="http://schemas.microsoft.com/office/drawing/2014/main" id="{DA60C3FA-86B7-41E6-84BF-2E823EEDD7CC}"/>
              </a:ext>
            </a:extLst>
          </p:cNvPr>
          <p:cNvSpPr/>
          <p:nvPr/>
        </p:nvSpPr>
        <p:spPr>
          <a:xfrm rot="19964786">
            <a:off x="4065385" y="4077391"/>
            <a:ext cx="1935841" cy="893814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898F400A-E95C-4BF3-BA94-B108302DBB2D}"/>
              </a:ext>
            </a:extLst>
          </p:cNvPr>
          <p:cNvSpPr/>
          <p:nvPr/>
        </p:nvSpPr>
        <p:spPr>
          <a:xfrm>
            <a:off x="2172185" y="3065291"/>
            <a:ext cx="1728173" cy="1296140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AB2754-278D-48AB-B905-9E926D273C12}"/>
              </a:ext>
            </a:extLst>
          </p:cNvPr>
          <p:cNvSpPr txBox="1"/>
          <p:nvPr/>
        </p:nvSpPr>
        <p:spPr>
          <a:xfrm>
            <a:off x="2852060" y="349262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C1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1737EE-91BB-44A3-836A-6F4C1E184A71}"/>
              </a:ext>
            </a:extLst>
          </p:cNvPr>
          <p:cNvSpPr txBox="1"/>
          <p:nvPr/>
        </p:nvSpPr>
        <p:spPr>
          <a:xfrm>
            <a:off x="4839316" y="4291115"/>
            <a:ext cx="88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C2</a:t>
            </a:r>
            <a:endParaRPr lang="es-MX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459359A-E627-4691-8A43-C259F3905F80}"/>
              </a:ext>
            </a:extLst>
          </p:cNvPr>
          <p:cNvSpPr/>
          <p:nvPr/>
        </p:nvSpPr>
        <p:spPr>
          <a:xfrm>
            <a:off x="3998212" y="4140697"/>
            <a:ext cx="175169" cy="1504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0AC73FB-6E0B-4462-AD8C-DB5503233545}"/>
              </a:ext>
            </a:extLst>
          </p:cNvPr>
          <p:cNvSpPr txBox="1"/>
          <p:nvPr/>
        </p:nvSpPr>
        <p:spPr>
          <a:xfrm>
            <a:off x="1187624" y="2367568"/>
            <a:ext cx="73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X2</a:t>
            </a:r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7FB5CD9-F63A-4574-B047-E2AA902B2119}"/>
              </a:ext>
            </a:extLst>
          </p:cNvPr>
          <p:cNvSpPr txBox="1"/>
          <p:nvPr/>
        </p:nvSpPr>
        <p:spPr>
          <a:xfrm>
            <a:off x="6383588" y="5435932"/>
            <a:ext cx="73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X1</a:t>
            </a:r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B83E94-0B1F-48F7-ABC8-A6595D39FE9F}"/>
              </a:ext>
            </a:extLst>
          </p:cNvPr>
          <p:cNvSpPr txBox="1"/>
          <p:nvPr/>
        </p:nvSpPr>
        <p:spPr>
          <a:xfrm>
            <a:off x="699572" y="362538"/>
            <a:ext cx="356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Reconocer Frutas: Manzanas y o peras, recolectadas en un huerto</a:t>
            </a:r>
            <a:endParaRPr lang="es-MX" dirty="0"/>
          </a:p>
        </p:txBody>
      </p:sp>
      <p:sp>
        <p:nvSpPr>
          <p:cNvPr id="23" name="Lágrima 22">
            <a:extLst>
              <a:ext uri="{FF2B5EF4-FFF2-40B4-BE49-F238E27FC236}">
                <a16:creationId xmlns:a16="http://schemas.microsoft.com/office/drawing/2014/main" id="{2D650D94-C5FC-4399-846B-7CD156B48933}"/>
              </a:ext>
            </a:extLst>
          </p:cNvPr>
          <p:cNvSpPr/>
          <p:nvPr/>
        </p:nvSpPr>
        <p:spPr>
          <a:xfrm>
            <a:off x="4355976" y="4626105"/>
            <a:ext cx="210451" cy="171047"/>
          </a:xfrm>
          <a:prstGeom prst="teardrop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Lágrima 24">
            <a:extLst>
              <a:ext uri="{FF2B5EF4-FFF2-40B4-BE49-F238E27FC236}">
                <a16:creationId xmlns:a16="http://schemas.microsoft.com/office/drawing/2014/main" id="{97D2ECA9-9D5A-46D4-8527-4468FBAFC217}"/>
              </a:ext>
            </a:extLst>
          </p:cNvPr>
          <p:cNvSpPr/>
          <p:nvPr/>
        </p:nvSpPr>
        <p:spPr>
          <a:xfrm>
            <a:off x="4649581" y="4778505"/>
            <a:ext cx="210451" cy="171047"/>
          </a:xfrm>
          <a:prstGeom prst="teardrop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Lágrima 26">
            <a:extLst>
              <a:ext uri="{FF2B5EF4-FFF2-40B4-BE49-F238E27FC236}">
                <a16:creationId xmlns:a16="http://schemas.microsoft.com/office/drawing/2014/main" id="{2D76F4C6-C34A-4D94-A4C3-151637ACB19E}"/>
              </a:ext>
            </a:extLst>
          </p:cNvPr>
          <p:cNvSpPr/>
          <p:nvPr/>
        </p:nvSpPr>
        <p:spPr>
          <a:xfrm>
            <a:off x="4644008" y="4437112"/>
            <a:ext cx="210451" cy="171047"/>
          </a:xfrm>
          <a:prstGeom prst="teardrop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Lágrima 28">
            <a:extLst>
              <a:ext uri="{FF2B5EF4-FFF2-40B4-BE49-F238E27FC236}">
                <a16:creationId xmlns:a16="http://schemas.microsoft.com/office/drawing/2014/main" id="{96A901B2-D2F3-4FAF-8768-16810DB3C9A6}"/>
              </a:ext>
            </a:extLst>
          </p:cNvPr>
          <p:cNvSpPr/>
          <p:nvPr/>
        </p:nvSpPr>
        <p:spPr>
          <a:xfrm>
            <a:off x="5081629" y="4589512"/>
            <a:ext cx="210451" cy="171047"/>
          </a:xfrm>
          <a:prstGeom prst="teardrop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Lágrima 30">
            <a:extLst>
              <a:ext uri="{FF2B5EF4-FFF2-40B4-BE49-F238E27FC236}">
                <a16:creationId xmlns:a16="http://schemas.microsoft.com/office/drawing/2014/main" id="{798DC3BA-48E4-4AA8-8F4A-C071C266F573}"/>
              </a:ext>
            </a:extLst>
          </p:cNvPr>
          <p:cNvSpPr/>
          <p:nvPr/>
        </p:nvSpPr>
        <p:spPr>
          <a:xfrm>
            <a:off x="4937613" y="4221088"/>
            <a:ext cx="210451" cy="171047"/>
          </a:xfrm>
          <a:prstGeom prst="teardrop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Lágrima 32">
            <a:extLst>
              <a:ext uri="{FF2B5EF4-FFF2-40B4-BE49-F238E27FC236}">
                <a16:creationId xmlns:a16="http://schemas.microsoft.com/office/drawing/2014/main" id="{B20E4477-D590-4502-9EF1-159349E4A954}"/>
              </a:ext>
            </a:extLst>
          </p:cNvPr>
          <p:cNvSpPr/>
          <p:nvPr/>
        </p:nvSpPr>
        <p:spPr>
          <a:xfrm>
            <a:off x="5369661" y="4293096"/>
            <a:ext cx="210451" cy="171047"/>
          </a:xfrm>
          <a:prstGeom prst="teardrop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Lágrima 34">
            <a:extLst>
              <a:ext uri="{FF2B5EF4-FFF2-40B4-BE49-F238E27FC236}">
                <a16:creationId xmlns:a16="http://schemas.microsoft.com/office/drawing/2014/main" id="{52CD6A75-7EF1-4453-8AB0-B88AC98D5B2A}"/>
              </a:ext>
            </a:extLst>
          </p:cNvPr>
          <p:cNvSpPr/>
          <p:nvPr/>
        </p:nvSpPr>
        <p:spPr>
          <a:xfrm>
            <a:off x="5369661" y="3933056"/>
            <a:ext cx="210451" cy="171047"/>
          </a:xfrm>
          <a:prstGeom prst="teardrop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FDECAAB-8192-49FB-880F-9F1E763AFDC8}"/>
              </a:ext>
            </a:extLst>
          </p:cNvPr>
          <p:cNvSpPr/>
          <p:nvPr/>
        </p:nvSpPr>
        <p:spPr>
          <a:xfrm>
            <a:off x="2483768" y="3302760"/>
            <a:ext cx="216024" cy="19824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6B5483B-35F7-4CE4-89AE-DF7E16518843}"/>
              </a:ext>
            </a:extLst>
          </p:cNvPr>
          <p:cNvSpPr/>
          <p:nvPr/>
        </p:nvSpPr>
        <p:spPr>
          <a:xfrm>
            <a:off x="2636168" y="3455160"/>
            <a:ext cx="216024" cy="19824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7915ED79-FD7D-498D-99A7-89475D488CA7}"/>
              </a:ext>
            </a:extLst>
          </p:cNvPr>
          <p:cNvSpPr/>
          <p:nvPr/>
        </p:nvSpPr>
        <p:spPr>
          <a:xfrm>
            <a:off x="3347864" y="3607560"/>
            <a:ext cx="216024" cy="19824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803E826C-151B-4B60-B5D3-F5C73FAAF9D2}"/>
              </a:ext>
            </a:extLst>
          </p:cNvPr>
          <p:cNvSpPr/>
          <p:nvPr/>
        </p:nvSpPr>
        <p:spPr>
          <a:xfrm>
            <a:off x="2788568" y="3212976"/>
            <a:ext cx="216024" cy="19824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3A9E464-3C0E-40E0-A84E-44B82B88430E}"/>
              </a:ext>
            </a:extLst>
          </p:cNvPr>
          <p:cNvSpPr/>
          <p:nvPr/>
        </p:nvSpPr>
        <p:spPr>
          <a:xfrm>
            <a:off x="3707904" y="3607560"/>
            <a:ext cx="216024" cy="19824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98012691-4ADA-4A1A-95FC-F1737B9F5A2E}"/>
              </a:ext>
            </a:extLst>
          </p:cNvPr>
          <p:cNvSpPr/>
          <p:nvPr/>
        </p:nvSpPr>
        <p:spPr>
          <a:xfrm>
            <a:off x="3419872" y="3212976"/>
            <a:ext cx="216024" cy="19824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E0212D-656A-4BA2-A285-74782C154CA5}"/>
              </a:ext>
            </a:extLst>
          </p:cNvPr>
          <p:cNvSpPr/>
          <p:nvPr/>
        </p:nvSpPr>
        <p:spPr>
          <a:xfrm>
            <a:off x="2483768" y="3806816"/>
            <a:ext cx="216024" cy="19824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4BDE1D22-1E46-4D99-BCE8-49C2C3B7E17E}"/>
              </a:ext>
            </a:extLst>
          </p:cNvPr>
          <p:cNvSpPr/>
          <p:nvPr/>
        </p:nvSpPr>
        <p:spPr>
          <a:xfrm>
            <a:off x="2915816" y="3861048"/>
            <a:ext cx="216024" cy="19824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211ADB8A-17C0-4810-85E5-06561EE45C79}"/>
              </a:ext>
            </a:extLst>
          </p:cNvPr>
          <p:cNvSpPr txBox="1"/>
          <p:nvPr/>
        </p:nvSpPr>
        <p:spPr>
          <a:xfrm>
            <a:off x="4066037" y="380580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038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7304A1B8-E5D4-4095-B788-F9E93B146283}"/>
              </a:ext>
            </a:extLst>
          </p:cNvPr>
          <p:cNvSpPr txBox="1"/>
          <p:nvPr/>
        </p:nvSpPr>
        <p:spPr>
          <a:xfrm>
            <a:off x="5200550" y="1772816"/>
            <a:ext cx="3787903" cy="33239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Calcular la probabilidad de ocurrencia de un evento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Tamaño de S </a:t>
            </a:r>
            <a:r>
              <a:rPr lang="es-ES" sz="1400" dirty="0">
                <a:sym typeface="Wingdings" panose="05000000000000000000" pitchFamily="2" charset="2"/>
              </a:rPr>
              <a:t> Supongamos que se recolectan en total, 100 piezas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# Ocurrencia de cada </a:t>
            </a:r>
            <a:r>
              <a:rPr lang="es-MX" sz="1400" i="1" dirty="0"/>
              <a:t>X</a:t>
            </a:r>
            <a:r>
              <a:rPr lang="es-MX" sz="1400" dirty="0"/>
              <a:t> (clase)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/>
              <a:t>C1 </a:t>
            </a:r>
            <a:r>
              <a:rPr lang="es-MX" sz="1400" dirty="0">
                <a:sym typeface="Wingdings" panose="05000000000000000000" pitchFamily="2" charset="2"/>
              </a:rPr>
              <a:t>36 manzanas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ym typeface="Wingdings" panose="05000000000000000000" pitchFamily="2" charset="2"/>
              </a:rPr>
              <a:t>C2  64 peras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400" dirty="0">
                <a:sym typeface="Wingdings" panose="05000000000000000000" pitchFamily="2" charset="2"/>
              </a:rPr>
              <a:t>FD Probabilidad a priori del problema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1400" dirty="0">
                <a:sym typeface="Wingdings" panose="05000000000000000000" pitchFamily="2" charset="2"/>
              </a:rPr>
              <a:t>p(c1)=0.36 </a:t>
            </a:r>
            <a:r>
              <a:rPr lang="es-MX" sz="1400" dirty="0" err="1">
                <a:sym typeface="Wingdings" panose="05000000000000000000" pitchFamily="2" charset="2"/>
              </a:rPr>
              <a:t>ó</a:t>
            </a:r>
            <a:r>
              <a:rPr lang="es-MX" sz="1400" dirty="0">
                <a:sym typeface="Wingdings" panose="05000000000000000000" pitchFamily="2" charset="2"/>
              </a:rPr>
              <a:t> p(c2)=0.64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MX" sz="1400" dirty="0">
                <a:sym typeface="Wingdings" panose="05000000000000000000" pitchFamily="2" charset="2"/>
              </a:rPr>
              <a:t>La forma de discriminar sería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1400" dirty="0">
                <a:sym typeface="Wingdings" panose="05000000000000000000" pitchFamily="2" charset="2"/>
              </a:rPr>
              <a:t>Comparar las probabilidades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1400" dirty="0">
                <a:sym typeface="Wingdings" panose="05000000000000000000" pitchFamily="2" charset="2"/>
              </a:rPr>
              <a:t>Si p(C</a:t>
            </a:r>
            <a:r>
              <a:rPr lang="es-MX" sz="1400" baseline="-25000" dirty="0">
                <a:sym typeface="Wingdings" panose="05000000000000000000" pitchFamily="2" charset="2"/>
              </a:rPr>
              <a:t>i</a:t>
            </a:r>
            <a:r>
              <a:rPr lang="es-MX" sz="1400" dirty="0">
                <a:sym typeface="Wingdings" panose="05000000000000000000" pitchFamily="2" charset="2"/>
              </a:rPr>
              <a:t>) &gt; p(</a:t>
            </a:r>
            <a:r>
              <a:rPr lang="es-MX" sz="1400" dirty="0" err="1">
                <a:sym typeface="Wingdings" panose="05000000000000000000" pitchFamily="2" charset="2"/>
              </a:rPr>
              <a:t>C</a:t>
            </a:r>
            <a:r>
              <a:rPr lang="es-MX" sz="1400" baseline="-25000" dirty="0" err="1">
                <a:sym typeface="Wingdings" panose="05000000000000000000" pitchFamily="2" charset="2"/>
              </a:rPr>
              <a:t>j</a:t>
            </a:r>
            <a:r>
              <a:rPr lang="es-MX" sz="1400" dirty="0">
                <a:sym typeface="Wingdings" panose="05000000000000000000" pitchFamily="2" charset="2"/>
              </a:rPr>
              <a:t>)  X? </a:t>
            </a:r>
            <a:r>
              <a:rPr lang="es-MX" sz="1400" dirty="0">
                <a:sym typeface="Symbol" panose="05050102010706020507" pitchFamily="18" charset="2"/>
              </a:rPr>
              <a:t> </a:t>
            </a:r>
            <a:r>
              <a:rPr lang="es-MX" sz="1400" dirty="0">
                <a:sym typeface="Wingdings" panose="05000000000000000000" pitchFamily="2" charset="2"/>
              </a:rPr>
              <a:t>C</a:t>
            </a:r>
            <a:r>
              <a:rPr lang="es-MX" sz="1400" baseline="-25000" dirty="0">
                <a:sym typeface="Wingdings" panose="05000000000000000000" pitchFamily="2" charset="2"/>
              </a:rPr>
              <a:t>i</a:t>
            </a:r>
            <a:endParaRPr lang="es-MX" sz="1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36B2A02-ED98-472F-8945-122A394FA7B8}"/>
              </a:ext>
            </a:extLst>
          </p:cNvPr>
          <p:cNvSpPr/>
          <p:nvPr/>
        </p:nvSpPr>
        <p:spPr>
          <a:xfrm>
            <a:off x="395536" y="260648"/>
            <a:ext cx="8748464" cy="5822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75D5FC1-632B-4809-9CED-E560D9689ABD}"/>
              </a:ext>
            </a:extLst>
          </p:cNvPr>
          <p:cNvSpPr txBox="1"/>
          <p:nvPr/>
        </p:nvSpPr>
        <p:spPr>
          <a:xfrm>
            <a:off x="710003" y="516839"/>
            <a:ext cx="41760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Definir el espacio muestral</a:t>
            </a:r>
          </a:p>
          <a:p>
            <a:r>
              <a:rPr lang="es-ES" dirty="0"/>
              <a:t>S= {x | x es una Fruta}</a:t>
            </a:r>
          </a:p>
          <a:p>
            <a:endParaRPr lang="es-MX" dirty="0"/>
          </a:p>
          <a:p>
            <a:r>
              <a:rPr lang="es-MX" dirty="0"/>
              <a:t>Eventos (variables aleatorias)  </a:t>
            </a:r>
            <a:r>
              <a:rPr lang="es-MX" dirty="0">
                <a:sym typeface="Wingdings" panose="05000000000000000000" pitchFamily="2" charset="2"/>
              </a:rPr>
              <a:t>  Patrones</a:t>
            </a:r>
          </a:p>
          <a:p>
            <a:r>
              <a:rPr lang="es-MX" dirty="0">
                <a:sym typeface="Wingdings" panose="05000000000000000000" pitchFamily="2" charset="2"/>
              </a:rPr>
              <a:t>Clase Manzana  C1:{x | x es una manzana}</a:t>
            </a:r>
          </a:p>
          <a:p>
            <a:r>
              <a:rPr lang="es-MX" dirty="0">
                <a:sym typeface="Wingdings" panose="05000000000000000000" pitchFamily="2" charset="2"/>
              </a:rPr>
              <a:t>Clase Pera  C2: {x | x es una pera}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Rasgos: {X1}  Color </a:t>
            </a:r>
            <a:endParaRPr lang="es-MX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6BDBB4D-A301-4748-AF1C-FA20F4199E73}"/>
              </a:ext>
            </a:extLst>
          </p:cNvPr>
          <p:cNvCxnSpPr>
            <a:cxnSpLocks/>
          </p:cNvCxnSpPr>
          <p:nvPr/>
        </p:nvCxnSpPr>
        <p:spPr>
          <a:xfrm>
            <a:off x="683568" y="5775230"/>
            <a:ext cx="79208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5B70A7CD-709B-4738-93C3-76C015805B49}"/>
              </a:ext>
            </a:extLst>
          </p:cNvPr>
          <p:cNvSpPr/>
          <p:nvPr/>
        </p:nvSpPr>
        <p:spPr>
          <a:xfrm rot="17572108">
            <a:off x="3647892" y="4256878"/>
            <a:ext cx="1755145" cy="2356722"/>
          </a:xfrm>
          <a:custGeom>
            <a:avLst/>
            <a:gdLst>
              <a:gd name="connsiteX0" fmla="*/ 0 w 4122586"/>
              <a:gd name="connsiteY0" fmla="*/ 242903 h 2184748"/>
              <a:gd name="connsiteX1" fmla="*/ 4114800 w 4122586"/>
              <a:gd name="connsiteY1" fmla="*/ 151463 h 2184748"/>
              <a:gd name="connsiteX2" fmla="*/ 1112520 w 4122586"/>
              <a:gd name="connsiteY2" fmla="*/ 2010743 h 2184748"/>
              <a:gd name="connsiteX3" fmla="*/ 1143000 w 4122586"/>
              <a:gd name="connsiteY3" fmla="*/ 1995503 h 2184748"/>
              <a:gd name="connsiteX0" fmla="*/ 0 w 4124054"/>
              <a:gd name="connsiteY0" fmla="*/ 242903 h 2958010"/>
              <a:gd name="connsiteX1" fmla="*/ 4114800 w 4124054"/>
              <a:gd name="connsiteY1" fmla="*/ 151463 h 2958010"/>
              <a:gd name="connsiteX2" fmla="*/ 1112520 w 4124054"/>
              <a:gd name="connsiteY2" fmla="*/ 2010743 h 2958010"/>
              <a:gd name="connsiteX3" fmla="*/ 1182082 w 4124054"/>
              <a:gd name="connsiteY3" fmla="*/ 2958003 h 2958010"/>
              <a:gd name="connsiteX4" fmla="*/ 1143000 w 4124054"/>
              <a:gd name="connsiteY4" fmla="*/ 1995503 h 2958010"/>
              <a:gd name="connsiteX0" fmla="*/ 0 w 4124054"/>
              <a:gd name="connsiteY0" fmla="*/ 242903 h 3813646"/>
              <a:gd name="connsiteX1" fmla="*/ 4114800 w 4124054"/>
              <a:gd name="connsiteY1" fmla="*/ 151463 h 3813646"/>
              <a:gd name="connsiteX2" fmla="*/ 1112520 w 4124054"/>
              <a:gd name="connsiteY2" fmla="*/ 2010743 h 3813646"/>
              <a:gd name="connsiteX3" fmla="*/ 1182082 w 4124054"/>
              <a:gd name="connsiteY3" fmla="*/ 2958003 h 3813646"/>
              <a:gd name="connsiteX4" fmla="*/ 1578784 w 4124054"/>
              <a:gd name="connsiteY4" fmla="*/ 3813051 h 3813646"/>
              <a:gd name="connsiteX0" fmla="*/ 0 w 4140377"/>
              <a:gd name="connsiteY0" fmla="*/ 253735 h 3824478"/>
              <a:gd name="connsiteX1" fmla="*/ 4114800 w 4140377"/>
              <a:gd name="connsiteY1" fmla="*/ 162295 h 3824478"/>
              <a:gd name="connsiteX2" fmla="*/ 1704009 w 4140377"/>
              <a:gd name="connsiteY2" fmla="*/ 2169066 h 3824478"/>
              <a:gd name="connsiteX3" fmla="*/ 1182082 w 4140377"/>
              <a:gd name="connsiteY3" fmla="*/ 2968835 h 3824478"/>
              <a:gd name="connsiteX4" fmla="*/ 1578784 w 4140377"/>
              <a:gd name="connsiteY4" fmla="*/ 3823883 h 3824478"/>
              <a:gd name="connsiteX0" fmla="*/ 0 w 4140377"/>
              <a:gd name="connsiteY0" fmla="*/ 253735 h 3824467"/>
              <a:gd name="connsiteX1" fmla="*/ 4114800 w 4140377"/>
              <a:gd name="connsiteY1" fmla="*/ 162295 h 3824467"/>
              <a:gd name="connsiteX2" fmla="*/ 1704009 w 4140377"/>
              <a:gd name="connsiteY2" fmla="*/ 2169066 h 3824467"/>
              <a:gd name="connsiteX3" fmla="*/ 1340271 w 4140377"/>
              <a:gd name="connsiteY3" fmla="*/ 2951736 h 3824467"/>
              <a:gd name="connsiteX4" fmla="*/ 1578784 w 4140377"/>
              <a:gd name="connsiteY4" fmla="*/ 3823883 h 3824467"/>
              <a:gd name="connsiteX0" fmla="*/ 0 w 4231160"/>
              <a:gd name="connsiteY0" fmla="*/ 57933 h 4269540"/>
              <a:gd name="connsiteX1" fmla="*/ 4203159 w 4231160"/>
              <a:gd name="connsiteY1" fmla="*/ 607368 h 4269540"/>
              <a:gd name="connsiteX2" fmla="*/ 1792368 w 4231160"/>
              <a:gd name="connsiteY2" fmla="*/ 2614139 h 4269540"/>
              <a:gd name="connsiteX3" fmla="*/ 1428630 w 4231160"/>
              <a:gd name="connsiteY3" fmla="*/ 3396809 h 4269540"/>
              <a:gd name="connsiteX4" fmla="*/ 1667143 w 4231160"/>
              <a:gd name="connsiteY4" fmla="*/ 4268956 h 4269540"/>
              <a:gd name="connsiteX0" fmla="*/ 0 w 4204394"/>
              <a:gd name="connsiteY0" fmla="*/ 132 h 4211739"/>
              <a:gd name="connsiteX1" fmla="*/ 1449933 w 4204394"/>
              <a:gd name="connsiteY1" fmla="*/ 683613 h 4211739"/>
              <a:gd name="connsiteX2" fmla="*/ 4203159 w 4204394"/>
              <a:gd name="connsiteY2" fmla="*/ 549567 h 4211739"/>
              <a:gd name="connsiteX3" fmla="*/ 1792368 w 4204394"/>
              <a:gd name="connsiteY3" fmla="*/ 2556338 h 4211739"/>
              <a:gd name="connsiteX4" fmla="*/ 1428630 w 4204394"/>
              <a:gd name="connsiteY4" fmla="*/ 3339008 h 4211739"/>
              <a:gd name="connsiteX5" fmla="*/ 1667143 w 4204394"/>
              <a:gd name="connsiteY5" fmla="*/ 4211155 h 4211739"/>
              <a:gd name="connsiteX0" fmla="*/ 0 w 5574962"/>
              <a:gd name="connsiteY0" fmla="*/ 62 h 4909966"/>
              <a:gd name="connsiteX1" fmla="*/ 2820501 w 5574962"/>
              <a:gd name="connsiteY1" fmla="*/ 1381840 h 4909966"/>
              <a:gd name="connsiteX2" fmla="*/ 5573727 w 5574962"/>
              <a:gd name="connsiteY2" fmla="*/ 1247794 h 4909966"/>
              <a:gd name="connsiteX3" fmla="*/ 3162936 w 5574962"/>
              <a:gd name="connsiteY3" fmla="*/ 3254565 h 4909966"/>
              <a:gd name="connsiteX4" fmla="*/ 2799198 w 5574962"/>
              <a:gd name="connsiteY4" fmla="*/ 4037235 h 4909966"/>
              <a:gd name="connsiteX5" fmla="*/ 3037711 w 5574962"/>
              <a:gd name="connsiteY5" fmla="*/ 4909382 h 4909966"/>
              <a:gd name="connsiteX0" fmla="*/ 0 w 5583695"/>
              <a:gd name="connsiteY0" fmla="*/ 91 h 4909995"/>
              <a:gd name="connsiteX1" fmla="*/ 2143954 w 5583695"/>
              <a:gd name="connsiteY1" fmla="*/ 944158 h 4909995"/>
              <a:gd name="connsiteX2" fmla="*/ 5573727 w 5583695"/>
              <a:gd name="connsiteY2" fmla="*/ 1247823 h 4909995"/>
              <a:gd name="connsiteX3" fmla="*/ 3162936 w 5583695"/>
              <a:gd name="connsiteY3" fmla="*/ 3254594 h 4909995"/>
              <a:gd name="connsiteX4" fmla="*/ 2799198 w 5583695"/>
              <a:gd name="connsiteY4" fmla="*/ 4037264 h 4909995"/>
              <a:gd name="connsiteX5" fmla="*/ 3037711 w 5583695"/>
              <a:gd name="connsiteY5" fmla="*/ 4909411 h 490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83695" h="4909995">
                <a:moveTo>
                  <a:pt x="0" y="91"/>
                </a:moveTo>
                <a:cubicBezTo>
                  <a:pt x="327086" y="-10241"/>
                  <a:pt x="1443428" y="852586"/>
                  <a:pt x="2143954" y="944158"/>
                </a:cubicBezTo>
                <a:cubicBezTo>
                  <a:pt x="2844480" y="1035730"/>
                  <a:pt x="5403897" y="862750"/>
                  <a:pt x="5573727" y="1247823"/>
                </a:cubicBezTo>
                <a:cubicBezTo>
                  <a:pt x="5743557" y="1632896"/>
                  <a:pt x="3694310" y="2920492"/>
                  <a:pt x="3162936" y="3254594"/>
                </a:cubicBezTo>
                <a:cubicBezTo>
                  <a:pt x="2631562" y="3588696"/>
                  <a:pt x="2794118" y="4039804"/>
                  <a:pt x="2799198" y="4037264"/>
                </a:cubicBezTo>
                <a:cubicBezTo>
                  <a:pt x="2804278" y="4034724"/>
                  <a:pt x="3001637" y="4936173"/>
                  <a:pt x="3037711" y="49094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8591D37B-CCF3-4499-9F6A-6F6ED9CA68FE}"/>
              </a:ext>
            </a:extLst>
          </p:cNvPr>
          <p:cNvSpPr/>
          <p:nvPr/>
        </p:nvSpPr>
        <p:spPr>
          <a:xfrm rot="17572108">
            <a:off x="1313062" y="4452076"/>
            <a:ext cx="1429728" cy="2105756"/>
          </a:xfrm>
          <a:custGeom>
            <a:avLst/>
            <a:gdLst>
              <a:gd name="connsiteX0" fmla="*/ 0 w 4122586"/>
              <a:gd name="connsiteY0" fmla="*/ 242903 h 2184748"/>
              <a:gd name="connsiteX1" fmla="*/ 4114800 w 4122586"/>
              <a:gd name="connsiteY1" fmla="*/ 151463 h 2184748"/>
              <a:gd name="connsiteX2" fmla="*/ 1112520 w 4122586"/>
              <a:gd name="connsiteY2" fmla="*/ 2010743 h 2184748"/>
              <a:gd name="connsiteX3" fmla="*/ 1143000 w 4122586"/>
              <a:gd name="connsiteY3" fmla="*/ 1995503 h 2184748"/>
              <a:gd name="connsiteX0" fmla="*/ 0 w 4124054"/>
              <a:gd name="connsiteY0" fmla="*/ 242903 h 2958010"/>
              <a:gd name="connsiteX1" fmla="*/ 4114800 w 4124054"/>
              <a:gd name="connsiteY1" fmla="*/ 151463 h 2958010"/>
              <a:gd name="connsiteX2" fmla="*/ 1112520 w 4124054"/>
              <a:gd name="connsiteY2" fmla="*/ 2010743 h 2958010"/>
              <a:gd name="connsiteX3" fmla="*/ 1182082 w 4124054"/>
              <a:gd name="connsiteY3" fmla="*/ 2958003 h 2958010"/>
              <a:gd name="connsiteX4" fmla="*/ 1143000 w 4124054"/>
              <a:gd name="connsiteY4" fmla="*/ 1995503 h 2958010"/>
              <a:gd name="connsiteX0" fmla="*/ 0 w 4124054"/>
              <a:gd name="connsiteY0" fmla="*/ 242903 h 3813646"/>
              <a:gd name="connsiteX1" fmla="*/ 4114800 w 4124054"/>
              <a:gd name="connsiteY1" fmla="*/ 151463 h 3813646"/>
              <a:gd name="connsiteX2" fmla="*/ 1112520 w 4124054"/>
              <a:gd name="connsiteY2" fmla="*/ 2010743 h 3813646"/>
              <a:gd name="connsiteX3" fmla="*/ 1182082 w 4124054"/>
              <a:gd name="connsiteY3" fmla="*/ 2958003 h 3813646"/>
              <a:gd name="connsiteX4" fmla="*/ 1578784 w 4124054"/>
              <a:gd name="connsiteY4" fmla="*/ 3813051 h 3813646"/>
              <a:gd name="connsiteX0" fmla="*/ 0 w 4140377"/>
              <a:gd name="connsiteY0" fmla="*/ 253735 h 3824478"/>
              <a:gd name="connsiteX1" fmla="*/ 4114800 w 4140377"/>
              <a:gd name="connsiteY1" fmla="*/ 162295 h 3824478"/>
              <a:gd name="connsiteX2" fmla="*/ 1704009 w 4140377"/>
              <a:gd name="connsiteY2" fmla="*/ 2169066 h 3824478"/>
              <a:gd name="connsiteX3" fmla="*/ 1182082 w 4140377"/>
              <a:gd name="connsiteY3" fmla="*/ 2968835 h 3824478"/>
              <a:gd name="connsiteX4" fmla="*/ 1578784 w 4140377"/>
              <a:gd name="connsiteY4" fmla="*/ 3823883 h 3824478"/>
              <a:gd name="connsiteX0" fmla="*/ 0 w 4140377"/>
              <a:gd name="connsiteY0" fmla="*/ 253735 h 3824467"/>
              <a:gd name="connsiteX1" fmla="*/ 4114800 w 4140377"/>
              <a:gd name="connsiteY1" fmla="*/ 162295 h 3824467"/>
              <a:gd name="connsiteX2" fmla="*/ 1704009 w 4140377"/>
              <a:gd name="connsiteY2" fmla="*/ 2169066 h 3824467"/>
              <a:gd name="connsiteX3" fmla="*/ 1340271 w 4140377"/>
              <a:gd name="connsiteY3" fmla="*/ 2951736 h 3824467"/>
              <a:gd name="connsiteX4" fmla="*/ 1578784 w 4140377"/>
              <a:gd name="connsiteY4" fmla="*/ 3823883 h 3824467"/>
              <a:gd name="connsiteX0" fmla="*/ 0 w 4231160"/>
              <a:gd name="connsiteY0" fmla="*/ 57933 h 4269540"/>
              <a:gd name="connsiteX1" fmla="*/ 4203159 w 4231160"/>
              <a:gd name="connsiteY1" fmla="*/ 607368 h 4269540"/>
              <a:gd name="connsiteX2" fmla="*/ 1792368 w 4231160"/>
              <a:gd name="connsiteY2" fmla="*/ 2614139 h 4269540"/>
              <a:gd name="connsiteX3" fmla="*/ 1428630 w 4231160"/>
              <a:gd name="connsiteY3" fmla="*/ 3396809 h 4269540"/>
              <a:gd name="connsiteX4" fmla="*/ 1667143 w 4231160"/>
              <a:gd name="connsiteY4" fmla="*/ 4268956 h 4269540"/>
              <a:gd name="connsiteX0" fmla="*/ 0 w 4204394"/>
              <a:gd name="connsiteY0" fmla="*/ 132 h 4211739"/>
              <a:gd name="connsiteX1" fmla="*/ 1449933 w 4204394"/>
              <a:gd name="connsiteY1" fmla="*/ 683613 h 4211739"/>
              <a:gd name="connsiteX2" fmla="*/ 4203159 w 4204394"/>
              <a:gd name="connsiteY2" fmla="*/ 549567 h 4211739"/>
              <a:gd name="connsiteX3" fmla="*/ 1792368 w 4204394"/>
              <a:gd name="connsiteY3" fmla="*/ 2556338 h 4211739"/>
              <a:gd name="connsiteX4" fmla="*/ 1428630 w 4204394"/>
              <a:gd name="connsiteY4" fmla="*/ 3339008 h 4211739"/>
              <a:gd name="connsiteX5" fmla="*/ 1667143 w 4204394"/>
              <a:gd name="connsiteY5" fmla="*/ 4211155 h 4211739"/>
              <a:gd name="connsiteX0" fmla="*/ 0 w 4204815"/>
              <a:gd name="connsiteY0" fmla="*/ 689 h 4212296"/>
              <a:gd name="connsiteX1" fmla="*/ 1394232 w 4204815"/>
              <a:gd name="connsiteY1" fmla="*/ 189639 h 4212296"/>
              <a:gd name="connsiteX2" fmla="*/ 4203159 w 4204815"/>
              <a:gd name="connsiteY2" fmla="*/ 550124 h 4212296"/>
              <a:gd name="connsiteX3" fmla="*/ 1792368 w 4204815"/>
              <a:gd name="connsiteY3" fmla="*/ 2556895 h 4212296"/>
              <a:gd name="connsiteX4" fmla="*/ 1428630 w 4204815"/>
              <a:gd name="connsiteY4" fmla="*/ 3339565 h 4212296"/>
              <a:gd name="connsiteX5" fmla="*/ 1667143 w 4204815"/>
              <a:gd name="connsiteY5" fmla="*/ 4211712 h 4212296"/>
              <a:gd name="connsiteX0" fmla="*/ 0 w 4410244"/>
              <a:gd name="connsiteY0" fmla="*/ 151 h 4706958"/>
              <a:gd name="connsiteX1" fmla="*/ 1599661 w 4410244"/>
              <a:gd name="connsiteY1" fmla="*/ 684301 h 4706958"/>
              <a:gd name="connsiteX2" fmla="*/ 4408588 w 4410244"/>
              <a:gd name="connsiteY2" fmla="*/ 1044786 h 4706958"/>
              <a:gd name="connsiteX3" fmla="*/ 1997797 w 4410244"/>
              <a:gd name="connsiteY3" fmla="*/ 3051557 h 4706958"/>
              <a:gd name="connsiteX4" fmla="*/ 1634059 w 4410244"/>
              <a:gd name="connsiteY4" fmla="*/ 3834227 h 4706958"/>
              <a:gd name="connsiteX5" fmla="*/ 1872572 w 4410244"/>
              <a:gd name="connsiteY5" fmla="*/ 4706374 h 4706958"/>
              <a:gd name="connsiteX0" fmla="*/ 0 w 4410244"/>
              <a:gd name="connsiteY0" fmla="*/ 151 h 4467397"/>
              <a:gd name="connsiteX1" fmla="*/ 1599661 w 4410244"/>
              <a:gd name="connsiteY1" fmla="*/ 684301 h 4467397"/>
              <a:gd name="connsiteX2" fmla="*/ 4408588 w 4410244"/>
              <a:gd name="connsiteY2" fmla="*/ 1044786 h 4467397"/>
              <a:gd name="connsiteX3" fmla="*/ 1997797 w 4410244"/>
              <a:gd name="connsiteY3" fmla="*/ 3051557 h 4467397"/>
              <a:gd name="connsiteX4" fmla="*/ 1634059 w 4410244"/>
              <a:gd name="connsiteY4" fmla="*/ 3834227 h 4467397"/>
              <a:gd name="connsiteX5" fmla="*/ 2403580 w 4410244"/>
              <a:gd name="connsiteY5" fmla="*/ 4466607 h 4467397"/>
              <a:gd name="connsiteX0" fmla="*/ 0 w 4410133"/>
              <a:gd name="connsiteY0" fmla="*/ 151 h 4467230"/>
              <a:gd name="connsiteX1" fmla="*/ 1599661 w 4410133"/>
              <a:gd name="connsiteY1" fmla="*/ 684301 h 4467230"/>
              <a:gd name="connsiteX2" fmla="*/ 4408588 w 4410133"/>
              <a:gd name="connsiteY2" fmla="*/ 1044786 h 4467230"/>
              <a:gd name="connsiteX3" fmla="*/ 1997797 w 4410133"/>
              <a:gd name="connsiteY3" fmla="*/ 3051557 h 4467230"/>
              <a:gd name="connsiteX4" fmla="*/ 2089771 w 4410133"/>
              <a:gd name="connsiteY4" fmla="*/ 3652157 h 4467230"/>
              <a:gd name="connsiteX5" fmla="*/ 2403580 w 4410133"/>
              <a:gd name="connsiteY5" fmla="*/ 4466607 h 4467230"/>
              <a:gd name="connsiteX0" fmla="*/ 0 w 4420980"/>
              <a:gd name="connsiteY0" fmla="*/ 151 h 4467230"/>
              <a:gd name="connsiteX1" fmla="*/ 1599661 w 4420980"/>
              <a:gd name="connsiteY1" fmla="*/ 684301 h 4467230"/>
              <a:gd name="connsiteX2" fmla="*/ 4408588 w 4420980"/>
              <a:gd name="connsiteY2" fmla="*/ 1044786 h 4467230"/>
              <a:gd name="connsiteX3" fmla="*/ 2606072 w 4420980"/>
              <a:gd name="connsiteY3" fmla="*/ 2836150 h 4467230"/>
              <a:gd name="connsiteX4" fmla="*/ 2089771 w 4420980"/>
              <a:gd name="connsiteY4" fmla="*/ 3652157 h 4467230"/>
              <a:gd name="connsiteX5" fmla="*/ 2403580 w 4420980"/>
              <a:gd name="connsiteY5" fmla="*/ 4466607 h 4467230"/>
              <a:gd name="connsiteX0" fmla="*/ 0 w 4420980"/>
              <a:gd name="connsiteY0" fmla="*/ 151 h 4267655"/>
              <a:gd name="connsiteX1" fmla="*/ 1599661 w 4420980"/>
              <a:gd name="connsiteY1" fmla="*/ 684301 h 4267655"/>
              <a:gd name="connsiteX2" fmla="*/ 4408588 w 4420980"/>
              <a:gd name="connsiteY2" fmla="*/ 1044786 h 4267655"/>
              <a:gd name="connsiteX3" fmla="*/ 2606072 w 4420980"/>
              <a:gd name="connsiteY3" fmla="*/ 2836150 h 4267655"/>
              <a:gd name="connsiteX4" fmla="*/ 2089771 w 4420980"/>
              <a:gd name="connsiteY4" fmla="*/ 3652157 h 4267655"/>
              <a:gd name="connsiteX5" fmla="*/ 2200486 w 4420980"/>
              <a:gd name="connsiteY5" fmla="*/ 4266844 h 4267655"/>
              <a:gd name="connsiteX0" fmla="*/ 1 w 5947288"/>
              <a:gd name="connsiteY0" fmla="*/ 146 h 4289787"/>
              <a:gd name="connsiteX1" fmla="*/ 3125969 w 5947288"/>
              <a:gd name="connsiteY1" fmla="*/ 706433 h 4289787"/>
              <a:gd name="connsiteX2" fmla="*/ 5934896 w 5947288"/>
              <a:gd name="connsiteY2" fmla="*/ 1066918 h 4289787"/>
              <a:gd name="connsiteX3" fmla="*/ 4132380 w 5947288"/>
              <a:gd name="connsiteY3" fmla="*/ 2858282 h 4289787"/>
              <a:gd name="connsiteX4" fmla="*/ 3616079 w 5947288"/>
              <a:gd name="connsiteY4" fmla="*/ 3674289 h 4289787"/>
              <a:gd name="connsiteX5" fmla="*/ 3726794 w 5947288"/>
              <a:gd name="connsiteY5" fmla="*/ 4288976 h 4289787"/>
              <a:gd name="connsiteX0" fmla="*/ 1 w 5955849"/>
              <a:gd name="connsiteY0" fmla="*/ 146 h 4289787"/>
              <a:gd name="connsiteX1" fmla="*/ 2787236 w 5955849"/>
              <a:gd name="connsiteY1" fmla="*/ 713122 h 4289787"/>
              <a:gd name="connsiteX2" fmla="*/ 5934896 w 5955849"/>
              <a:gd name="connsiteY2" fmla="*/ 1066918 h 4289787"/>
              <a:gd name="connsiteX3" fmla="*/ 4132380 w 5955849"/>
              <a:gd name="connsiteY3" fmla="*/ 2858282 h 4289787"/>
              <a:gd name="connsiteX4" fmla="*/ 3616079 w 5955849"/>
              <a:gd name="connsiteY4" fmla="*/ 3674289 h 4289787"/>
              <a:gd name="connsiteX5" fmla="*/ 3726794 w 5955849"/>
              <a:gd name="connsiteY5" fmla="*/ 4288976 h 428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5849" h="4289787">
                <a:moveTo>
                  <a:pt x="1" y="146"/>
                </a:moveTo>
                <a:cubicBezTo>
                  <a:pt x="327087" y="-10186"/>
                  <a:pt x="1798087" y="535327"/>
                  <a:pt x="2787236" y="713122"/>
                </a:cubicBezTo>
                <a:cubicBezTo>
                  <a:pt x="3776385" y="890917"/>
                  <a:pt x="5710705" y="709391"/>
                  <a:pt x="5934896" y="1066918"/>
                </a:cubicBezTo>
                <a:cubicBezTo>
                  <a:pt x="6159087" y="1424445"/>
                  <a:pt x="4518850" y="2423720"/>
                  <a:pt x="4132380" y="2858282"/>
                </a:cubicBezTo>
                <a:cubicBezTo>
                  <a:pt x="3745910" y="3292844"/>
                  <a:pt x="3610999" y="3676829"/>
                  <a:pt x="3616079" y="3674289"/>
                </a:cubicBezTo>
                <a:cubicBezTo>
                  <a:pt x="3621159" y="3671749"/>
                  <a:pt x="3690720" y="4315738"/>
                  <a:pt x="3726794" y="4288976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B13EB8F-C3DB-4A1B-A05F-F99FEBE027BB}"/>
              </a:ext>
            </a:extLst>
          </p:cNvPr>
          <p:cNvSpPr txBox="1"/>
          <p:nvPr/>
        </p:nvSpPr>
        <p:spPr>
          <a:xfrm>
            <a:off x="1187624" y="577409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µ1=m1</a:t>
            </a:r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9EB4ABE-A4F0-4EBE-A526-692FAA551640}"/>
              </a:ext>
            </a:extLst>
          </p:cNvPr>
          <p:cNvSpPr txBox="1"/>
          <p:nvPr/>
        </p:nvSpPr>
        <p:spPr>
          <a:xfrm>
            <a:off x="3918467" y="57729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µ2=m2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4147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05526" id="{EBABF329-A01B-4DC6-917C-757872F8EB82}" vid="{E053D03D-C39C-4C82-835F-7E9E2B68F6E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629573857B184D9846938DFED609F4" ma:contentTypeVersion="3" ma:contentTypeDescription="Crear nuevo documento." ma:contentTypeScope="" ma:versionID="6e1b0e31f392783d2828f5afb6f8ddfc">
  <xsd:schema xmlns:xsd="http://www.w3.org/2001/XMLSchema" xmlns:xs="http://www.w3.org/2001/XMLSchema" xmlns:p="http://schemas.microsoft.com/office/2006/metadata/properties" xmlns:ns2="8475ca61-1117-4528-917e-4a6092de171a" targetNamespace="http://schemas.microsoft.com/office/2006/metadata/properties" ma:root="true" ma:fieldsID="feb892dbdb87912d9bf72029dbe6d2d1" ns2:_="">
    <xsd:import namespace="8475ca61-1117-4528-917e-4a6092de17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75ca61-1117-4528-917e-4a6092de17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F2EE0A-9ADE-489F-AE8B-375940F94DBE}"/>
</file>

<file path=customXml/itemProps2.xml><?xml version="1.0" encoding="utf-8"?>
<ds:datastoreItem xmlns:ds="http://schemas.openxmlformats.org/officeDocument/2006/customXml" ds:itemID="{A2497BF0-D1C6-498C-8D61-23CF2BFA348F}"/>
</file>

<file path=customXml/itemProps3.xml><?xml version="1.0" encoding="utf-8"?>
<ds:datastoreItem xmlns:ds="http://schemas.openxmlformats.org/officeDocument/2006/customXml" ds:itemID="{88415ED5-D366-4670-82C4-0844E9589B0D}"/>
</file>

<file path=docProps/app.xml><?xml version="1.0" encoding="utf-8"?>
<Properties xmlns="http://schemas.openxmlformats.org/officeDocument/2006/extended-properties" xmlns:vt="http://schemas.openxmlformats.org/officeDocument/2006/docPropsVTypes">
  <Template>Gráfico de crecimiento de planta</Template>
  <TotalTime>2793</TotalTime>
  <Words>441</Words>
  <Application>Microsoft Office PowerPoint</Application>
  <PresentationFormat>Presentación en pantalla (4:3)</PresentationFormat>
  <Paragraphs>57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Elena Cruz Meza</dc:creator>
  <cp:lastModifiedBy>María Elena Cruz Meza</cp:lastModifiedBy>
  <cp:revision>2</cp:revision>
  <cp:lastPrinted>2020-10-22T17:12:15Z</cp:lastPrinted>
  <dcterms:created xsi:type="dcterms:W3CDTF">2020-10-20T18:39:30Z</dcterms:created>
  <dcterms:modified xsi:type="dcterms:W3CDTF">2020-10-22T17:12:59Z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0x010100BA629573857B184D9846938DFED609F4</vt:lpwstr>
  </property>
</Properties>
</file>