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Catamaran"/>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atamaran-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Catamaran-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e104fdee35_4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e104fdee35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e104fdee35_4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e104fdee35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e104fdee35_4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e104fdee35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e104fdee35_4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e104fdee35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e104fdee35_4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e104fdee35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e104fdee35_4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e104fdee35_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e104fdee35_4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e104fdee35_4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e104fdee35_4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e104fdee35_4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c897f1b335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c897f1b33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e1a43860a6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e1a43860a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e1a43860a6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e1a43860a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e1a43860a6_0_1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e1a43860a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e1a43860a6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e1a43860a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e1a43860a6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e1a43860a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e1a43860a6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e1a43860a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e1a43860a6_0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e1a43860a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e011213e5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e011213e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e1a43860a6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e1a43860a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e1a43860a6_0_1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e1a43860a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e011213e54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e011213e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a902fc3460_0_9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a902fc3460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e011213e54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e011213e5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e011213e54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e011213e5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e011213e54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e011213e5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e104fdee35_4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e104fdee35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e104fdee35_4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e104fdee35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855300" y="1115325"/>
            <a:ext cx="7433400" cy="1350600"/>
          </a:xfrm>
          <a:prstGeom prst="rect">
            <a:avLst/>
          </a:prstGeom>
        </p:spPr>
        <p:txBody>
          <a:bodyPr anchorCtr="0" anchor="b"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grpSp>
        <p:nvGrpSpPr>
          <p:cNvPr id="11" name="Google Shape;11;p2"/>
          <p:cNvGrpSpPr/>
          <p:nvPr/>
        </p:nvGrpSpPr>
        <p:grpSpPr>
          <a:xfrm>
            <a:off x="0" y="2396973"/>
            <a:ext cx="9144000" cy="2463363"/>
            <a:chOff x="0" y="1786473"/>
            <a:chExt cx="9144000" cy="2463363"/>
          </a:xfrm>
        </p:grpSpPr>
        <p:sp>
          <p:nvSpPr>
            <p:cNvPr id="12" name="Google Shape;12;p2"/>
            <p:cNvSpPr/>
            <p:nvPr/>
          </p:nvSpPr>
          <p:spPr>
            <a:xfrm>
              <a:off x="387953" y="3203434"/>
              <a:ext cx="1506902" cy="1046402"/>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455961" y="3203339"/>
              <a:ext cx="1387697" cy="1027233"/>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464296" y="3203434"/>
              <a:ext cx="852487" cy="485578"/>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894904" y="2489983"/>
              <a:ext cx="963930" cy="713456"/>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16783" y="2071853"/>
              <a:ext cx="1372123" cy="1131588"/>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2688907" y="3203434"/>
              <a:ext cx="785813" cy="342887"/>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6347555" y="3203434"/>
              <a:ext cx="987313" cy="485530"/>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4433316" y="3203434"/>
              <a:ext cx="1359026" cy="913651"/>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3474719" y="2357234"/>
              <a:ext cx="958596" cy="846206"/>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a:off x="5792342" y="2975558"/>
              <a:ext cx="530066" cy="227878"/>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2"/>
            <p:cNvSpPr/>
            <p:nvPr/>
          </p:nvSpPr>
          <p:spPr>
            <a:xfrm>
              <a:off x="0" y="2737741"/>
              <a:ext cx="464201" cy="465648"/>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8765190" y="3203434"/>
              <a:ext cx="378809" cy="485483"/>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1894904" y="2489983"/>
              <a:ext cx="794003" cy="713456"/>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5288756" y="3203434"/>
              <a:ext cx="940450" cy="428073"/>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8514492" y="2394856"/>
              <a:ext cx="629507" cy="808583"/>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3876675" y="2014492"/>
              <a:ext cx="1398460" cy="1189045"/>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0" y="2918101"/>
              <a:ext cx="387952" cy="285382"/>
            </a:xfrm>
            <a:custGeom>
              <a:rect b="b" l="l" r="r" t="t"/>
              <a:pathLst>
                <a:path extrusionOk="0" h="380509" w="517270">
                  <a:moveTo>
                    <a:pt x="0" y="0"/>
                  </a:moveTo>
                  <a:lnTo>
                    <a:pt x="0" y="380510"/>
                  </a:lnTo>
                  <a:lnTo>
                    <a:pt x="517271" y="380510"/>
                  </a:lnTo>
                  <a:cubicBezTo>
                    <a:pt x="385445" y="159053"/>
                    <a:pt x="226378" y="1142"/>
                    <a:pt x="0" y="0"/>
                  </a:cubicBezTo>
                  <a:close/>
                </a:path>
              </a:pathLst>
            </a:custGeom>
            <a:solidFill>
              <a:srgbClr val="029E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6229207" y="2252166"/>
              <a:ext cx="1366075" cy="951274"/>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343679" y="1786473"/>
              <a:ext cx="1421463" cy="1416970"/>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6229350" y="3129663"/>
              <a:ext cx="93202" cy="73771"/>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595330" y="3203434"/>
              <a:ext cx="919163" cy="285382"/>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2"/>
            <p:cNvSpPr/>
            <p:nvPr/>
          </p:nvSpPr>
          <p:spPr>
            <a:xfrm>
              <a:off x="2858547" y="3202435"/>
              <a:ext cx="1012412" cy="474733"/>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2"/>
            <p:cNvSpPr/>
            <p:nvPr/>
          </p:nvSpPr>
          <p:spPr>
            <a:xfrm>
              <a:off x="0" y="1968308"/>
              <a:ext cx="9144000" cy="2220131"/>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5" name="Google Shape;35;p2"/>
          <p:cNvGrpSpPr/>
          <p:nvPr/>
        </p:nvGrpSpPr>
        <p:grpSpPr>
          <a:xfrm>
            <a:off x="135815" y="2828480"/>
            <a:ext cx="8869535" cy="2073345"/>
            <a:chOff x="135815" y="2828480"/>
            <a:chExt cx="8869535" cy="2073345"/>
          </a:xfrm>
        </p:grpSpPr>
        <p:sp>
          <p:nvSpPr>
            <p:cNvPr id="36" name="Google Shape;36;p2"/>
            <p:cNvSpPr/>
            <p:nvPr/>
          </p:nvSpPr>
          <p:spPr>
            <a:xfrm>
              <a:off x="2005925" y="39565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320790" y="4086477"/>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102225" y="432663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68650" y="4401625"/>
              <a:ext cx="96300" cy="96300"/>
            </a:xfrm>
            <a:prstGeom prst="donut">
              <a:avLst>
                <a:gd fmla="val 2206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719290" y="442067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777500" y="458978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258675" y="423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669290" y="4656377"/>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015700" y="33500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283275" y="4184350"/>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6085040" y="46563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6570650" y="449793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225425" y="325372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755090" y="4451427"/>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005325" y="3474830"/>
              <a:ext cx="124800" cy="124800"/>
            </a:xfrm>
            <a:prstGeom prst="donut">
              <a:avLst>
                <a:gd fmla="val 1379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505625" y="4805525"/>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109815" y="4420677"/>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682275" y="42160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909050" y="463732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733490" y="428065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280975" y="282848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446290" y="307295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6143240" y="34166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363775" y="34748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8526265" y="47336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35815" y="39755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509690" y="3508127"/>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52" name="Shape 652"/>
        <p:cNvGrpSpPr/>
        <p:nvPr/>
      </p:nvGrpSpPr>
      <p:grpSpPr>
        <a:xfrm>
          <a:off x="0" y="0"/>
          <a:ext cx="0" cy="0"/>
          <a:chOff x="0" y="0"/>
          <a:chExt cx="0" cy="0"/>
        </a:xfrm>
      </p:grpSpPr>
      <p:sp>
        <p:nvSpPr>
          <p:cNvPr id="653" name="Google Shape;653;p11"/>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dk1"/>
            </a:gs>
            <a:gs pos="49000">
              <a:schemeClr val="dk2"/>
            </a:gs>
            <a:gs pos="100000">
              <a:schemeClr val="dk2"/>
            </a:gs>
          </a:gsLst>
          <a:lin ang="5400012" scaled="0"/>
        </a:gradFill>
      </p:bgPr>
    </p:bg>
    <p:spTree>
      <p:nvGrpSpPr>
        <p:cNvPr id="63" name="Shape 63"/>
        <p:cNvGrpSpPr/>
        <p:nvPr/>
      </p:nvGrpSpPr>
      <p:grpSpPr>
        <a:xfrm>
          <a:off x="0" y="0"/>
          <a:ext cx="0" cy="0"/>
          <a:chOff x="0" y="0"/>
          <a:chExt cx="0" cy="0"/>
        </a:xfrm>
      </p:grpSpPr>
      <p:grpSp>
        <p:nvGrpSpPr>
          <p:cNvPr id="64" name="Google Shape;64;p3"/>
          <p:cNvGrpSpPr/>
          <p:nvPr/>
        </p:nvGrpSpPr>
        <p:grpSpPr>
          <a:xfrm>
            <a:off x="0" y="2396973"/>
            <a:ext cx="9144000" cy="2463363"/>
            <a:chOff x="0" y="1786473"/>
            <a:chExt cx="9144000" cy="2463363"/>
          </a:xfrm>
        </p:grpSpPr>
        <p:sp>
          <p:nvSpPr>
            <p:cNvPr id="65" name="Google Shape;65;p3"/>
            <p:cNvSpPr/>
            <p:nvPr/>
          </p:nvSpPr>
          <p:spPr>
            <a:xfrm>
              <a:off x="387953" y="3203434"/>
              <a:ext cx="1506902" cy="1046402"/>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3"/>
            <p:cNvSpPr/>
            <p:nvPr/>
          </p:nvSpPr>
          <p:spPr>
            <a:xfrm>
              <a:off x="455961" y="3203339"/>
              <a:ext cx="1387697" cy="1027233"/>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3"/>
            <p:cNvSpPr/>
            <p:nvPr/>
          </p:nvSpPr>
          <p:spPr>
            <a:xfrm>
              <a:off x="464296" y="3203434"/>
              <a:ext cx="852487" cy="485578"/>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3"/>
            <p:cNvSpPr/>
            <p:nvPr/>
          </p:nvSpPr>
          <p:spPr>
            <a:xfrm>
              <a:off x="1894904" y="2489983"/>
              <a:ext cx="963930" cy="713456"/>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3"/>
            <p:cNvSpPr/>
            <p:nvPr/>
          </p:nvSpPr>
          <p:spPr>
            <a:xfrm>
              <a:off x="1316783" y="2071853"/>
              <a:ext cx="1372123" cy="1131588"/>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3"/>
            <p:cNvSpPr/>
            <p:nvPr/>
          </p:nvSpPr>
          <p:spPr>
            <a:xfrm>
              <a:off x="2688907" y="3203434"/>
              <a:ext cx="785813" cy="342887"/>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3"/>
            <p:cNvSpPr/>
            <p:nvPr/>
          </p:nvSpPr>
          <p:spPr>
            <a:xfrm>
              <a:off x="6347555" y="3203434"/>
              <a:ext cx="987313" cy="485530"/>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3"/>
            <p:cNvSpPr/>
            <p:nvPr/>
          </p:nvSpPr>
          <p:spPr>
            <a:xfrm>
              <a:off x="4433316" y="3203434"/>
              <a:ext cx="1359026" cy="913651"/>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3"/>
            <p:cNvSpPr/>
            <p:nvPr/>
          </p:nvSpPr>
          <p:spPr>
            <a:xfrm>
              <a:off x="3474719" y="2357234"/>
              <a:ext cx="958596" cy="846206"/>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3"/>
            <p:cNvSpPr/>
            <p:nvPr/>
          </p:nvSpPr>
          <p:spPr>
            <a:xfrm>
              <a:off x="5792342" y="2975558"/>
              <a:ext cx="530066" cy="227878"/>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3"/>
            <p:cNvSpPr/>
            <p:nvPr/>
          </p:nvSpPr>
          <p:spPr>
            <a:xfrm>
              <a:off x="0" y="2737741"/>
              <a:ext cx="464201" cy="465648"/>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3"/>
            <p:cNvSpPr/>
            <p:nvPr/>
          </p:nvSpPr>
          <p:spPr>
            <a:xfrm>
              <a:off x="8765190" y="3203434"/>
              <a:ext cx="378809" cy="485483"/>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3"/>
            <p:cNvSpPr/>
            <p:nvPr/>
          </p:nvSpPr>
          <p:spPr>
            <a:xfrm>
              <a:off x="1894904" y="2489983"/>
              <a:ext cx="794003" cy="713456"/>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3"/>
            <p:cNvSpPr/>
            <p:nvPr/>
          </p:nvSpPr>
          <p:spPr>
            <a:xfrm>
              <a:off x="5288756" y="3203434"/>
              <a:ext cx="940450" cy="428073"/>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3"/>
            <p:cNvSpPr/>
            <p:nvPr/>
          </p:nvSpPr>
          <p:spPr>
            <a:xfrm>
              <a:off x="8514492" y="2394856"/>
              <a:ext cx="629507" cy="808583"/>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3"/>
            <p:cNvSpPr/>
            <p:nvPr/>
          </p:nvSpPr>
          <p:spPr>
            <a:xfrm>
              <a:off x="3876675" y="2014492"/>
              <a:ext cx="1398460" cy="1189045"/>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3"/>
            <p:cNvSpPr/>
            <p:nvPr/>
          </p:nvSpPr>
          <p:spPr>
            <a:xfrm>
              <a:off x="0" y="2918101"/>
              <a:ext cx="387952" cy="285382"/>
            </a:xfrm>
            <a:custGeom>
              <a:rect b="b" l="l" r="r" t="t"/>
              <a:pathLst>
                <a:path extrusionOk="0" h="380509" w="517270">
                  <a:moveTo>
                    <a:pt x="0" y="0"/>
                  </a:moveTo>
                  <a:lnTo>
                    <a:pt x="0" y="380510"/>
                  </a:lnTo>
                  <a:lnTo>
                    <a:pt x="517271" y="380510"/>
                  </a:lnTo>
                  <a:cubicBezTo>
                    <a:pt x="385445" y="159053"/>
                    <a:pt x="226378" y="1142"/>
                    <a:pt x="0" y="0"/>
                  </a:cubicBezTo>
                  <a:close/>
                </a:path>
              </a:pathLst>
            </a:custGeom>
            <a:solidFill>
              <a:srgbClr val="029E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3"/>
            <p:cNvSpPr/>
            <p:nvPr/>
          </p:nvSpPr>
          <p:spPr>
            <a:xfrm>
              <a:off x="6229207" y="2252166"/>
              <a:ext cx="1366075" cy="951274"/>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3"/>
            <p:cNvSpPr/>
            <p:nvPr/>
          </p:nvSpPr>
          <p:spPr>
            <a:xfrm>
              <a:off x="7343679" y="1786473"/>
              <a:ext cx="1421463" cy="1416970"/>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3"/>
            <p:cNvSpPr/>
            <p:nvPr/>
          </p:nvSpPr>
          <p:spPr>
            <a:xfrm>
              <a:off x="6229350" y="3129663"/>
              <a:ext cx="93202" cy="73771"/>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3"/>
            <p:cNvSpPr/>
            <p:nvPr/>
          </p:nvSpPr>
          <p:spPr>
            <a:xfrm>
              <a:off x="7595330" y="3203434"/>
              <a:ext cx="919163" cy="285382"/>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3"/>
            <p:cNvSpPr/>
            <p:nvPr/>
          </p:nvSpPr>
          <p:spPr>
            <a:xfrm>
              <a:off x="2858547" y="3202435"/>
              <a:ext cx="1012412" cy="474733"/>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3"/>
            <p:cNvSpPr/>
            <p:nvPr/>
          </p:nvSpPr>
          <p:spPr>
            <a:xfrm>
              <a:off x="0" y="1968308"/>
              <a:ext cx="9144000" cy="2220131"/>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8" name="Google Shape;88;p3"/>
          <p:cNvSpPr txBox="1"/>
          <p:nvPr>
            <p:ph type="ctrTitle"/>
          </p:nvPr>
        </p:nvSpPr>
        <p:spPr>
          <a:xfrm>
            <a:off x="855300" y="1114800"/>
            <a:ext cx="7433400" cy="1018800"/>
          </a:xfrm>
          <a:prstGeom prst="rect">
            <a:avLst/>
          </a:prstGeom>
        </p:spPr>
        <p:txBody>
          <a:bodyPr anchorCtr="0" anchor="b" bIns="0" lIns="0" spcFirstLastPara="1" rIns="0" wrap="square" tIns="0">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89" name="Google Shape;89;p3"/>
          <p:cNvSpPr txBox="1"/>
          <p:nvPr>
            <p:ph idx="1" type="subTitle"/>
          </p:nvPr>
        </p:nvSpPr>
        <p:spPr>
          <a:xfrm>
            <a:off x="855300" y="2117602"/>
            <a:ext cx="7433400" cy="355500"/>
          </a:xfrm>
          <a:prstGeom prst="rect">
            <a:avLst/>
          </a:prstGeom>
        </p:spPr>
        <p:txBody>
          <a:bodyPr anchorCtr="0" anchor="t" bIns="0" lIns="0" spcFirstLastPara="1" rIns="0" wrap="square" tIns="0">
            <a:noAutofit/>
          </a:bodyPr>
          <a:lstStyle>
            <a:lvl1pPr lvl="0" rtl="0" algn="ctr">
              <a:spcBef>
                <a:spcPts val="0"/>
              </a:spcBef>
              <a:spcAft>
                <a:spcPts val="0"/>
              </a:spcAft>
              <a:buClr>
                <a:schemeClr val="lt2"/>
              </a:buClr>
              <a:buSzPts val="2000"/>
              <a:buNone/>
              <a:defRPr sz="2000">
                <a:solidFill>
                  <a:schemeClr val="lt2"/>
                </a:solidFill>
              </a:defRPr>
            </a:lvl1pPr>
            <a:lvl2pPr lvl="1" rtl="0" algn="ctr">
              <a:spcBef>
                <a:spcPts val="800"/>
              </a:spcBef>
              <a:spcAft>
                <a:spcPts val="0"/>
              </a:spcAft>
              <a:buClr>
                <a:schemeClr val="lt2"/>
              </a:buClr>
              <a:buSzPts val="2000"/>
              <a:buNone/>
              <a:defRPr sz="2000">
                <a:solidFill>
                  <a:schemeClr val="lt2"/>
                </a:solidFill>
              </a:defRPr>
            </a:lvl2pPr>
            <a:lvl3pPr lvl="2" rtl="0" algn="ctr">
              <a:spcBef>
                <a:spcPts val="800"/>
              </a:spcBef>
              <a:spcAft>
                <a:spcPts val="0"/>
              </a:spcAft>
              <a:buClr>
                <a:schemeClr val="lt2"/>
              </a:buClr>
              <a:buSzPts val="2000"/>
              <a:buNone/>
              <a:defRPr sz="2000">
                <a:solidFill>
                  <a:schemeClr val="lt2"/>
                </a:solidFill>
              </a:defRPr>
            </a:lvl3pPr>
            <a:lvl4pPr lvl="3" rtl="0" algn="ctr">
              <a:spcBef>
                <a:spcPts val="800"/>
              </a:spcBef>
              <a:spcAft>
                <a:spcPts val="0"/>
              </a:spcAft>
              <a:buClr>
                <a:schemeClr val="lt2"/>
              </a:buClr>
              <a:buSzPts val="2000"/>
              <a:buNone/>
              <a:defRPr sz="2000">
                <a:solidFill>
                  <a:schemeClr val="lt2"/>
                </a:solidFill>
              </a:defRPr>
            </a:lvl4pPr>
            <a:lvl5pPr lvl="4" rtl="0" algn="ctr">
              <a:spcBef>
                <a:spcPts val="800"/>
              </a:spcBef>
              <a:spcAft>
                <a:spcPts val="0"/>
              </a:spcAft>
              <a:buClr>
                <a:schemeClr val="lt2"/>
              </a:buClr>
              <a:buSzPts val="2000"/>
              <a:buNone/>
              <a:defRPr sz="2000">
                <a:solidFill>
                  <a:schemeClr val="lt2"/>
                </a:solidFill>
              </a:defRPr>
            </a:lvl5pPr>
            <a:lvl6pPr lvl="5" rtl="0" algn="ctr">
              <a:spcBef>
                <a:spcPts val="800"/>
              </a:spcBef>
              <a:spcAft>
                <a:spcPts val="0"/>
              </a:spcAft>
              <a:buClr>
                <a:schemeClr val="lt2"/>
              </a:buClr>
              <a:buSzPts val="2000"/>
              <a:buNone/>
              <a:defRPr sz="2000">
                <a:solidFill>
                  <a:schemeClr val="lt2"/>
                </a:solidFill>
              </a:defRPr>
            </a:lvl6pPr>
            <a:lvl7pPr lvl="6" rtl="0" algn="ctr">
              <a:spcBef>
                <a:spcPts val="800"/>
              </a:spcBef>
              <a:spcAft>
                <a:spcPts val="0"/>
              </a:spcAft>
              <a:buClr>
                <a:schemeClr val="lt2"/>
              </a:buClr>
              <a:buSzPts val="2000"/>
              <a:buNone/>
              <a:defRPr sz="2000">
                <a:solidFill>
                  <a:schemeClr val="lt2"/>
                </a:solidFill>
              </a:defRPr>
            </a:lvl7pPr>
            <a:lvl8pPr lvl="7" rtl="0" algn="ctr">
              <a:spcBef>
                <a:spcPts val="800"/>
              </a:spcBef>
              <a:spcAft>
                <a:spcPts val="0"/>
              </a:spcAft>
              <a:buClr>
                <a:schemeClr val="lt2"/>
              </a:buClr>
              <a:buSzPts val="2000"/>
              <a:buNone/>
              <a:defRPr sz="2000">
                <a:solidFill>
                  <a:schemeClr val="lt2"/>
                </a:solidFill>
              </a:defRPr>
            </a:lvl8pPr>
            <a:lvl9pPr lvl="8" rtl="0" algn="ctr">
              <a:spcBef>
                <a:spcPts val="800"/>
              </a:spcBef>
              <a:spcAft>
                <a:spcPts val="800"/>
              </a:spcAft>
              <a:buClr>
                <a:schemeClr val="lt2"/>
              </a:buClr>
              <a:buSzPts val="2000"/>
              <a:buNone/>
              <a:defRPr sz="2000">
                <a:solidFill>
                  <a:schemeClr val="lt2"/>
                </a:solidFill>
              </a:defRPr>
            </a:lvl9pPr>
          </a:lstStyle>
          <a:p/>
        </p:txBody>
      </p:sp>
      <p:grpSp>
        <p:nvGrpSpPr>
          <p:cNvPr id="90" name="Google Shape;90;p3"/>
          <p:cNvGrpSpPr/>
          <p:nvPr/>
        </p:nvGrpSpPr>
        <p:grpSpPr>
          <a:xfrm>
            <a:off x="135815" y="2828480"/>
            <a:ext cx="8869535" cy="2073345"/>
            <a:chOff x="135815" y="2828480"/>
            <a:chExt cx="8869535" cy="2073345"/>
          </a:xfrm>
        </p:grpSpPr>
        <p:sp>
          <p:nvSpPr>
            <p:cNvPr id="91" name="Google Shape;91;p3"/>
            <p:cNvSpPr/>
            <p:nvPr/>
          </p:nvSpPr>
          <p:spPr>
            <a:xfrm>
              <a:off x="2005925" y="39565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320790" y="4086477"/>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102225" y="4326630"/>
              <a:ext cx="124800" cy="124800"/>
            </a:xfrm>
            <a:prstGeom prst="donut">
              <a:avLst>
                <a:gd fmla="val 13795" name="adj"/>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268650" y="4401625"/>
              <a:ext cx="96300" cy="96300"/>
            </a:xfrm>
            <a:prstGeom prst="donut">
              <a:avLst>
                <a:gd fmla="val 22068" name="adj"/>
              </a:avLst>
            </a:prstGeom>
            <a:solidFill>
              <a:srgbClr val="BEF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2719290" y="442067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2777500" y="458978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6258675" y="423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1669290" y="4656377"/>
              <a:ext cx="58200" cy="58200"/>
            </a:xfrm>
            <a:prstGeom prst="ellipse">
              <a:avLst/>
            </a:prstGeom>
            <a:solidFill>
              <a:srgbClr val="17A8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1015700" y="33500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4283275" y="4184350"/>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85040" y="465637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570650" y="4497930"/>
              <a:ext cx="124800" cy="124800"/>
            </a:xfrm>
            <a:prstGeom prst="donut">
              <a:avLst>
                <a:gd fmla="val 13795" name="adj"/>
              </a:avLst>
            </a:prstGeom>
            <a:solidFill>
              <a:srgbClr val="17A8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3225425" y="3253725"/>
              <a:ext cx="96300" cy="96300"/>
            </a:xfrm>
            <a:prstGeom prst="donut">
              <a:avLst>
                <a:gd fmla="val 22068" name="adj"/>
              </a:avLst>
            </a:prstGeom>
            <a:solidFill>
              <a:srgbClr val="17A8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5755090" y="4451427"/>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3005325" y="3474830"/>
              <a:ext cx="124800" cy="124800"/>
            </a:xfrm>
            <a:prstGeom prst="donut">
              <a:avLst>
                <a:gd fmla="val 13795" name="adj"/>
              </a:avLst>
            </a:prstGeom>
            <a:solidFill>
              <a:srgbClr val="BEF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5505625" y="4805525"/>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7109815" y="442067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7682275" y="42160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8909050" y="4637325"/>
              <a:ext cx="96300" cy="96300"/>
            </a:xfrm>
            <a:prstGeom prst="donut">
              <a:avLst>
                <a:gd fmla="val 22068" name="adj"/>
              </a:avLst>
            </a:prstGeom>
            <a:solidFill>
              <a:srgbClr val="17A8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8733490" y="4280652"/>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7280975" y="2828480"/>
              <a:ext cx="124800" cy="124800"/>
            </a:xfrm>
            <a:prstGeom prst="donut">
              <a:avLst>
                <a:gd fmla="val 13795" name="adj"/>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7446290" y="3072952"/>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6143240" y="34166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5363775" y="3474825"/>
              <a:ext cx="96300" cy="96300"/>
            </a:xfrm>
            <a:prstGeom prst="donut">
              <a:avLst>
                <a:gd fmla="val 22068" name="adj"/>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8526265" y="473362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135815" y="397557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509690" y="350812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8" name="Shape 118"/>
        <p:cNvGrpSpPr/>
        <p:nvPr/>
      </p:nvGrpSpPr>
      <p:grpSpPr>
        <a:xfrm>
          <a:off x="0" y="0"/>
          <a:ext cx="0" cy="0"/>
          <a:chOff x="0" y="0"/>
          <a:chExt cx="0" cy="0"/>
        </a:xfrm>
      </p:grpSpPr>
      <p:sp>
        <p:nvSpPr>
          <p:cNvPr id="119" name="Google Shape;119;p4"/>
          <p:cNvSpPr txBox="1"/>
          <p:nvPr>
            <p:ph idx="1" type="body"/>
          </p:nvPr>
        </p:nvSpPr>
        <p:spPr>
          <a:xfrm>
            <a:off x="1241875" y="1933200"/>
            <a:ext cx="6660300" cy="2480700"/>
          </a:xfrm>
          <a:prstGeom prst="rect">
            <a:avLst/>
          </a:prstGeom>
        </p:spPr>
        <p:txBody>
          <a:bodyPr anchorCtr="0" anchor="t" bIns="0" lIns="0" spcFirstLastPara="1" rIns="0" wrap="square" tIns="0">
            <a:noAutofit/>
          </a:bodyPr>
          <a:lstStyle>
            <a:lvl1pPr indent="-419100" lvl="0" marL="457200" rtl="0" algn="ctr">
              <a:spcBef>
                <a:spcPts val="0"/>
              </a:spcBef>
              <a:spcAft>
                <a:spcPts val="0"/>
              </a:spcAft>
              <a:buSzPts val="3000"/>
              <a:buChar char="▹"/>
              <a:defRPr sz="3000"/>
            </a:lvl1pPr>
            <a:lvl2pPr indent="-419100" lvl="1" marL="914400" rtl="0" algn="ctr">
              <a:spcBef>
                <a:spcPts val="800"/>
              </a:spcBef>
              <a:spcAft>
                <a:spcPts val="0"/>
              </a:spcAft>
              <a:buSzPts val="3000"/>
              <a:buChar char="▸"/>
              <a:defRPr sz="3000"/>
            </a:lvl2pPr>
            <a:lvl3pPr indent="-419100" lvl="2" marL="1371600" rtl="0" algn="ctr">
              <a:spcBef>
                <a:spcPts val="800"/>
              </a:spcBef>
              <a:spcAft>
                <a:spcPts val="0"/>
              </a:spcAft>
              <a:buSzPts val="3000"/>
              <a:buChar char="■"/>
              <a:defRPr sz="3000"/>
            </a:lvl3pPr>
            <a:lvl4pPr indent="-419100" lvl="3" marL="1828800" rtl="0" algn="ctr">
              <a:spcBef>
                <a:spcPts val="800"/>
              </a:spcBef>
              <a:spcAft>
                <a:spcPts val="0"/>
              </a:spcAft>
              <a:buSzPts val="3000"/>
              <a:buChar char="●"/>
              <a:defRPr sz="3000"/>
            </a:lvl4pPr>
            <a:lvl5pPr indent="-419100" lvl="4" marL="2286000" rtl="0" algn="ctr">
              <a:spcBef>
                <a:spcPts val="800"/>
              </a:spcBef>
              <a:spcAft>
                <a:spcPts val="0"/>
              </a:spcAft>
              <a:buSzPts val="3000"/>
              <a:buChar char="○"/>
              <a:defRPr sz="3000"/>
            </a:lvl5pPr>
            <a:lvl6pPr indent="-419100" lvl="5" marL="2743200" rtl="0" algn="ctr">
              <a:spcBef>
                <a:spcPts val="800"/>
              </a:spcBef>
              <a:spcAft>
                <a:spcPts val="0"/>
              </a:spcAft>
              <a:buSzPts val="3000"/>
              <a:buChar char="■"/>
              <a:defRPr sz="3000"/>
            </a:lvl6pPr>
            <a:lvl7pPr indent="-419100" lvl="6" marL="3200400" rtl="0" algn="ctr">
              <a:spcBef>
                <a:spcPts val="800"/>
              </a:spcBef>
              <a:spcAft>
                <a:spcPts val="0"/>
              </a:spcAft>
              <a:buSzPts val="3000"/>
              <a:buChar char="●"/>
              <a:defRPr sz="3000"/>
            </a:lvl7pPr>
            <a:lvl8pPr indent="-419100" lvl="7" marL="3657600" rtl="0" algn="ctr">
              <a:spcBef>
                <a:spcPts val="800"/>
              </a:spcBef>
              <a:spcAft>
                <a:spcPts val="0"/>
              </a:spcAft>
              <a:buSzPts val="3000"/>
              <a:buChar char="○"/>
              <a:defRPr sz="3000"/>
            </a:lvl8pPr>
            <a:lvl9pPr indent="-419100" lvl="8" marL="4114800" rtl="0" algn="ctr">
              <a:spcBef>
                <a:spcPts val="800"/>
              </a:spcBef>
              <a:spcAft>
                <a:spcPts val="800"/>
              </a:spcAft>
              <a:buSzPts val="3000"/>
              <a:buChar char="■"/>
              <a:defRPr sz="3000"/>
            </a:lvl9pPr>
          </a:lstStyle>
          <a:p/>
        </p:txBody>
      </p:sp>
      <p:sp>
        <p:nvSpPr>
          <p:cNvPr id="120" name="Google Shape;120;p4"/>
          <p:cNvSpPr txBox="1"/>
          <p:nvPr/>
        </p:nvSpPr>
        <p:spPr>
          <a:xfrm>
            <a:off x="3593400" y="1086169"/>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accent2"/>
                </a:solidFill>
                <a:latin typeface="Catamaran"/>
                <a:ea typeface="Catamaran"/>
                <a:cs typeface="Catamaran"/>
                <a:sym typeface="Catamaran"/>
              </a:rPr>
              <a:t>“</a:t>
            </a:r>
            <a:endParaRPr sz="9600">
              <a:solidFill>
                <a:schemeClr val="accent2"/>
              </a:solidFill>
              <a:latin typeface="Catamaran"/>
              <a:ea typeface="Catamaran"/>
              <a:cs typeface="Catamaran"/>
              <a:sym typeface="Catamaran"/>
            </a:endParaRPr>
          </a:p>
        </p:txBody>
      </p:sp>
      <p:sp>
        <p:nvSpPr>
          <p:cNvPr id="121" name="Google Shape;121;p4"/>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22" name="Google Shape;122;p4"/>
          <p:cNvGrpSpPr/>
          <p:nvPr/>
        </p:nvGrpSpPr>
        <p:grpSpPr>
          <a:xfrm>
            <a:off x="218" y="260336"/>
            <a:ext cx="9143345" cy="1231682"/>
            <a:chOff x="218" y="898161"/>
            <a:chExt cx="9143345" cy="1231682"/>
          </a:xfrm>
        </p:grpSpPr>
        <p:sp>
          <p:nvSpPr>
            <p:cNvPr id="123" name="Google Shape;123;p4"/>
            <p:cNvSpPr/>
            <p:nvPr/>
          </p:nvSpPr>
          <p:spPr>
            <a:xfrm>
              <a:off x="4567150"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4"/>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4"/>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4"/>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4"/>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4"/>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4"/>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4"/>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4"/>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4"/>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4"/>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4"/>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4"/>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4"/>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4"/>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4"/>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4"/>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4"/>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4"/>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4"/>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4"/>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4"/>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4"/>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4"/>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4"/>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4"/>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4"/>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4"/>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4"/>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4"/>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4"/>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F702A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4"/>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4"/>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4"/>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4"/>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4"/>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4"/>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4"/>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4"/>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4"/>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4"/>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4"/>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4"/>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4"/>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4"/>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8" name="Google Shape;168;p4"/>
          <p:cNvGrpSpPr/>
          <p:nvPr/>
        </p:nvGrpSpPr>
        <p:grpSpPr>
          <a:xfrm>
            <a:off x="138350" y="260325"/>
            <a:ext cx="8847940" cy="1250750"/>
            <a:chOff x="138350" y="260325"/>
            <a:chExt cx="8847940" cy="1250750"/>
          </a:xfrm>
        </p:grpSpPr>
        <p:sp>
          <p:nvSpPr>
            <p:cNvPr id="169" name="Google Shape;169;p4"/>
            <p:cNvSpPr/>
            <p:nvPr/>
          </p:nvSpPr>
          <p:spPr>
            <a:xfrm>
              <a:off x="1499675" y="1250550"/>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2661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964725" y="1364875"/>
              <a:ext cx="96300" cy="96300"/>
            </a:xfrm>
            <a:prstGeom prst="donut">
              <a:avLst>
                <a:gd fmla="val 2206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2853765" y="14338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6511800" y="26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922865" y="385427"/>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1669300" y="3521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138350" y="36637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5813290" y="10861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8192200" y="35213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3083050" y="588050"/>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59053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3321725" y="1144805"/>
              <a:ext cx="124800" cy="124800"/>
            </a:xfrm>
            <a:prstGeom prst="donut">
              <a:avLst>
                <a:gd fmla="val 1379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5550600" y="1250550"/>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7715565" y="11781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7255125" y="4626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8774600" y="141477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8928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7494550" y="135063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4147815" y="6071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4901365" y="3854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5055300" y="4769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a:off x="8316990" y="2603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364940" y="14338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194015" y="12696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94" name="Shape 194"/>
        <p:cNvGrpSpPr/>
        <p:nvPr/>
      </p:nvGrpSpPr>
      <p:grpSpPr>
        <a:xfrm>
          <a:off x="0" y="0"/>
          <a:ext cx="0" cy="0"/>
          <a:chOff x="0" y="0"/>
          <a:chExt cx="0" cy="0"/>
        </a:xfrm>
      </p:grpSpPr>
      <p:sp>
        <p:nvSpPr>
          <p:cNvPr id="195" name="Google Shape;195;p5"/>
          <p:cNvSpPr txBox="1"/>
          <p:nvPr>
            <p:ph type="title"/>
          </p:nvPr>
        </p:nvSpPr>
        <p:spPr>
          <a:xfrm>
            <a:off x="1241875" y="455000"/>
            <a:ext cx="6660300" cy="396300"/>
          </a:xfrm>
          <a:prstGeom prst="rect">
            <a:avLst/>
          </a:prstGeom>
        </p:spPr>
        <p:txBody>
          <a:bodyPr anchorCtr="0" anchor="b"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96" name="Google Shape;196;p5"/>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197" name="Google Shape;197;p5"/>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98" name="Google Shape;198;p5"/>
          <p:cNvGrpSpPr/>
          <p:nvPr/>
        </p:nvGrpSpPr>
        <p:grpSpPr>
          <a:xfrm>
            <a:off x="218" y="3708336"/>
            <a:ext cx="9143345" cy="1231682"/>
            <a:chOff x="218" y="898161"/>
            <a:chExt cx="9143345" cy="1231682"/>
          </a:xfrm>
        </p:grpSpPr>
        <p:sp>
          <p:nvSpPr>
            <p:cNvPr id="199" name="Google Shape;199;p5"/>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5"/>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5"/>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5"/>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5"/>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5"/>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5"/>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5"/>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5"/>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5"/>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5"/>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5"/>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5"/>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5"/>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5"/>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5"/>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5"/>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5"/>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5"/>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5"/>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5"/>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5"/>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5"/>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5"/>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5"/>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5"/>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5"/>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5"/>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5"/>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5"/>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5"/>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5"/>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5"/>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5"/>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5"/>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5"/>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5"/>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5"/>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5"/>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5"/>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5"/>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5"/>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5"/>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5"/>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5"/>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4" name="Google Shape;244;p5"/>
          <p:cNvGrpSpPr/>
          <p:nvPr/>
        </p:nvGrpSpPr>
        <p:grpSpPr>
          <a:xfrm>
            <a:off x="138350" y="3775000"/>
            <a:ext cx="8847940" cy="1250750"/>
            <a:chOff x="138350" y="260325"/>
            <a:chExt cx="8847940" cy="1250750"/>
          </a:xfrm>
        </p:grpSpPr>
        <p:sp>
          <p:nvSpPr>
            <p:cNvPr id="245" name="Google Shape;245;p5"/>
            <p:cNvSpPr/>
            <p:nvPr/>
          </p:nvSpPr>
          <p:spPr>
            <a:xfrm>
              <a:off x="1499675"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2661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964725" y="13648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2853765"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511800" y="2603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9228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16693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138350" y="3663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5813290" y="108617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81922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3083050" y="5880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59053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3321725" y="1144805"/>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5550600"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7715565" y="1178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7255125" y="46268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8774600" y="14147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8928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7494550" y="13506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4147815" y="607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49013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055300" y="4769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8316990" y="2603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364940"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94015"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5"/>
          <p:cNvSpPr/>
          <p:nvPr/>
        </p:nvSpPr>
        <p:spPr>
          <a:xfrm>
            <a:off x="4212739" y="916323"/>
            <a:ext cx="718522" cy="200800"/>
          </a:xfrm>
          <a:custGeom>
            <a:rect b="b" l="l" r="r" t="t"/>
            <a:pathLst>
              <a:path extrusionOk="0" h="436521" w="1562005">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1" name="Shape 271"/>
        <p:cNvGrpSpPr/>
        <p:nvPr/>
      </p:nvGrpSpPr>
      <p:grpSpPr>
        <a:xfrm>
          <a:off x="0" y="0"/>
          <a:ext cx="0" cy="0"/>
          <a:chOff x="0" y="0"/>
          <a:chExt cx="0" cy="0"/>
        </a:xfrm>
      </p:grpSpPr>
      <p:grpSp>
        <p:nvGrpSpPr>
          <p:cNvPr id="272" name="Google Shape;272;p6"/>
          <p:cNvGrpSpPr/>
          <p:nvPr/>
        </p:nvGrpSpPr>
        <p:grpSpPr>
          <a:xfrm>
            <a:off x="218" y="3708336"/>
            <a:ext cx="9143345" cy="1231682"/>
            <a:chOff x="218" y="898161"/>
            <a:chExt cx="9143345" cy="1231682"/>
          </a:xfrm>
        </p:grpSpPr>
        <p:sp>
          <p:nvSpPr>
            <p:cNvPr id="273" name="Google Shape;273;p6"/>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6"/>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6"/>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6"/>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6"/>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6"/>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6"/>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6"/>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6"/>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6"/>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6"/>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6"/>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6"/>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6"/>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6"/>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6"/>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6"/>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6"/>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6"/>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6"/>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6"/>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6"/>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6"/>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6"/>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6"/>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6"/>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6"/>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6"/>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6"/>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6"/>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6"/>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6"/>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6"/>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6"/>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6"/>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6"/>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6"/>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6"/>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6"/>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6"/>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6"/>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6"/>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6"/>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6"/>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6"/>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18" name="Google Shape;318;p6"/>
          <p:cNvSpPr txBox="1"/>
          <p:nvPr>
            <p:ph type="title"/>
          </p:nvPr>
        </p:nvSpPr>
        <p:spPr>
          <a:xfrm>
            <a:off x="1241875" y="455000"/>
            <a:ext cx="6660300" cy="396300"/>
          </a:xfrm>
          <a:prstGeom prst="rect">
            <a:avLst/>
          </a:prstGeom>
        </p:spPr>
        <p:txBody>
          <a:bodyPr anchorCtr="0" anchor="b"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19" name="Google Shape;319;p6"/>
          <p:cNvSpPr txBox="1"/>
          <p:nvPr>
            <p:ph idx="1" type="body"/>
          </p:nvPr>
        </p:nvSpPr>
        <p:spPr>
          <a:xfrm>
            <a:off x="1241825" y="1125350"/>
            <a:ext cx="3111900" cy="2734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20" name="Google Shape;320;p6"/>
          <p:cNvSpPr txBox="1"/>
          <p:nvPr>
            <p:ph idx="2" type="body"/>
          </p:nvPr>
        </p:nvSpPr>
        <p:spPr>
          <a:xfrm>
            <a:off x="4790250" y="1125350"/>
            <a:ext cx="3111900" cy="2734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21" name="Google Shape;321;p6"/>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322" name="Google Shape;322;p6"/>
          <p:cNvGrpSpPr/>
          <p:nvPr/>
        </p:nvGrpSpPr>
        <p:grpSpPr>
          <a:xfrm>
            <a:off x="138350" y="3775000"/>
            <a:ext cx="8847940" cy="1250750"/>
            <a:chOff x="138350" y="260325"/>
            <a:chExt cx="8847940" cy="1250750"/>
          </a:xfrm>
        </p:grpSpPr>
        <p:sp>
          <p:nvSpPr>
            <p:cNvPr id="323" name="Google Shape;323;p6"/>
            <p:cNvSpPr/>
            <p:nvPr/>
          </p:nvSpPr>
          <p:spPr>
            <a:xfrm>
              <a:off x="1499675"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
            <p:cNvSpPr/>
            <p:nvPr/>
          </p:nvSpPr>
          <p:spPr>
            <a:xfrm>
              <a:off x="2661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
            <p:cNvSpPr/>
            <p:nvPr/>
          </p:nvSpPr>
          <p:spPr>
            <a:xfrm>
              <a:off x="964725" y="13648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2853765"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6511800" y="2603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9228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16693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138350" y="3663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5813290" y="108617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81922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3083050" y="5880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59053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3321725" y="1144805"/>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5550600"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6"/>
            <p:cNvSpPr/>
            <p:nvPr/>
          </p:nvSpPr>
          <p:spPr>
            <a:xfrm>
              <a:off x="7715565" y="1178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
            <p:cNvSpPr/>
            <p:nvPr/>
          </p:nvSpPr>
          <p:spPr>
            <a:xfrm>
              <a:off x="7255125" y="46268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6"/>
            <p:cNvSpPr/>
            <p:nvPr/>
          </p:nvSpPr>
          <p:spPr>
            <a:xfrm>
              <a:off x="8774600" y="14147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6"/>
            <p:cNvSpPr/>
            <p:nvPr/>
          </p:nvSpPr>
          <p:spPr>
            <a:xfrm>
              <a:off x="8928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
            <p:cNvSpPr/>
            <p:nvPr/>
          </p:nvSpPr>
          <p:spPr>
            <a:xfrm>
              <a:off x="7494550" y="13506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
            <p:cNvSpPr/>
            <p:nvPr/>
          </p:nvSpPr>
          <p:spPr>
            <a:xfrm>
              <a:off x="4147815" y="607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
            <p:cNvSpPr/>
            <p:nvPr/>
          </p:nvSpPr>
          <p:spPr>
            <a:xfrm>
              <a:off x="49013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
            <p:cNvSpPr/>
            <p:nvPr/>
          </p:nvSpPr>
          <p:spPr>
            <a:xfrm>
              <a:off x="5055300" y="4769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
            <p:cNvSpPr/>
            <p:nvPr/>
          </p:nvSpPr>
          <p:spPr>
            <a:xfrm>
              <a:off x="8316990" y="2603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6"/>
            <p:cNvSpPr/>
            <p:nvPr/>
          </p:nvSpPr>
          <p:spPr>
            <a:xfrm>
              <a:off x="364940"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6"/>
            <p:cNvSpPr/>
            <p:nvPr/>
          </p:nvSpPr>
          <p:spPr>
            <a:xfrm>
              <a:off x="194015"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6"/>
          <p:cNvSpPr/>
          <p:nvPr/>
        </p:nvSpPr>
        <p:spPr>
          <a:xfrm>
            <a:off x="4212739" y="916323"/>
            <a:ext cx="718522" cy="200800"/>
          </a:xfrm>
          <a:custGeom>
            <a:rect b="b" l="l" r="r" t="t"/>
            <a:pathLst>
              <a:path extrusionOk="0" h="436521" w="1562005">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49" name="Shape 349"/>
        <p:cNvGrpSpPr/>
        <p:nvPr/>
      </p:nvGrpSpPr>
      <p:grpSpPr>
        <a:xfrm>
          <a:off x="0" y="0"/>
          <a:ext cx="0" cy="0"/>
          <a:chOff x="0" y="0"/>
          <a:chExt cx="0" cy="0"/>
        </a:xfrm>
      </p:grpSpPr>
      <p:grpSp>
        <p:nvGrpSpPr>
          <p:cNvPr id="350" name="Google Shape;350;p7"/>
          <p:cNvGrpSpPr/>
          <p:nvPr/>
        </p:nvGrpSpPr>
        <p:grpSpPr>
          <a:xfrm>
            <a:off x="218" y="3708336"/>
            <a:ext cx="9143345" cy="1231682"/>
            <a:chOff x="218" y="898161"/>
            <a:chExt cx="9143345" cy="1231682"/>
          </a:xfrm>
        </p:grpSpPr>
        <p:sp>
          <p:nvSpPr>
            <p:cNvPr id="351" name="Google Shape;351;p7"/>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7"/>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7"/>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7"/>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7"/>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7"/>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7"/>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7"/>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7"/>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7"/>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7"/>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7"/>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7"/>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7"/>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7"/>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7"/>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7"/>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7"/>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7"/>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7"/>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7"/>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7"/>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7"/>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7"/>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7"/>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7"/>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7"/>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7"/>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7"/>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7"/>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7"/>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7"/>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7"/>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7"/>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7"/>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7"/>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7"/>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7"/>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7"/>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7"/>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7"/>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7"/>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7"/>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7"/>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7"/>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96" name="Google Shape;396;p7"/>
          <p:cNvSpPr txBox="1"/>
          <p:nvPr>
            <p:ph type="title"/>
          </p:nvPr>
        </p:nvSpPr>
        <p:spPr>
          <a:xfrm>
            <a:off x="1241875" y="455000"/>
            <a:ext cx="6660300" cy="396300"/>
          </a:xfrm>
          <a:prstGeom prst="rect">
            <a:avLst/>
          </a:prstGeom>
        </p:spPr>
        <p:txBody>
          <a:bodyPr anchorCtr="0" anchor="b"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97" name="Google Shape;397;p7"/>
          <p:cNvSpPr txBox="1"/>
          <p:nvPr>
            <p:ph idx="1" type="body"/>
          </p:nvPr>
        </p:nvSpPr>
        <p:spPr>
          <a:xfrm>
            <a:off x="1241875" y="1125350"/>
            <a:ext cx="2074800" cy="2845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398" name="Google Shape;398;p7"/>
          <p:cNvSpPr txBox="1"/>
          <p:nvPr>
            <p:ph idx="2" type="body"/>
          </p:nvPr>
        </p:nvSpPr>
        <p:spPr>
          <a:xfrm>
            <a:off x="3534626" y="1125350"/>
            <a:ext cx="2074800" cy="2845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399" name="Google Shape;399;p7"/>
          <p:cNvSpPr txBox="1"/>
          <p:nvPr>
            <p:ph idx="3" type="body"/>
          </p:nvPr>
        </p:nvSpPr>
        <p:spPr>
          <a:xfrm>
            <a:off x="5827377" y="1125350"/>
            <a:ext cx="2074800" cy="2845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00" name="Google Shape;400;p7"/>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401" name="Google Shape;401;p7"/>
          <p:cNvGrpSpPr/>
          <p:nvPr/>
        </p:nvGrpSpPr>
        <p:grpSpPr>
          <a:xfrm>
            <a:off x="138350" y="3775000"/>
            <a:ext cx="8847940" cy="1250750"/>
            <a:chOff x="138350" y="260325"/>
            <a:chExt cx="8847940" cy="1250750"/>
          </a:xfrm>
        </p:grpSpPr>
        <p:sp>
          <p:nvSpPr>
            <p:cNvPr id="402" name="Google Shape;402;p7"/>
            <p:cNvSpPr/>
            <p:nvPr/>
          </p:nvSpPr>
          <p:spPr>
            <a:xfrm>
              <a:off x="1499675"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2661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964725" y="13648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2853765"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6511800" y="2603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9228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16693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138350" y="3663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813290" y="108617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81922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3083050" y="5880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9053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3321725" y="1144805"/>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550600"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7715565" y="1178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7255125" y="46268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8774600" y="14147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8928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7494550" y="13506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4147815" y="607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49013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5055300" y="4769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8316990" y="2603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364940"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194015"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7"/>
          <p:cNvSpPr/>
          <p:nvPr/>
        </p:nvSpPr>
        <p:spPr>
          <a:xfrm>
            <a:off x="4212739" y="916323"/>
            <a:ext cx="718522" cy="200800"/>
          </a:xfrm>
          <a:custGeom>
            <a:rect b="b" l="l" r="r" t="t"/>
            <a:pathLst>
              <a:path extrusionOk="0" h="436521" w="1562005">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8" name="Shape 428"/>
        <p:cNvGrpSpPr/>
        <p:nvPr/>
      </p:nvGrpSpPr>
      <p:grpSpPr>
        <a:xfrm>
          <a:off x="0" y="0"/>
          <a:ext cx="0" cy="0"/>
          <a:chOff x="0" y="0"/>
          <a:chExt cx="0" cy="0"/>
        </a:xfrm>
      </p:grpSpPr>
      <p:grpSp>
        <p:nvGrpSpPr>
          <p:cNvPr id="429" name="Google Shape;429;p8"/>
          <p:cNvGrpSpPr/>
          <p:nvPr/>
        </p:nvGrpSpPr>
        <p:grpSpPr>
          <a:xfrm>
            <a:off x="218" y="3708336"/>
            <a:ext cx="9143345" cy="1231682"/>
            <a:chOff x="218" y="898161"/>
            <a:chExt cx="9143345" cy="1231682"/>
          </a:xfrm>
        </p:grpSpPr>
        <p:sp>
          <p:nvSpPr>
            <p:cNvPr id="430" name="Google Shape;430;p8"/>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8"/>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8"/>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8"/>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8"/>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8"/>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8"/>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8"/>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8"/>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8"/>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8"/>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8"/>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8"/>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8"/>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8"/>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8"/>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8"/>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8"/>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8"/>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8"/>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8"/>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8"/>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8"/>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8"/>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8"/>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8"/>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8"/>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8"/>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8"/>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8"/>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8"/>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8"/>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8"/>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8"/>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8"/>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8"/>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8"/>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8"/>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8"/>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8"/>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8"/>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8"/>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8"/>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8"/>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8"/>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75" name="Google Shape;475;p8"/>
          <p:cNvSpPr txBox="1"/>
          <p:nvPr>
            <p:ph type="title"/>
          </p:nvPr>
        </p:nvSpPr>
        <p:spPr>
          <a:xfrm>
            <a:off x="1241875" y="455000"/>
            <a:ext cx="6660300" cy="396300"/>
          </a:xfrm>
          <a:prstGeom prst="rect">
            <a:avLst/>
          </a:prstGeom>
        </p:spPr>
        <p:txBody>
          <a:bodyPr anchorCtr="0" anchor="b"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76" name="Google Shape;476;p8"/>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477" name="Google Shape;477;p8"/>
          <p:cNvGrpSpPr/>
          <p:nvPr/>
        </p:nvGrpSpPr>
        <p:grpSpPr>
          <a:xfrm>
            <a:off x="138350" y="3775000"/>
            <a:ext cx="8847940" cy="1250750"/>
            <a:chOff x="138350" y="260325"/>
            <a:chExt cx="8847940" cy="1250750"/>
          </a:xfrm>
        </p:grpSpPr>
        <p:sp>
          <p:nvSpPr>
            <p:cNvPr id="478" name="Google Shape;478;p8"/>
            <p:cNvSpPr/>
            <p:nvPr/>
          </p:nvSpPr>
          <p:spPr>
            <a:xfrm>
              <a:off x="1499675"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8"/>
            <p:cNvSpPr/>
            <p:nvPr/>
          </p:nvSpPr>
          <p:spPr>
            <a:xfrm>
              <a:off x="2661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8"/>
            <p:cNvSpPr/>
            <p:nvPr/>
          </p:nvSpPr>
          <p:spPr>
            <a:xfrm>
              <a:off x="964725" y="13648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2853765"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6511800" y="2603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9228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16693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138350" y="3663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5813290" y="108617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1922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3083050" y="5880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59053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3321725" y="1144805"/>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5550600"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7715565" y="1178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7255125" y="46268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8774600" y="14147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8928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7494550" y="13506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4147815" y="607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49013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5055300" y="4769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8316990" y="2603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364940"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194015"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3" name="Shape 503"/>
        <p:cNvGrpSpPr/>
        <p:nvPr/>
      </p:nvGrpSpPr>
      <p:grpSpPr>
        <a:xfrm>
          <a:off x="0" y="0"/>
          <a:ext cx="0" cy="0"/>
          <a:chOff x="0" y="0"/>
          <a:chExt cx="0" cy="0"/>
        </a:xfrm>
      </p:grpSpPr>
      <p:sp>
        <p:nvSpPr>
          <p:cNvPr id="504" name="Google Shape;504;p9"/>
          <p:cNvSpPr txBox="1"/>
          <p:nvPr>
            <p:ph idx="1" type="body"/>
          </p:nvPr>
        </p:nvSpPr>
        <p:spPr>
          <a:xfrm>
            <a:off x="855300" y="4253900"/>
            <a:ext cx="7433400" cy="276300"/>
          </a:xfrm>
          <a:prstGeom prst="rect">
            <a:avLst/>
          </a:prstGeom>
        </p:spPr>
        <p:txBody>
          <a:bodyPr anchorCtr="0" anchor="t" bIns="0" lIns="0" spcFirstLastPara="1" rIns="0" wrap="square" tIns="0">
            <a:noAutofit/>
          </a:bodyPr>
          <a:lstStyle>
            <a:lvl1pPr indent="-228600" lvl="0" marL="457200" rtl="0" algn="ctr">
              <a:spcBef>
                <a:spcPts val="0"/>
              </a:spcBef>
              <a:spcAft>
                <a:spcPts val="800"/>
              </a:spcAft>
              <a:buSzPts val="1700"/>
              <a:buNone/>
              <a:defRPr sz="1700"/>
            </a:lvl1pPr>
          </a:lstStyle>
          <a:p/>
        </p:txBody>
      </p:sp>
      <p:sp>
        <p:nvSpPr>
          <p:cNvPr id="505" name="Google Shape;505;p9"/>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06" name="Google Shape;506;p9"/>
          <p:cNvGrpSpPr/>
          <p:nvPr/>
        </p:nvGrpSpPr>
        <p:grpSpPr>
          <a:xfrm>
            <a:off x="218" y="264561"/>
            <a:ext cx="9143345" cy="1231682"/>
            <a:chOff x="218" y="898161"/>
            <a:chExt cx="9143345" cy="1231682"/>
          </a:xfrm>
        </p:grpSpPr>
        <p:sp>
          <p:nvSpPr>
            <p:cNvPr id="507" name="Google Shape;507;p9"/>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9"/>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9"/>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9"/>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9"/>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9"/>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9"/>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9"/>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9"/>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9"/>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9"/>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9"/>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9"/>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9"/>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9"/>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9"/>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9"/>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9"/>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9"/>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9"/>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9"/>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9"/>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9"/>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9"/>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9"/>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9"/>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9"/>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9"/>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9"/>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9"/>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9"/>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9"/>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9"/>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9"/>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9"/>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9"/>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9"/>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9"/>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9"/>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9"/>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9"/>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9"/>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9"/>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9"/>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9"/>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2" name="Google Shape;552;p9"/>
          <p:cNvGrpSpPr/>
          <p:nvPr/>
        </p:nvGrpSpPr>
        <p:grpSpPr>
          <a:xfrm>
            <a:off x="138350" y="260325"/>
            <a:ext cx="8847940" cy="1250750"/>
            <a:chOff x="138350" y="260325"/>
            <a:chExt cx="8847940" cy="1250750"/>
          </a:xfrm>
        </p:grpSpPr>
        <p:sp>
          <p:nvSpPr>
            <p:cNvPr id="553" name="Google Shape;553;p9"/>
            <p:cNvSpPr/>
            <p:nvPr/>
          </p:nvSpPr>
          <p:spPr>
            <a:xfrm>
              <a:off x="1499675"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2661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964725" y="13648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3765"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6511800" y="2603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9228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6693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38350" y="3663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5813290" y="108617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81922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3083050" y="5880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59053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3321725" y="1144805"/>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5550600"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7715565" y="1178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7255125" y="46268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8774600" y="14147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8928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7494550" y="13506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147815" y="607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49013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055300" y="4769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8316990" y="2603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364940"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194015"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8" name="Shape 578"/>
        <p:cNvGrpSpPr/>
        <p:nvPr/>
      </p:nvGrpSpPr>
      <p:grpSpPr>
        <a:xfrm>
          <a:off x="0" y="0"/>
          <a:ext cx="0" cy="0"/>
          <a:chOff x="0" y="0"/>
          <a:chExt cx="0" cy="0"/>
        </a:xfrm>
      </p:grpSpPr>
      <p:sp>
        <p:nvSpPr>
          <p:cNvPr id="579" name="Google Shape;579;p10"/>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80" name="Google Shape;580;p10"/>
          <p:cNvGrpSpPr/>
          <p:nvPr/>
        </p:nvGrpSpPr>
        <p:grpSpPr>
          <a:xfrm>
            <a:off x="218" y="3708336"/>
            <a:ext cx="9143345" cy="1231682"/>
            <a:chOff x="218" y="898161"/>
            <a:chExt cx="9143345" cy="1231682"/>
          </a:xfrm>
        </p:grpSpPr>
        <p:sp>
          <p:nvSpPr>
            <p:cNvPr id="581" name="Google Shape;581;p10"/>
            <p:cNvSpPr/>
            <p:nvPr/>
          </p:nvSpPr>
          <p:spPr>
            <a:xfrm>
              <a:off x="4567150"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10"/>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10"/>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0"/>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10"/>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10"/>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10"/>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10"/>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10"/>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0"/>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10"/>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10"/>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10"/>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10"/>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0"/>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10"/>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10"/>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10"/>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0"/>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10"/>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10"/>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10"/>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10"/>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10"/>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10"/>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10"/>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10"/>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10"/>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10"/>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10"/>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0"/>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F702A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10"/>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10"/>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10"/>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10"/>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10"/>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10"/>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10"/>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10"/>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10"/>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10"/>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10"/>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0"/>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10"/>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10"/>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6" name="Google Shape;626;p10"/>
          <p:cNvGrpSpPr/>
          <p:nvPr/>
        </p:nvGrpSpPr>
        <p:grpSpPr>
          <a:xfrm>
            <a:off x="138350" y="3775000"/>
            <a:ext cx="8847940" cy="1250750"/>
            <a:chOff x="138350" y="260325"/>
            <a:chExt cx="8847940" cy="1250750"/>
          </a:xfrm>
        </p:grpSpPr>
        <p:sp>
          <p:nvSpPr>
            <p:cNvPr id="627" name="Google Shape;627;p10"/>
            <p:cNvSpPr/>
            <p:nvPr/>
          </p:nvSpPr>
          <p:spPr>
            <a:xfrm>
              <a:off x="1499675" y="1250550"/>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0"/>
            <p:cNvSpPr/>
            <p:nvPr/>
          </p:nvSpPr>
          <p:spPr>
            <a:xfrm>
              <a:off x="2661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0"/>
            <p:cNvSpPr/>
            <p:nvPr/>
          </p:nvSpPr>
          <p:spPr>
            <a:xfrm>
              <a:off x="964725" y="1364875"/>
              <a:ext cx="96300" cy="96300"/>
            </a:xfrm>
            <a:prstGeom prst="donut">
              <a:avLst>
                <a:gd fmla="val 2206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0"/>
            <p:cNvSpPr/>
            <p:nvPr/>
          </p:nvSpPr>
          <p:spPr>
            <a:xfrm>
              <a:off x="2853765" y="14338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0"/>
            <p:cNvSpPr/>
            <p:nvPr/>
          </p:nvSpPr>
          <p:spPr>
            <a:xfrm>
              <a:off x="6511800" y="26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0"/>
            <p:cNvSpPr/>
            <p:nvPr/>
          </p:nvSpPr>
          <p:spPr>
            <a:xfrm>
              <a:off x="922865" y="385427"/>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0"/>
            <p:cNvSpPr/>
            <p:nvPr/>
          </p:nvSpPr>
          <p:spPr>
            <a:xfrm>
              <a:off x="1669300" y="3521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0"/>
            <p:cNvSpPr/>
            <p:nvPr/>
          </p:nvSpPr>
          <p:spPr>
            <a:xfrm>
              <a:off x="138350" y="36637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0"/>
            <p:cNvSpPr/>
            <p:nvPr/>
          </p:nvSpPr>
          <p:spPr>
            <a:xfrm>
              <a:off x="5813290" y="10861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0"/>
            <p:cNvSpPr/>
            <p:nvPr/>
          </p:nvSpPr>
          <p:spPr>
            <a:xfrm>
              <a:off x="8192200" y="35213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0"/>
            <p:cNvSpPr/>
            <p:nvPr/>
          </p:nvSpPr>
          <p:spPr>
            <a:xfrm>
              <a:off x="3083050" y="588050"/>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0"/>
            <p:cNvSpPr/>
            <p:nvPr/>
          </p:nvSpPr>
          <p:spPr>
            <a:xfrm>
              <a:off x="59053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0"/>
            <p:cNvSpPr/>
            <p:nvPr/>
          </p:nvSpPr>
          <p:spPr>
            <a:xfrm>
              <a:off x="3321725" y="1144805"/>
              <a:ext cx="124800" cy="124800"/>
            </a:xfrm>
            <a:prstGeom prst="donut">
              <a:avLst>
                <a:gd fmla="val 1379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0"/>
            <p:cNvSpPr/>
            <p:nvPr/>
          </p:nvSpPr>
          <p:spPr>
            <a:xfrm>
              <a:off x="5550600" y="1250550"/>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0"/>
            <p:cNvSpPr/>
            <p:nvPr/>
          </p:nvSpPr>
          <p:spPr>
            <a:xfrm>
              <a:off x="7715565" y="11781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0"/>
            <p:cNvSpPr/>
            <p:nvPr/>
          </p:nvSpPr>
          <p:spPr>
            <a:xfrm>
              <a:off x="7255125" y="4626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0"/>
            <p:cNvSpPr/>
            <p:nvPr/>
          </p:nvSpPr>
          <p:spPr>
            <a:xfrm>
              <a:off x="8774600" y="141477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0"/>
            <p:cNvSpPr/>
            <p:nvPr/>
          </p:nvSpPr>
          <p:spPr>
            <a:xfrm>
              <a:off x="8928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0"/>
            <p:cNvSpPr/>
            <p:nvPr/>
          </p:nvSpPr>
          <p:spPr>
            <a:xfrm>
              <a:off x="7494550" y="135063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0"/>
            <p:cNvSpPr/>
            <p:nvPr/>
          </p:nvSpPr>
          <p:spPr>
            <a:xfrm>
              <a:off x="4147815" y="6071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0"/>
            <p:cNvSpPr/>
            <p:nvPr/>
          </p:nvSpPr>
          <p:spPr>
            <a:xfrm>
              <a:off x="4901365" y="3854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0"/>
            <p:cNvSpPr/>
            <p:nvPr/>
          </p:nvSpPr>
          <p:spPr>
            <a:xfrm>
              <a:off x="5055300" y="4769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0"/>
            <p:cNvSpPr/>
            <p:nvPr/>
          </p:nvSpPr>
          <p:spPr>
            <a:xfrm>
              <a:off x="8316990" y="2603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0"/>
            <p:cNvSpPr/>
            <p:nvPr/>
          </p:nvSpPr>
          <p:spPr>
            <a:xfrm>
              <a:off x="364940" y="14338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0"/>
            <p:cNvSpPr/>
            <p:nvPr/>
          </p:nvSpPr>
          <p:spPr>
            <a:xfrm>
              <a:off x="194015" y="12696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043577"/>
            </a:gs>
            <a:gs pos="21000">
              <a:srgbClr val="062550"/>
            </a:gs>
            <a:gs pos="61000">
              <a:schemeClr val="lt1"/>
            </a:gs>
            <a:gs pos="100000">
              <a:schemeClr val="lt1"/>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lvl1pPr lvl="0"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1pPr>
            <a:lvl2pPr lvl="1"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2pPr>
            <a:lvl3pPr lvl="2"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3pPr>
            <a:lvl4pPr lvl="3"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4pPr>
            <a:lvl5pPr lvl="4"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5pPr>
            <a:lvl6pPr lvl="5"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6pPr>
            <a:lvl7pPr lvl="6"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7pPr>
            <a:lvl8pPr lvl="7"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8pPr>
            <a:lvl9pPr lvl="8"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9pPr>
          </a:lstStyle>
          <a:p/>
        </p:txBody>
      </p:sp>
      <p:sp>
        <p:nvSpPr>
          <p:cNvPr id="7" name="Google Shape;7;p1"/>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accent1"/>
              </a:buClr>
              <a:buSzPts val="2400"/>
              <a:buFont typeface="Catamaran"/>
              <a:buChar char="▹"/>
              <a:defRPr sz="2400">
                <a:solidFill>
                  <a:schemeClr val="dk1"/>
                </a:solidFill>
                <a:latin typeface="Catamaran"/>
                <a:ea typeface="Catamaran"/>
                <a:cs typeface="Catamaran"/>
                <a:sym typeface="Catamaran"/>
              </a:defRPr>
            </a:lvl1pPr>
            <a:lvl2pPr indent="-381000" lvl="1" marL="914400" rtl="0">
              <a:lnSpc>
                <a:spcPct val="115000"/>
              </a:lnSpc>
              <a:spcBef>
                <a:spcPts val="800"/>
              </a:spcBef>
              <a:spcAft>
                <a:spcPts val="0"/>
              </a:spcAft>
              <a:buClr>
                <a:schemeClr val="accent1"/>
              </a:buClr>
              <a:buSzPts val="2400"/>
              <a:buFont typeface="Catamaran"/>
              <a:buChar char="▸"/>
              <a:defRPr sz="2400">
                <a:solidFill>
                  <a:schemeClr val="dk1"/>
                </a:solidFill>
                <a:latin typeface="Catamaran"/>
                <a:ea typeface="Catamaran"/>
                <a:cs typeface="Catamaran"/>
                <a:sym typeface="Catamaran"/>
              </a:defRPr>
            </a:lvl2pPr>
            <a:lvl3pPr indent="-381000" lvl="2" marL="1371600" rtl="0">
              <a:lnSpc>
                <a:spcPct val="115000"/>
              </a:lnSpc>
              <a:spcBef>
                <a:spcPts val="800"/>
              </a:spcBef>
              <a:spcAft>
                <a:spcPts val="0"/>
              </a:spcAft>
              <a:buClr>
                <a:schemeClr val="accent1"/>
              </a:buClr>
              <a:buSzPts val="2400"/>
              <a:buFont typeface="Catamaran"/>
              <a:buChar char="■"/>
              <a:defRPr sz="2400">
                <a:solidFill>
                  <a:schemeClr val="dk1"/>
                </a:solidFill>
                <a:latin typeface="Catamaran"/>
                <a:ea typeface="Catamaran"/>
                <a:cs typeface="Catamaran"/>
                <a:sym typeface="Catamaran"/>
              </a:defRPr>
            </a:lvl3pPr>
            <a:lvl4pPr indent="-381000" lvl="3" marL="1828800" rtl="0">
              <a:lnSpc>
                <a:spcPct val="115000"/>
              </a:lnSpc>
              <a:spcBef>
                <a:spcPts val="800"/>
              </a:spcBef>
              <a:spcAft>
                <a:spcPts val="0"/>
              </a:spcAft>
              <a:buClr>
                <a:schemeClr val="dk1"/>
              </a:buClr>
              <a:buSzPts val="2400"/>
              <a:buFont typeface="Catamaran"/>
              <a:buChar char="●"/>
              <a:defRPr sz="2400">
                <a:solidFill>
                  <a:schemeClr val="dk1"/>
                </a:solidFill>
                <a:latin typeface="Catamaran"/>
                <a:ea typeface="Catamaran"/>
                <a:cs typeface="Catamaran"/>
                <a:sym typeface="Catamaran"/>
              </a:defRPr>
            </a:lvl4pPr>
            <a:lvl5pPr indent="-381000" lvl="4" marL="2286000" rtl="0">
              <a:lnSpc>
                <a:spcPct val="115000"/>
              </a:lnSpc>
              <a:spcBef>
                <a:spcPts val="800"/>
              </a:spcBef>
              <a:spcAft>
                <a:spcPts val="0"/>
              </a:spcAft>
              <a:buClr>
                <a:schemeClr val="dk1"/>
              </a:buClr>
              <a:buSzPts val="2400"/>
              <a:buFont typeface="Catamaran"/>
              <a:buChar char="○"/>
              <a:defRPr sz="2400">
                <a:solidFill>
                  <a:schemeClr val="dk1"/>
                </a:solidFill>
                <a:latin typeface="Catamaran"/>
                <a:ea typeface="Catamaran"/>
                <a:cs typeface="Catamaran"/>
                <a:sym typeface="Catamaran"/>
              </a:defRPr>
            </a:lvl5pPr>
            <a:lvl6pPr indent="-381000" lvl="5" marL="2743200" rtl="0">
              <a:lnSpc>
                <a:spcPct val="115000"/>
              </a:lnSpc>
              <a:spcBef>
                <a:spcPts val="800"/>
              </a:spcBef>
              <a:spcAft>
                <a:spcPts val="0"/>
              </a:spcAft>
              <a:buClr>
                <a:schemeClr val="dk1"/>
              </a:buClr>
              <a:buSzPts val="2400"/>
              <a:buFont typeface="Catamaran"/>
              <a:buChar char="■"/>
              <a:defRPr sz="2400">
                <a:solidFill>
                  <a:schemeClr val="dk1"/>
                </a:solidFill>
                <a:latin typeface="Catamaran"/>
                <a:ea typeface="Catamaran"/>
                <a:cs typeface="Catamaran"/>
                <a:sym typeface="Catamaran"/>
              </a:defRPr>
            </a:lvl6pPr>
            <a:lvl7pPr indent="-381000" lvl="6" marL="3200400" rtl="0">
              <a:lnSpc>
                <a:spcPct val="115000"/>
              </a:lnSpc>
              <a:spcBef>
                <a:spcPts val="800"/>
              </a:spcBef>
              <a:spcAft>
                <a:spcPts val="0"/>
              </a:spcAft>
              <a:buClr>
                <a:schemeClr val="dk1"/>
              </a:buClr>
              <a:buSzPts val="2400"/>
              <a:buFont typeface="Catamaran"/>
              <a:buChar char="●"/>
              <a:defRPr sz="2400">
                <a:solidFill>
                  <a:schemeClr val="dk1"/>
                </a:solidFill>
                <a:latin typeface="Catamaran"/>
                <a:ea typeface="Catamaran"/>
                <a:cs typeface="Catamaran"/>
                <a:sym typeface="Catamaran"/>
              </a:defRPr>
            </a:lvl7pPr>
            <a:lvl8pPr indent="-381000" lvl="7" marL="3657600" rtl="0">
              <a:lnSpc>
                <a:spcPct val="115000"/>
              </a:lnSpc>
              <a:spcBef>
                <a:spcPts val="800"/>
              </a:spcBef>
              <a:spcAft>
                <a:spcPts val="0"/>
              </a:spcAft>
              <a:buClr>
                <a:schemeClr val="dk1"/>
              </a:buClr>
              <a:buSzPts val="2400"/>
              <a:buFont typeface="Catamaran"/>
              <a:buChar char="○"/>
              <a:defRPr sz="2400">
                <a:solidFill>
                  <a:schemeClr val="dk1"/>
                </a:solidFill>
                <a:latin typeface="Catamaran"/>
                <a:ea typeface="Catamaran"/>
                <a:cs typeface="Catamaran"/>
                <a:sym typeface="Catamaran"/>
              </a:defRPr>
            </a:lvl8pPr>
            <a:lvl9pPr indent="-381000" lvl="8" marL="4114800" rtl="0">
              <a:lnSpc>
                <a:spcPct val="115000"/>
              </a:lnSpc>
              <a:spcBef>
                <a:spcPts val="800"/>
              </a:spcBef>
              <a:spcAft>
                <a:spcPts val="800"/>
              </a:spcAft>
              <a:buClr>
                <a:schemeClr val="dk1"/>
              </a:buClr>
              <a:buSzPts val="2400"/>
              <a:buFont typeface="Catamaran"/>
              <a:buChar char="■"/>
              <a:defRPr sz="2400">
                <a:solidFill>
                  <a:schemeClr val="dk1"/>
                </a:solidFill>
                <a:latin typeface="Catamaran"/>
                <a:ea typeface="Catamaran"/>
                <a:cs typeface="Catamaran"/>
                <a:sym typeface="Catamaran"/>
              </a:defRPr>
            </a:lvl9pPr>
          </a:lstStyle>
          <a:p/>
        </p:txBody>
      </p:sp>
      <p:sp>
        <p:nvSpPr>
          <p:cNvPr id="8" name="Google Shape;8;p1"/>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lvl="0" rtl="0" algn="ctr">
              <a:buNone/>
              <a:defRPr b="1" sz="1300">
                <a:solidFill>
                  <a:schemeClr val="dk1"/>
                </a:solidFill>
                <a:latin typeface="Catamaran"/>
                <a:ea typeface="Catamaran"/>
                <a:cs typeface="Catamaran"/>
                <a:sym typeface="Catamaran"/>
              </a:defRPr>
            </a:lvl1pPr>
            <a:lvl2pPr lvl="1" rtl="0" algn="ctr">
              <a:buNone/>
              <a:defRPr b="1" sz="1300">
                <a:solidFill>
                  <a:schemeClr val="dk1"/>
                </a:solidFill>
                <a:latin typeface="Catamaran"/>
                <a:ea typeface="Catamaran"/>
                <a:cs typeface="Catamaran"/>
                <a:sym typeface="Catamaran"/>
              </a:defRPr>
            </a:lvl2pPr>
            <a:lvl3pPr lvl="2" rtl="0" algn="ctr">
              <a:buNone/>
              <a:defRPr b="1" sz="1300">
                <a:solidFill>
                  <a:schemeClr val="dk1"/>
                </a:solidFill>
                <a:latin typeface="Catamaran"/>
                <a:ea typeface="Catamaran"/>
                <a:cs typeface="Catamaran"/>
                <a:sym typeface="Catamaran"/>
              </a:defRPr>
            </a:lvl3pPr>
            <a:lvl4pPr lvl="3" rtl="0" algn="ctr">
              <a:buNone/>
              <a:defRPr b="1" sz="1300">
                <a:solidFill>
                  <a:schemeClr val="dk1"/>
                </a:solidFill>
                <a:latin typeface="Catamaran"/>
                <a:ea typeface="Catamaran"/>
                <a:cs typeface="Catamaran"/>
                <a:sym typeface="Catamaran"/>
              </a:defRPr>
            </a:lvl4pPr>
            <a:lvl5pPr lvl="4" rtl="0" algn="ctr">
              <a:buNone/>
              <a:defRPr b="1" sz="1300">
                <a:solidFill>
                  <a:schemeClr val="dk1"/>
                </a:solidFill>
                <a:latin typeface="Catamaran"/>
                <a:ea typeface="Catamaran"/>
                <a:cs typeface="Catamaran"/>
                <a:sym typeface="Catamaran"/>
              </a:defRPr>
            </a:lvl5pPr>
            <a:lvl6pPr lvl="5" rtl="0" algn="ctr">
              <a:buNone/>
              <a:defRPr b="1" sz="1300">
                <a:solidFill>
                  <a:schemeClr val="dk1"/>
                </a:solidFill>
                <a:latin typeface="Catamaran"/>
                <a:ea typeface="Catamaran"/>
                <a:cs typeface="Catamaran"/>
                <a:sym typeface="Catamaran"/>
              </a:defRPr>
            </a:lvl6pPr>
            <a:lvl7pPr lvl="6" rtl="0" algn="ctr">
              <a:buNone/>
              <a:defRPr b="1" sz="1300">
                <a:solidFill>
                  <a:schemeClr val="dk1"/>
                </a:solidFill>
                <a:latin typeface="Catamaran"/>
                <a:ea typeface="Catamaran"/>
                <a:cs typeface="Catamaran"/>
                <a:sym typeface="Catamaran"/>
              </a:defRPr>
            </a:lvl7pPr>
            <a:lvl8pPr lvl="7" rtl="0" algn="ctr">
              <a:buNone/>
              <a:defRPr b="1" sz="1300">
                <a:solidFill>
                  <a:schemeClr val="dk1"/>
                </a:solidFill>
                <a:latin typeface="Catamaran"/>
                <a:ea typeface="Catamaran"/>
                <a:cs typeface="Catamaran"/>
                <a:sym typeface="Catamaran"/>
              </a:defRPr>
            </a:lvl8pPr>
            <a:lvl9pPr lvl="8" rtl="0" algn="ctr">
              <a:buNone/>
              <a:defRPr b="1" sz="1300">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6.jpg"/><Relationship Id="rId4" Type="http://schemas.openxmlformats.org/officeDocument/2006/relationships/image" Target="../media/image13.jpg"/><Relationship Id="rId5" Type="http://schemas.openxmlformats.org/officeDocument/2006/relationships/image" Target="../media/image6.jpg"/><Relationship Id="rId6" Type="http://schemas.openxmlformats.org/officeDocument/2006/relationships/image" Target="../media/image15.jpg"/><Relationship Id="rId7"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2"/>
          <p:cNvSpPr txBox="1"/>
          <p:nvPr>
            <p:ph type="ctrTitle"/>
          </p:nvPr>
        </p:nvSpPr>
        <p:spPr>
          <a:xfrm>
            <a:off x="855300" y="221875"/>
            <a:ext cx="7433400" cy="2244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chemeClr val="accent1"/>
                </a:solidFill>
              </a:rPr>
              <a:t>PROYECTO FINAL</a:t>
            </a:r>
            <a:r>
              <a:rPr lang="en"/>
              <a:t> </a:t>
            </a:r>
            <a:endParaRPr/>
          </a:p>
          <a:p>
            <a:pPr indent="0" lvl="0" marL="0" rtl="0" algn="ctr">
              <a:spcBef>
                <a:spcPts val="0"/>
              </a:spcBef>
              <a:spcAft>
                <a:spcPts val="0"/>
              </a:spcAft>
              <a:buNone/>
            </a:pPr>
            <a:r>
              <a:t/>
            </a:r>
            <a:endParaRPr sz="3200"/>
          </a:p>
          <a:p>
            <a:pPr indent="0" lvl="0" marL="0" rtl="0" algn="ctr">
              <a:spcBef>
                <a:spcPts val="0"/>
              </a:spcBef>
              <a:spcAft>
                <a:spcPts val="0"/>
              </a:spcAft>
              <a:buNone/>
            </a:pPr>
            <a:r>
              <a:rPr lang="en" sz="2800">
                <a:solidFill>
                  <a:schemeClr val="accent6"/>
                </a:solidFill>
              </a:rPr>
              <a:t>-MEMORIA MORFOLÓGICA AUTOASOCIATIVA-</a:t>
            </a:r>
            <a:endParaRPr sz="2800">
              <a:solidFill>
                <a:schemeClr val="accent6"/>
              </a:solidFill>
            </a:endParaRPr>
          </a:p>
          <a:p>
            <a:pPr indent="0" lvl="0" marL="0" rtl="0" algn="ctr">
              <a:spcBef>
                <a:spcPts val="0"/>
              </a:spcBef>
              <a:spcAft>
                <a:spcPts val="0"/>
              </a:spcAft>
              <a:buNone/>
            </a:pPr>
            <a:r>
              <a:t/>
            </a:r>
            <a:endParaRPr sz="2800">
              <a:solidFill>
                <a:schemeClr val="accent6"/>
              </a:solidFill>
            </a:endParaRPr>
          </a:p>
        </p:txBody>
      </p:sp>
      <p:pic>
        <p:nvPicPr>
          <p:cNvPr descr="Resultado de imagen para ipn logo" id="659" name="Google Shape;659;p12"/>
          <p:cNvPicPr preferRelativeResize="0"/>
          <p:nvPr/>
        </p:nvPicPr>
        <p:blipFill>
          <a:blip r:embed="rId3">
            <a:alphaModFix/>
          </a:blip>
          <a:stretch>
            <a:fillRect/>
          </a:stretch>
        </p:blipFill>
        <p:spPr>
          <a:xfrm>
            <a:off x="173025" y="134200"/>
            <a:ext cx="939350" cy="1466850"/>
          </a:xfrm>
          <a:prstGeom prst="rect">
            <a:avLst/>
          </a:prstGeom>
          <a:noFill/>
          <a:ln>
            <a:noFill/>
          </a:ln>
        </p:spPr>
      </p:pic>
      <p:pic>
        <p:nvPicPr>
          <p:cNvPr descr="Resultado de imagen para escom logo" id="660" name="Google Shape;660;p12"/>
          <p:cNvPicPr preferRelativeResize="0"/>
          <p:nvPr/>
        </p:nvPicPr>
        <p:blipFill>
          <a:blip r:embed="rId4">
            <a:alphaModFix/>
          </a:blip>
          <a:stretch>
            <a:fillRect/>
          </a:stretch>
        </p:blipFill>
        <p:spPr>
          <a:xfrm>
            <a:off x="7681300" y="134200"/>
            <a:ext cx="1316225" cy="922475"/>
          </a:xfrm>
          <a:prstGeom prst="rect">
            <a:avLst/>
          </a:prstGeom>
          <a:noFill/>
          <a:ln>
            <a:noFill/>
          </a:ln>
        </p:spPr>
      </p:pic>
      <p:sp>
        <p:nvSpPr>
          <p:cNvPr id="661" name="Google Shape;661;p12"/>
          <p:cNvSpPr txBox="1"/>
          <p:nvPr>
            <p:ph idx="4294967295" type="body"/>
          </p:nvPr>
        </p:nvSpPr>
        <p:spPr>
          <a:xfrm>
            <a:off x="1266975" y="2524575"/>
            <a:ext cx="6648300" cy="2407800"/>
          </a:xfrm>
          <a:prstGeom prst="rect">
            <a:avLst/>
          </a:prstGeom>
          <a:gradFill>
            <a:gsLst>
              <a:gs pos="0">
                <a:schemeClr val="accent5"/>
              </a:gs>
              <a:gs pos="100000">
                <a:srgbClr val="002FFF">
                  <a:alpha val="58431"/>
                </a:srgbClr>
              </a:gs>
            </a:gsLst>
            <a:lin ang="5400700" scaled="0"/>
          </a:gradFill>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b="1" lang="en" sz="1600"/>
              <a:t>PATTERN RECOGNITION</a:t>
            </a:r>
            <a:endParaRPr b="1" sz="1600"/>
          </a:p>
          <a:p>
            <a:pPr indent="0" lvl="0" marL="0" rtl="0" algn="ctr">
              <a:spcBef>
                <a:spcPts val="800"/>
              </a:spcBef>
              <a:spcAft>
                <a:spcPts val="0"/>
              </a:spcAft>
              <a:buClr>
                <a:schemeClr val="dk1"/>
              </a:buClr>
              <a:buSzPts val="1100"/>
              <a:buFont typeface="Arial"/>
              <a:buNone/>
            </a:pPr>
            <a:r>
              <a:rPr b="1" lang="en" sz="1200"/>
              <a:t>3CM11</a:t>
            </a:r>
            <a:endParaRPr b="1" sz="1200"/>
          </a:p>
          <a:p>
            <a:pPr indent="0" lvl="0" marL="0" rtl="0" algn="ctr">
              <a:spcBef>
                <a:spcPts val="800"/>
              </a:spcBef>
              <a:spcAft>
                <a:spcPts val="0"/>
              </a:spcAft>
              <a:buClr>
                <a:schemeClr val="dk1"/>
              </a:buClr>
              <a:buSzPts val="1100"/>
              <a:buFont typeface="Arial"/>
              <a:buNone/>
            </a:pPr>
            <a:r>
              <a:rPr b="1" lang="en" sz="1500"/>
              <a:t>Arévalo Andrade Miguel Ángel</a:t>
            </a:r>
            <a:endParaRPr b="1" sz="1500"/>
          </a:p>
          <a:p>
            <a:pPr indent="0" lvl="0" marL="0" rtl="0" algn="ctr">
              <a:spcBef>
                <a:spcPts val="800"/>
              </a:spcBef>
              <a:spcAft>
                <a:spcPts val="0"/>
              </a:spcAft>
              <a:buClr>
                <a:schemeClr val="dk1"/>
              </a:buClr>
              <a:buSzPts val="1100"/>
              <a:buFont typeface="Arial"/>
              <a:buNone/>
            </a:pPr>
            <a:r>
              <a:rPr b="1" lang="en" sz="1500"/>
              <a:t>Medero Luján Alejandro</a:t>
            </a:r>
            <a:endParaRPr b="1" sz="1500"/>
          </a:p>
          <a:p>
            <a:pPr indent="0" lvl="0" marL="0" rtl="0" algn="ctr">
              <a:spcBef>
                <a:spcPts val="800"/>
              </a:spcBef>
              <a:spcAft>
                <a:spcPts val="0"/>
              </a:spcAft>
              <a:buClr>
                <a:schemeClr val="dk1"/>
              </a:buClr>
              <a:buSzPts val="1100"/>
              <a:buFont typeface="Arial"/>
              <a:buNone/>
            </a:pPr>
            <a:r>
              <a:rPr b="1" lang="en" sz="1500"/>
              <a:t>Castro Cruces Jorge Eduardo</a:t>
            </a:r>
            <a:endParaRPr b="1" sz="1500"/>
          </a:p>
          <a:p>
            <a:pPr indent="0" lvl="0" marL="0" rtl="0" algn="ctr">
              <a:spcBef>
                <a:spcPts val="800"/>
              </a:spcBef>
              <a:spcAft>
                <a:spcPts val="0"/>
              </a:spcAft>
              <a:buClr>
                <a:schemeClr val="dk1"/>
              </a:buClr>
              <a:buSzPts val="1100"/>
              <a:buFont typeface="Arial"/>
              <a:buNone/>
            </a:pPr>
            <a:r>
              <a:rPr b="1" lang="en" sz="1500"/>
              <a:t>Franco Ake Alan</a:t>
            </a:r>
            <a:endParaRPr b="1" sz="1200"/>
          </a:p>
          <a:p>
            <a:pPr indent="0" lvl="0" marL="0" rtl="0" algn="ctr">
              <a:spcBef>
                <a:spcPts val="800"/>
              </a:spcBef>
              <a:spcAft>
                <a:spcPts val="800"/>
              </a:spcAft>
              <a:buClr>
                <a:schemeClr val="dk1"/>
              </a:buClr>
              <a:buSzPts val="1100"/>
              <a:buFont typeface="Arial"/>
              <a:buNone/>
            </a:pPr>
            <a:r>
              <a:rPr b="1" lang="en" sz="1200"/>
              <a:t>MIERCOLES, 23 DE JUNIO DE 2021</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21"/>
          <p:cNvSpPr txBox="1"/>
          <p:nvPr>
            <p:ph idx="1" type="body"/>
          </p:nvPr>
        </p:nvSpPr>
        <p:spPr>
          <a:xfrm>
            <a:off x="933700" y="2015300"/>
            <a:ext cx="7684800" cy="3128100"/>
          </a:xfrm>
          <a:prstGeom prst="rect">
            <a:avLst/>
          </a:prstGeom>
        </p:spPr>
        <p:txBody>
          <a:bodyPr anchorCtr="0" anchor="t" bIns="0" lIns="0" spcFirstLastPara="1" rIns="0" wrap="square" tIns="0">
            <a:noAutofit/>
          </a:bodyPr>
          <a:lstStyle/>
          <a:p>
            <a:pPr indent="0" lvl="0" marL="0" rtl="0" algn="just">
              <a:spcBef>
                <a:spcPts val="0"/>
              </a:spcBef>
              <a:spcAft>
                <a:spcPts val="800"/>
              </a:spcAft>
              <a:buNone/>
            </a:pPr>
            <a:r>
              <a:rPr lang="en" sz="1800"/>
              <a:t>Una memoria asociativa puede almacenar información y recuperarla cuando sea necesario, es decir, una red retroalimentada, cuya salida se utiliza repetidamente como una nueva entrada hasta que el proceso converge. Puede recuperar dicha información basándose en el conocimiento de parte de ésta (clave). El patrón clave puede ser una versión con ruido de un patrón memorizado, es decir, que difiere de él en pocas componentes. La memoria humana recuerda a una persona aunque vaya vestida de forma diferente o lleve gafas.</a:t>
            </a:r>
            <a:endParaRPr sz="1800"/>
          </a:p>
        </p:txBody>
      </p:sp>
      <p:sp>
        <p:nvSpPr>
          <p:cNvPr id="769" name="Google Shape;769;p21"/>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70" name="Google Shape;770;p21"/>
          <p:cNvPicPr preferRelativeResize="0"/>
          <p:nvPr/>
        </p:nvPicPr>
        <p:blipFill>
          <a:blip r:embed="rId3">
            <a:alphaModFix/>
          </a:blip>
          <a:stretch>
            <a:fillRect/>
          </a:stretch>
        </p:blipFill>
        <p:spPr>
          <a:xfrm>
            <a:off x="148350" y="180649"/>
            <a:ext cx="1394875" cy="1754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22"/>
          <p:cNvSpPr txBox="1"/>
          <p:nvPr>
            <p:ph idx="1" type="body"/>
          </p:nvPr>
        </p:nvSpPr>
        <p:spPr>
          <a:xfrm>
            <a:off x="314200" y="1591500"/>
            <a:ext cx="8529000" cy="30924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b="1" lang="en" sz="2400">
                <a:latin typeface="Catamaran"/>
                <a:ea typeface="Catamaran"/>
                <a:cs typeface="Catamaran"/>
                <a:sym typeface="Catamaran"/>
              </a:rPr>
              <a:t>Memorias heteroasociativas: </a:t>
            </a:r>
            <a:r>
              <a:rPr lang="en" sz="2400"/>
              <a:t>establecen una correspondencia de x (vector de entrada) en y (vector de salida), de distinta dimensión. Dichos patrones se llaman memorias principales o de referencia.</a:t>
            </a:r>
            <a:endParaRPr sz="2400"/>
          </a:p>
          <a:p>
            <a:pPr indent="0" lvl="0" marL="0" rtl="0" algn="just">
              <a:spcBef>
                <a:spcPts val="800"/>
              </a:spcBef>
              <a:spcAft>
                <a:spcPts val="0"/>
              </a:spcAft>
              <a:buNone/>
            </a:pPr>
            <a:r>
              <a:t/>
            </a:r>
            <a:endParaRPr sz="2400"/>
          </a:p>
          <a:p>
            <a:pPr indent="0" lvl="0" marL="0" rtl="0" algn="just">
              <a:spcBef>
                <a:spcPts val="800"/>
              </a:spcBef>
              <a:spcAft>
                <a:spcPts val="0"/>
              </a:spcAft>
              <a:buNone/>
            </a:pPr>
            <a:r>
              <a:rPr b="1" lang="en" sz="2400">
                <a:latin typeface="Catamaran"/>
                <a:ea typeface="Catamaran"/>
                <a:cs typeface="Catamaran"/>
                <a:sym typeface="Catamaran"/>
              </a:rPr>
              <a:t>Memorias autoasociativas:</a:t>
            </a:r>
            <a:r>
              <a:rPr lang="en" sz="2400"/>
              <a:t> establece la misma correspondencia que la memoria heteroasociativa pero siendo los patrones de entrada y de salida los mismos.</a:t>
            </a:r>
            <a:endParaRPr sz="2400"/>
          </a:p>
          <a:p>
            <a:pPr indent="0" lvl="0" marL="0" rtl="0" algn="just">
              <a:spcBef>
                <a:spcPts val="800"/>
              </a:spcBef>
              <a:spcAft>
                <a:spcPts val="800"/>
              </a:spcAft>
              <a:buNone/>
            </a:pPr>
            <a:r>
              <a:t/>
            </a:r>
            <a:endParaRPr sz="2400"/>
          </a:p>
        </p:txBody>
      </p:sp>
      <p:sp>
        <p:nvSpPr>
          <p:cNvPr id="776" name="Google Shape;776;p22"/>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77" name="Google Shape;777;p22"/>
          <p:cNvSpPr txBox="1"/>
          <p:nvPr/>
        </p:nvSpPr>
        <p:spPr>
          <a:xfrm>
            <a:off x="2428650" y="512950"/>
            <a:ext cx="4286700" cy="554100"/>
          </a:xfrm>
          <a:prstGeom prst="rect">
            <a:avLst/>
          </a:prstGeom>
          <a:gradFill>
            <a:gsLst>
              <a:gs pos="0">
                <a:srgbClr val="BEF176"/>
              </a:gs>
              <a:gs pos="50000">
                <a:schemeClr val="accent2"/>
              </a:gs>
              <a:gs pos="100000">
                <a:srgbClr val="AF9FFF"/>
              </a:gs>
            </a:gsLst>
            <a:lin ang="5400700" scaled="0"/>
          </a:gradFill>
          <a:ln>
            <a:noFill/>
          </a:ln>
        </p:spPr>
        <p:txBody>
          <a:bodyPr anchorCtr="0" anchor="t" bIns="91425" lIns="91425" spcFirstLastPara="1" rIns="91425" wrap="square" tIns="91425">
            <a:spAutoFit/>
          </a:bodyPr>
          <a:lstStyle/>
          <a:p>
            <a:pPr indent="0" lvl="0" marL="0" rtl="0" algn="l">
              <a:lnSpc>
                <a:spcPct val="130000"/>
              </a:lnSpc>
              <a:spcBef>
                <a:spcPts val="1700"/>
              </a:spcBef>
              <a:spcAft>
                <a:spcPts val="400"/>
              </a:spcAft>
              <a:buNone/>
            </a:pPr>
            <a:r>
              <a:rPr b="1" lang="en" sz="2400">
                <a:solidFill>
                  <a:schemeClr val="dk1"/>
                </a:solidFill>
                <a:latin typeface="Catamaran"/>
                <a:ea typeface="Catamaran"/>
                <a:cs typeface="Catamaran"/>
                <a:sym typeface="Catamaran"/>
              </a:rPr>
              <a:t>Tipos de memorias asociativas</a:t>
            </a:r>
            <a:endParaRPr b="1" sz="2400">
              <a:solidFill>
                <a:schemeClr val="dk1"/>
              </a:solidFill>
              <a:latin typeface="Catamaran"/>
              <a:ea typeface="Catamaran"/>
              <a:cs typeface="Catamaran"/>
              <a:sym typeface="Catamar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23"/>
          <p:cNvSpPr txBox="1"/>
          <p:nvPr>
            <p:ph idx="1" type="body"/>
          </p:nvPr>
        </p:nvSpPr>
        <p:spPr>
          <a:xfrm>
            <a:off x="1241875" y="1933200"/>
            <a:ext cx="6660300" cy="2480700"/>
          </a:xfrm>
          <a:prstGeom prst="rect">
            <a:avLst/>
          </a:prstGeom>
        </p:spPr>
        <p:txBody>
          <a:bodyPr anchorCtr="0" anchor="t" bIns="0" lIns="0" spcFirstLastPara="1" rIns="0" wrap="square" tIns="0">
            <a:noAutofit/>
          </a:bodyPr>
          <a:lstStyle/>
          <a:p>
            <a:pPr indent="0" lvl="0" marL="0" rtl="0" algn="just">
              <a:spcBef>
                <a:spcPts val="0"/>
              </a:spcBef>
              <a:spcAft>
                <a:spcPts val="800"/>
              </a:spcAft>
              <a:buNone/>
            </a:pPr>
            <a:r>
              <a:rPr lang="en" sz="2400"/>
              <a:t>Una de las mayores contribuciones al área de las redes neuronales fue realizada en los años 1980 por John Hopfield, quien estudió modelos </a:t>
            </a:r>
            <a:r>
              <a:rPr lang="en" sz="2400"/>
              <a:t>auto asociativos</a:t>
            </a:r>
            <a:r>
              <a:rPr lang="en" sz="2400"/>
              <a:t> que presentaban algunas similaridades con los perceptrones, pero incluía también grandes diferencias.</a:t>
            </a:r>
            <a:endParaRPr sz="2400"/>
          </a:p>
        </p:txBody>
      </p:sp>
      <p:sp>
        <p:nvSpPr>
          <p:cNvPr id="783" name="Google Shape;783;p23"/>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84" name="Google Shape;784;p23"/>
          <p:cNvSpPr txBox="1"/>
          <p:nvPr/>
        </p:nvSpPr>
        <p:spPr>
          <a:xfrm>
            <a:off x="3602600" y="1222125"/>
            <a:ext cx="3000000" cy="5541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1700"/>
              </a:spcBef>
              <a:spcAft>
                <a:spcPts val="400"/>
              </a:spcAft>
              <a:buNone/>
            </a:pPr>
            <a:r>
              <a:rPr b="1" lang="en" sz="2400">
                <a:solidFill>
                  <a:schemeClr val="dk1"/>
                </a:solidFill>
                <a:latin typeface="Catamaran"/>
                <a:ea typeface="Catamaran"/>
                <a:cs typeface="Catamaran"/>
                <a:sym typeface="Catamaran"/>
              </a:rPr>
              <a:t>Red de Hopfield</a:t>
            </a:r>
            <a:endParaRPr b="1" sz="2400">
              <a:solidFill>
                <a:schemeClr val="dk1"/>
              </a:solidFill>
              <a:latin typeface="Catamaran"/>
              <a:ea typeface="Catamaran"/>
              <a:cs typeface="Catamaran"/>
              <a:sym typeface="Catamar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24"/>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90" name="Google Shape;790;p24"/>
          <p:cNvPicPr preferRelativeResize="0"/>
          <p:nvPr/>
        </p:nvPicPr>
        <p:blipFill>
          <a:blip r:embed="rId3">
            <a:alphaModFix/>
          </a:blip>
          <a:stretch>
            <a:fillRect/>
          </a:stretch>
        </p:blipFill>
        <p:spPr>
          <a:xfrm>
            <a:off x="2012688" y="1881651"/>
            <a:ext cx="5118625" cy="2807975"/>
          </a:xfrm>
          <a:prstGeom prst="rect">
            <a:avLst/>
          </a:prstGeom>
          <a:noFill/>
          <a:ln>
            <a:noFill/>
          </a:ln>
        </p:spPr>
      </p:pic>
      <p:sp>
        <p:nvSpPr>
          <p:cNvPr id="791" name="Google Shape;791;p24"/>
          <p:cNvSpPr txBox="1"/>
          <p:nvPr/>
        </p:nvSpPr>
        <p:spPr>
          <a:xfrm>
            <a:off x="3072000" y="661775"/>
            <a:ext cx="3000000" cy="554100"/>
          </a:xfrm>
          <a:prstGeom prst="rect">
            <a:avLst/>
          </a:prstGeom>
          <a:gradFill>
            <a:gsLst>
              <a:gs pos="0">
                <a:srgbClr val="A54FA6"/>
              </a:gs>
              <a:gs pos="100000">
                <a:srgbClr val="F702A2"/>
              </a:gs>
            </a:gsLst>
            <a:lin ang="5400700" scaled="0"/>
          </a:gradFill>
          <a:ln>
            <a:noFill/>
          </a:ln>
        </p:spPr>
        <p:txBody>
          <a:bodyPr anchorCtr="0" anchor="t" bIns="91425" lIns="91425" spcFirstLastPara="1" rIns="91425" wrap="square" tIns="91425">
            <a:spAutoFit/>
          </a:bodyPr>
          <a:lstStyle/>
          <a:p>
            <a:pPr indent="0" lvl="0" marL="0" rtl="0" algn="l">
              <a:lnSpc>
                <a:spcPct val="130000"/>
              </a:lnSpc>
              <a:spcBef>
                <a:spcPts val="1700"/>
              </a:spcBef>
              <a:spcAft>
                <a:spcPts val="400"/>
              </a:spcAft>
              <a:buNone/>
            </a:pPr>
            <a:r>
              <a:rPr b="1" lang="en" sz="2400">
                <a:solidFill>
                  <a:schemeClr val="dk1"/>
                </a:solidFill>
                <a:latin typeface="Catamaran"/>
                <a:ea typeface="Catamaran"/>
                <a:cs typeface="Catamaran"/>
                <a:sym typeface="Catamaran"/>
              </a:rPr>
              <a:t>Modelo</a:t>
            </a:r>
            <a:r>
              <a:rPr b="1" lang="en" sz="2400">
                <a:solidFill>
                  <a:schemeClr val="dk1"/>
                </a:solidFill>
                <a:latin typeface="Catamaran"/>
                <a:ea typeface="Catamaran"/>
                <a:cs typeface="Catamaran"/>
                <a:sym typeface="Catamaran"/>
              </a:rPr>
              <a:t> de Hopfield</a:t>
            </a:r>
            <a:endParaRPr b="1" sz="2400">
              <a:solidFill>
                <a:schemeClr val="dk1"/>
              </a:solidFill>
              <a:latin typeface="Catamaran"/>
              <a:ea typeface="Catamaran"/>
              <a:cs typeface="Catamaran"/>
              <a:sym typeface="Catamar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25"/>
          <p:cNvSpPr txBox="1"/>
          <p:nvPr>
            <p:ph idx="1" type="body"/>
          </p:nvPr>
        </p:nvSpPr>
        <p:spPr>
          <a:xfrm>
            <a:off x="297550" y="1753475"/>
            <a:ext cx="8289300" cy="2986200"/>
          </a:xfrm>
          <a:prstGeom prst="rect">
            <a:avLst/>
          </a:prstGeom>
        </p:spPr>
        <p:txBody>
          <a:bodyPr anchorCtr="0" anchor="t" bIns="0" lIns="0" spcFirstLastPara="1" rIns="0" wrap="square" tIns="0">
            <a:noAutofit/>
          </a:bodyPr>
          <a:lstStyle/>
          <a:p>
            <a:pPr indent="-342900" lvl="0" marL="457200" rtl="0" algn="just">
              <a:spcBef>
                <a:spcPts val="0"/>
              </a:spcBef>
              <a:spcAft>
                <a:spcPts val="0"/>
              </a:spcAft>
              <a:buSzPts val="1800"/>
              <a:buChar char="▹"/>
            </a:pPr>
            <a:r>
              <a:rPr lang="en" sz="1800"/>
              <a:t>Es una estructura en donde la matriz de pesos es cuadrada y simétrica. Es decir los pesos de un PE a otro tiene el mismo valor en ambas direcciones. · Cada PE está conectado con todos los demás, incluso con </a:t>
            </a:r>
            <a:r>
              <a:rPr lang="en" sz="1800"/>
              <a:t>sí</a:t>
            </a:r>
            <a:r>
              <a:rPr lang="en" sz="1800"/>
              <a:t> mismo pero el valor de dicha conexión es 0, significando que el PE no se realimenta a </a:t>
            </a:r>
            <a:r>
              <a:rPr lang="en" sz="1800"/>
              <a:t>sí</a:t>
            </a:r>
            <a:r>
              <a:rPr lang="en" sz="1800"/>
              <a:t> mismo.</a:t>
            </a:r>
            <a:endParaRPr sz="1800"/>
          </a:p>
          <a:p>
            <a:pPr indent="-342900" lvl="0" marL="457200" rtl="0" algn="just">
              <a:spcBef>
                <a:spcPts val="0"/>
              </a:spcBef>
              <a:spcAft>
                <a:spcPts val="0"/>
              </a:spcAft>
              <a:buSzPts val="1800"/>
              <a:buChar char="▹"/>
            </a:pPr>
            <a:r>
              <a:rPr lang="en" sz="1800"/>
              <a:t>La función de </a:t>
            </a:r>
            <a:r>
              <a:rPr lang="en" sz="1800"/>
              <a:t>transferencia</a:t>
            </a:r>
            <a:r>
              <a:rPr lang="en" sz="1800"/>
              <a:t> de cada PE, que normalmente se suele utilizar, es una </a:t>
            </a:r>
            <a:r>
              <a:rPr lang="en" sz="1800"/>
              <a:t>hardlimit</a:t>
            </a:r>
            <a:r>
              <a:rPr lang="en" sz="1800"/>
              <a:t> y los PE calculan la suma de los pesos por las entradas menos un cierto umbral, pasando a través de la función de transferencia, produciendo así su estado de salida.</a:t>
            </a:r>
            <a:endParaRPr sz="1800"/>
          </a:p>
          <a:p>
            <a:pPr indent="-342900" lvl="0" marL="457200" rtl="0" algn="just">
              <a:spcBef>
                <a:spcPts val="0"/>
              </a:spcBef>
              <a:spcAft>
                <a:spcPts val="0"/>
              </a:spcAft>
              <a:buSzPts val="1800"/>
              <a:buChar char="▹"/>
            </a:pPr>
            <a:r>
              <a:rPr lang="en" sz="1800"/>
              <a:t>Las entradas son 2 estados: binarias (0,1) o bipolar (-1,1).</a:t>
            </a:r>
            <a:endParaRPr sz="1800"/>
          </a:p>
          <a:p>
            <a:pPr indent="0" lvl="0" marL="0" rtl="0" algn="just">
              <a:spcBef>
                <a:spcPts val="800"/>
              </a:spcBef>
              <a:spcAft>
                <a:spcPts val="800"/>
              </a:spcAft>
              <a:buNone/>
            </a:pPr>
            <a:r>
              <a:t/>
            </a:r>
            <a:endParaRPr sz="1800"/>
          </a:p>
        </p:txBody>
      </p:sp>
      <p:sp>
        <p:nvSpPr>
          <p:cNvPr id="797" name="Google Shape;797;p25"/>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98" name="Google Shape;798;p25"/>
          <p:cNvSpPr txBox="1"/>
          <p:nvPr/>
        </p:nvSpPr>
        <p:spPr>
          <a:xfrm>
            <a:off x="3305000" y="860800"/>
            <a:ext cx="3000000" cy="554100"/>
          </a:xfrm>
          <a:prstGeom prst="rect">
            <a:avLst/>
          </a:prstGeom>
          <a:gradFill>
            <a:gsLst>
              <a:gs pos="0">
                <a:srgbClr val="BEF176"/>
              </a:gs>
              <a:gs pos="100000">
                <a:srgbClr val="17A892"/>
              </a:gs>
            </a:gsLst>
            <a:lin ang="0" scaled="0"/>
          </a:gradFill>
          <a:ln>
            <a:noFill/>
          </a:ln>
        </p:spPr>
        <p:txBody>
          <a:bodyPr anchorCtr="0" anchor="t" bIns="91425" lIns="91425" spcFirstLastPara="1" rIns="91425" wrap="square" tIns="91425">
            <a:spAutoFit/>
          </a:bodyPr>
          <a:lstStyle/>
          <a:p>
            <a:pPr indent="0" lvl="0" marL="0" rtl="0" algn="ctr">
              <a:lnSpc>
                <a:spcPct val="130000"/>
              </a:lnSpc>
              <a:spcBef>
                <a:spcPts val="1700"/>
              </a:spcBef>
              <a:spcAft>
                <a:spcPts val="400"/>
              </a:spcAft>
              <a:buNone/>
            </a:pPr>
            <a:r>
              <a:rPr b="1" lang="en" sz="2400">
                <a:solidFill>
                  <a:schemeClr val="dk1"/>
                </a:solidFill>
                <a:latin typeface="Catamaran"/>
                <a:ea typeface="Catamaran"/>
                <a:cs typeface="Catamaran"/>
                <a:sym typeface="Catamaran"/>
              </a:rPr>
              <a:t>Características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26"/>
          <p:cNvSpPr txBox="1"/>
          <p:nvPr>
            <p:ph idx="1" type="body"/>
          </p:nvPr>
        </p:nvSpPr>
        <p:spPr>
          <a:xfrm>
            <a:off x="90275" y="1944775"/>
            <a:ext cx="8835900" cy="40488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n" sz="1800"/>
              <a:t>Las entradas son aplicadas a la red, ésta a través de un ciclo produce una </a:t>
            </a:r>
            <a:r>
              <a:rPr lang="en" sz="1800"/>
              <a:t>sucesión</a:t>
            </a:r>
            <a:r>
              <a:rPr lang="en" sz="1800"/>
              <a:t> de estados, hasta que converge a una solución estable, la cual ocurre cuando las salidas de los diferentes PES no cambian.</a:t>
            </a:r>
            <a:endParaRPr sz="1800"/>
          </a:p>
          <a:p>
            <a:pPr indent="0" lvl="0" marL="0" rtl="0" algn="just">
              <a:spcBef>
                <a:spcPts val="800"/>
              </a:spcBef>
              <a:spcAft>
                <a:spcPts val="0"/>
              </a:spcAft>
              <a:buNone/>
            </a:pPr>
            <a:r>
              <a:rPr lang="en" sz="1800"/>
              <a:t>Entonces la salida que produce la red es la combinación de todas las salidas de los PEs, cuando éstos se encuentran estables.</a:t>
            </a:r>
            <a:endParaRPr sz="1800"/>
          </a:p>
          <a:p>
            <a:pPr indent="0" lvl="0" marL="0" rtl="0" algn="just">
              <a:spcBef>
                <a:spcPts val="800"/>
              </a:spcBef>
              <a:spcAft>
                <a:spcPts val="0"/>
              </a:spcAft>
              <a:buNone/>
            </a:pPr>
            <a:r>
              <a:t/>
            </a:r>
            <a:endParaRPr sz="1800"/>
          </a:p>
          <a:p>
            <a:pPr indent="0" lvl="0" marL="0" rtl="0" algn="just">
              <a:spcBef>
                <a:spcPts val="800"/>
              </a:spcBef>
              <a:spcAft>
                <a:spcPts val="800"/>
              </a:spcAft>
              <a:buNone/>
            </a:pPr>
            <a:r>
              <a:t/>
            </a:r>
            <a:endParaRPr sz="1800"/>
          </a:p>
        </p:txBody>
      </p:sp>
      <p:sp>
        <p:nvSpPr>
          <p:cNvPr id="804" name="Google Shape;804;p26"/>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05" name="Google Shape;805;p26"/>
          <p:cNvSpPr txBox="1"/>
          <p:nvPr/>
        </p:nvSpPr>
        <p:spPr>
          <a:xfrm>
            <a:off x="3220000" y="828925"/>
            <a:ext cx="3000000" cy="554100"/>
          </a:xfrm>
          <a:prstGeom prst="rect">
            <a:avLst/>
          </a:prstGeom>
          <a:noFill/>
          <a:ln>
            <a:noFill/>
          </a:ln>
        </p:spPr>
        <p:txBody>
          <a:bodyPr anchorCtr="0" anchor="t" bIns="91425" lIns="91425" spcFirstLastPara="1" rIns="91425" wrap="square" tIns="91425">
            <a:spAutoFit/>
          </a:bodyPr>
          <a:lstStyle/>
          <a:p>
            <a:pPr indent="0" lvl="0" marL="0" rtl="0" algn="ctr">
              <a:lnSpc>
                <a:spcPct val="130000"/>
              </a:lnSpc>
              <a:spcBef>
                <a:spcPts val="1700"/>
              </a:spcBef>
              <a:spcAft>
                <a:spcPts val="400"/>
              </a:spcAft>
              <a:buNone/>
            </a:pPr>
            <a:r>
              <a:rPr b="1" lang="en" sz="2400">
                <a:solidFill>
                  <a:schemeClr val="dk1"/>
                </a:solidFill>
                <a:latin typeface="Catamaran"/>
                <a:ea typeface="Catamaran"/>
                <a:cs typeface="Catamaran"/>
                <a:sym typeface="Catamaran"/>
              </a:rPr>
              <a:t>Funcionamiento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27"/>
          <p:cNvSpPr txBox="1"/>
          <p:nvPr>
            <p:ph idx="1" type="body"/>
          </p:nvPr>
        </p:nvSpPr>
        <p:spPr>
          <a:xfrm>
            <a:off x="435700" y="1912875"/>
            <a:ext cx="8416500" cy="25011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n" sz="1800"/>
              <a:t>Una manera simple de visualizar el sistema es considerar que, ya que todos los PEs están conectados entre sí, el PE que se encuentra activado afecta a todos los demás. El estado inicial, representa un conjunto de valores diferentes, cada uno tratando de afectar a los demás.</a:t>
            </a:r>
            <a:endParaRPr sz="1800"/>
          </a:p>
          <a:p>
            <a:pPr indent="0" lvl="0" marL="0" rtl="0" algn="just">
              <a:spcBef>
                <a:spcPts val="800"/>
              </a:spcBef>
              <a:spcAft>
                <a:spcPts val="800"/>
              </a:spcAft>
              <a:buNone/>
            </a:pPr>
            <a:r>
              <a:rPr lang="en" sz="1800"/>
              <a:t>Esto, comunmente es inestable, como la red se mueve a través de diferentes estados, al final se obtendrá el mejor compromiso, que la red puede encontrar. En este estado existen muchas entradas que tratan de activar un PE y existen otras que tratan de desactivarlo, eso al final significa un estado estable.</a:t>
            </a:r>
            <a:endParaRPr/>
          </a:p>
        </p:txBody>
      </p:sp>
      <p:sp>
        <p:nvSpPr>
          <p:cNvPr id="811" name="Google Shape;811;p27"/>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12" name="Google Shape;812;p27"/>
          <p:cNvSpPr txBox="1"/>
          <p:nvPr/>
        </p:nvSpPr>
        <p:spPr>
          <a:xfrm>
            <a:off x="3143950" y="967075"/>
            <a:ext cx="3000000" cy="554100"/>
          </a:xfrm>
          <a:prstGeom prst="rect">
            <a:avLst/>
          </a:prstGeom>
          <a:noFill/>
          <a:ln>
            <a:noFill/>
          </a:ln>
        </p:spPr>
        <p:txBody>
          <a:bodyPr anchorCtr="0" anchor="t" bIns="91425" lIns="91425" spcFirstLastPara="1" rIns="91425" wrap="square" tIns="91425">
            <a:spAutoFit/>
          </a:bodyPr>
          <a:lstStyle/>
          <a:p>
            <a:pPr indent="0" lvl="0" marL="0" rtl="0" algn="ctr">
              <a:lnSpc>
                <a:spcPct val="130000"/>
              </a:lnSpc>
              <a:spcBef>
                <a:spcPts val="1700"/>
              </a:spcBef>
              <a:spcAft>
                <a:spcPts val="400"/>
              </a:spcAft>
              <a:buNone/>
            </a:pPr>
            <a:r>
              <a:rPr b="1" lang="en" sz="2400">
                <a:solidFill>
                  <a:schemeClr val="dk1"/>
                </a:solidFill>
                <a:latin typeface="Catamaran"/>
                <a:ea typeface="Catamaran"/>
                <a:cs typeface="Catamaran"/>
                <a:sym typeface="Catamaran"/>
              </a:rPr>
              <a:t>Funcionamiento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28"/>
          <p:cNvSpPr txBox="1"/>
          <p:nvPr>
            <p:ph idx="1" type="body"/>
          </p:nvPr>
        </p:nvSpPr>
        <p:spPr>
          <a:xfrm>
            <a:off x="359825" y="1933100"/>
            <a:ext cx="8318400" cy="24807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n" sz="1800"/>
              <a:t>El </a:t>
            </a:r>
            <a:r>
              <a:rPr lang="en" sz="1800"/>
              <a:t>algoritmo</a:t>
            </a:r>
            <a:r>
              <a:rPr lang="en" sz="1800"/>
              <a:t> para redes de Hopfield es el siguiente:</a:t>
            </a:r>
            <a:endParaRPr sz="1800"/>
          </a:p>
          <a:p>
            <a:pPr indent="0" lvl="0" marL="0" rtl="0" algn="just">
              <a:spcBef>
                <a:spcPts val="800"/>
              </a:spcBef>
              <a:spcAft>
                <a:spcPts val="0"/>
              </a:spcAft>
              <a:buNone/>
            </a:pPr>
            <a:r>
              <a:t/>
            </a:r>
            <a:endParaRPr sz="1800"/>
          </a:p>
          <a:p>
            <a:pPr indent="-342900" lvl="0" marL="457200" rtl="0" algn="just">
              <a:spcBef>
                <a:spcPts val="800"/>
              </a:spcBef>
              <a:spcAft>
                <a:spcPts val="0"/>
              </a:spcAft>
              <a:buSzPts val="1800"/>
              <a:buAutoNum type="arabicPeriod"/>
            </a:pPr>
            <a:r>
              <a:rPr lang="en" sz="1800"/>
              <a:t>Inicializar las conexiones de los PEs.</a:t>
            </a:r>
            <a:endParaRPr sz="1800"/>
          </a:p>
          <a:p>
            <a:pPr indent="-342900" lvl="0" marL="914400" rtl="0" algn="just">
              <a:spcBef>
                <a:spcPts val="0"/>
              </a:spcBef>
              <a:spcAft>
                <a:spcPts val="0"/>
              </a:spcAft>
              <a:buSzPts val="1800"/>
              <a:buChar char="▹"/>
            </a:pPr>
            <a:r>
              <a:rPr lang="en" sz="1800"/>
              <a:t>i,j- representan a diferentes PE.</a:t>
            </a:r>
            <a:endParaRPr sz="1800"/>
          </a:p>
          <a:p>
            <a:pPr indent="-342900" lvl="0" marL="914400" rtl="0" algn="just">
              <a:spcBef>
                <a:spcPts val="0"/>
              </a:spcBef>
              <a:spcAft>
                <a:spcPts val="0"/>
              </a:spcAft>
              <a:buSzPts val="1800"/>
              <a:buChar char="▹"/>
            </a:pPr>
            <a:r>
              <a:rPr lang="en" sz="1800"/>
              <a:t>s- representa una clase de patrones, donde X es su representante.</a:t>
            </a:r>
            <a:endParaRPr sz="1800"/>
          </a:p>
          <a:p>
            <a:pPr indent="-342900" lvl="0" marL="914400" rtl="0" algn="just">
              <a:spcBef>
                <a:spcPts val="0"/>
              </a:spcBef>
              <a:spcAft>
                <a:spcPts val="0"/>
              </a:spcAft>
              <a:buSzPts val="1800"/>
              <a:buChar char="▹"/>
            </a:pPr>
            <a:r>
              <a:rPr lang="en" sz="1800"/>
              <a:t>M- representa el número de patrones.</a:t>
            </a:r>
            <a:endParaRPr sz="1800"/>
          </a:p>
          <a:p>
            <a:pPr indent="0" lvl="0" marL="457200" rtl="0" algn="just">
              <a:spcBef>
                <a:spcPts val="800"/>
              </a:spcBef>
              <a:spcAft>
                <a:spcPts val="800"/>
              </a:spcAft>
              <a:buNone/>
            </a:pPr>
            <a:r>
              <a:t/>
            </a:r>
            <a:endParaRPr sz="1800"/>
          </a:p>
        </p:txBody>
      </p:sp>
      <p:sp>
        <p:nvSpPr>
          <p:cNvPr id="818" name="Google Shape;818;p28"/>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19" name="Google Shape;819;p28"/>
          <p:cNvSpPr txBox="1"/>
          <p:nvPr/>
        </p:nvSpPr>
        <p:spPr>
          <a:xfrm>
            <a:off x="3143950" y="688750"/>
            <a:ext cx="3000000" cy="554100"/>
          </a:xfrm>
          <a:prstGeom prst="rect">
            <a:avLst/>
          </a:prstGeom>
          <a:gradFill>
            <a:gsLst>
              <a:gs pos="0">
                <a:srgbClr val="FF826C"/>
              </a:gs>
              <a:gs pos="100000">
                <a:srgbClr val="FF3E45"/>
              </a:gs>
            </a:gsLst>
            <a:lin ang="0" scaled="0"/>
          </a:gradFill>
          <a:ln>
            <a:noFill/>
          </a:ln>
        </p:spPr>
        <p:txBody>
          <a:bodyPr anchorCtr="0" anchor="t" bIns="91425" lIns="91425" spcFirstLastPara="1" rIns="91425" wrap="square" tIns="91425">
            <a:spAutoFit/>
          </a:bodyPr>
          <a:lstStyle/>
          <a:p>
            <a:pPr indent="0" lvl="0" marL="0" rtl="0" algn="ctr">
              <a:lnSpc>
                <a:spcPct val="130000"/>
              </a:lnSpc>
              <a:spcBef>
                <a:spcPts val="1700"/>
              </a:spcBef>
              <a:spcAft>
                <a:spcPts val="400"/>
              </a:spcAft>
              <a:buNone/>
            </a:pPr>
            <a:r>
              <a:rPr b="1" lang="en" sz="2400">
                <a:solidFill>
                  <a:schemeClr val="dk1"/>
                </a:solidFill>
                <a:latin typeface="Catamaran"/>
                <a:ea typeface="Catamaran"/>
                <a:cs typeface="Catamaran"/>
                <a:sym typeface="Catamaran"/>
              </a:rPr>
              <a:t>Método</a:t>
            </a:r>
            <a:endParaRPr/>
          </a:p>
        </p:txBody>
      </p:sp>
      <p:pic>
        <p:nvPicPr>
          <p:cNvPr id="820" name="Google Shape;820;p28"/>
          <p:cNvPicPr preferRelativeResize="0"/>
          <p:nvPr/>
        </p:nvPicPr>
        <p:blipFill>
          <a:blip r:embed="rId3">
            <a:alphaModFix/>
          </a:blip>
          <a:stretch>
            <a:fillRect/>
          </a:stretch>
        </p:blipFill>
        <p:spPr>
          <a:xfrm>
            <a:off x="5816625" y="1608300"/>
            <a:ext cx="2809875" cy="1390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29"/>
          <p:cNvSpPr txBox="1"/>
          <p:nvPr>
            <p:ph idx="1" type="body"/>
          </p:nvPr>
        </p:nvSpPr>
        <p:spPr>
          <a:xfrm>
            <a:off x="359825" y="1933100"/>
            <a:ext cx="8535000" cy="2997900"/>
          </a:xfrm>
          <a:prstGeom prst="rect">
            <a:avLst/>
          </a:prstGeom>
        </p:spPr>
        <p:txBody>
          <a:bodyPr anchorCtr="0" anchor="t" bIns="0" lIns="0" spcFirstLastPara="1" rIns="0" wrap="square" tIns="0">
            <a:noAutofit/>
          </a:bodyPr>
          <a:lstStyle/>
          <a:p>
            <a:pPr indent="-330200" lvl="0" marL="457200" rtl="0" algn="just">
              <a:spcBef>
                <a:spcPts val="0"/>
              </a:spcBef>
              <a:spcAft>
                <a:spcPts val="0"/>
              </a:spcAft>
              <a:buSzPts val="1600"/>
              <a:buAutoNum type="arabicPeriod"/>
            </a:pPr>
            <a:r>
              <a:rPr lang="en" sz="1600"/>
              <a:t>  </a:t>
            </a:r>
            <a:endParaRPr sz="1600"/>
          </a:p>
          <a:p>
            <a:pPr indent="-330200" lvl="0" marL="457200" rtl="0" algn="just">
              <a:spcBef>
                <a:spcPts val="0"/>
              </a:spcBef>
              <a:spcAft>
                <a:spcPts val="0"/>
              </a:spcAft>
              <a:buSzPts val="1600"/>
              <a:buAutoNum type="arabicPeriod"/>
            </a:pPr>
            <a:r>
              <a:rPr lang="en" sz="1600"/>
              <a:t>  Inicializar el primer estado con un patrón desconocido.: *i(0)=xi</a:t>
            </a:r>
            <a:endParaRPr sz="1600"/>
          </a:p>
          <a:p>
            <a:pPr indent="-330200" lvl="0" marL="457200" rtl="0" algn="just">
              <a:spcBef>
                <a:spcPts val="0"/>
              </a:spcBef>
              <a:spcAft>
                <a:spcPts val="0"/>
              </a:spcAft>
              <a:buSzPts val="1600"/>
              <a:buAutoNum type="arabicPeriod"/>
            </a:pPr>
            <a:r>
              <a:rPr lang="en" sz="1600"/>
              <a:t>Repetir hasta la convergencia de la red: Normalmente el Umbral es cero. Fh- es la función de transferencia: </a:t>
            </a:r>
            <a:r>
              <a:rPr lang="en" sz="1600"/>
              <a:t>hard limiter.</a:t>
            </a:r>
            <a:endParaRPr sz="1600"/>
          </a:p>
          <a:p>
            <a:pPr indent="-330200" lvl="0" marL="457200" rtl="0" algn="just">
              <a:spcBef>
                <a:spcPts val="0"/>
              </a:spcBef>
              <a:spcAft>
                <a:spcPts val="0"/>
              </a:spcAft>
              <a:buSzPts val="1600"/>
              <a:buAutoNum type="arabicPeriod"/>
            </a:pPr>
            <a:r>
              <a:rPr lang="en" sz="1600"/>
              <a:t>Se debe repetir el paso 3 hasta que las salidas de todos los nodos no cambien.</a:t>
            </a:r>
            <a:endParaRPr sz="1600"/>
          </a:p>
          <a:p>
            <a:pPr indent="-330200" lvl="0" marL="457200" rtl="0" algn="just">
              <a:spcBef>
                <a:spcPts val="0"/>
              </a:spcBef>
              <a:spcAft>
                <a:spcPts val="0"/>
              </a:spcAft>
              <a:buSzPts val="1600"/>
              <a:buChar char="▹"/>
            </a:pPr>
            <a:r>
              <a:rPr lang="en" sz="1600"/>
              <a:t>Los pesos entre los diferentes PEs son inicializados utilizando la ecuación expuesta anteriormente, utilizando un patrón muestra de cada clase.</a:t>
            </a:r>
            <a:endParaRPr sz="1600"/>
          </a:p>
          <a:p>
            <a:pPr indent="-330200" lvl="0" marL="457200" rtl="0" algn="just">
              <a:spcBef>
                <a:spcPts val="0"/>
              </a:spcBef>
              <a:spcAft>
                <a:spcPts val="0"/>
              </a:spcAft>
              <a:buSzPts val="1600"/>
              <a:buChar char="▹"/>
            </a:pPr>
            <a:r>
              <a:rPr lang="en" sz="1600"/>
              <a:t>Esta fase es el Estado de Búsqueda y en ella se trata de asociar cada patrón consigo mismo.</a:t>
            </a:r>
            <a:endParaRPr sz="1600"/>
          </a:p>
          <a:p>
            <a:pPr indent="-330200" lvl="0" marL="457200" rtl="0" algn="just">
              <a:spcBef>
                <a:spcPts val="0"/>
              </a:spcBef>
              <a:spcAft>
                <a:spcPts val="0"/>
              </a:spcAft>
              <a:buSzPts val="1600"/>
              <a:buChar char="▹"/>
            </a:pPr>
            <a:r>
              <a:rPr lang="en" sz="1600"/>
              <a:t>El Estado de Reconocimiento ocurre cuando la salida de la red es forzada a un patrón desconocido, en el instante inicial; a partir de ese momento, el sistema actúa libremente en pasos discretos, hasta que encuentra una situación estable; la red converge a la solución.</a:t>
            </a:r>
            <a:endParaRPr sz="1600"/>
          </a:p>
          <a:p>
            <a:pPr indent="0" lvl="0" marL="0" rtl="0" algn="just">
              <a:spcBef>
                <a:spcPts val="800"/>
              </a:spcBef>
              <a:spcAft>
                <a:spcPts val="0"/>
              </a:spcAft>
              <a:buNone/>
            </a:pPr>
            <a:r>
              <a:t/>
            </a:r>
            <a:endParaRPr sz="1600"/>
          </a:p>
          <a:p>
            <a:pPr indent="0" lvl="0" marL="457200" rtl="0" algn="just">
              <a:spcBef>
                <a:spcPts val="800"/>
              </a:spcBef>
              <a:spcAft>
                <a:spcPts val="800"/>
              </a:spcAft>
              <a:buNone/>
            </a:pPr>
            <a:r>
              <a:t/>
            </a:r>
            <a:endParaRPr sz="1600"/>
          </a:p>
        </p:txBody>
      </p:sp>
      <p:sp>
        <p:nvSpPr>
          <p:cNvPr id="826" name="Google Shape;826;p29"/>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27" name="Google Shape;827;p29"/>
          <p:cNvSpPr txBox="1"/>
          <p:nvPr/>
        </p:nvSpPr>
        <p:spPr>
          <a:xfrm>
            <a:off x="3072000" y="668150"/>
            <a:ext cx="3000000" cy="554100"/>
          </a:xfrm>
          <a:prstGeom prst="rect">
            <a:avLst/>
          </a:prstGeom>
          <a:gradFill>
            <a:gsLst>
              <a:gs pos="0">
                <a:srgbClr val="FFC229"/>
              </a:gs>
              <a:gs pos="100000">
                <a:srgbClr val="FF826C"/>
              </a:gs>
            </a:gsLst>
            <a:lin ang="0" scaled="0"/>
          </a:gradFill>
          <a:ln>
            <a:noFill/>
          </a:ln>
        </p:spPr>
        <p:txBody>
          <a:bodyPr anchorCtr="0" anchor="t" bIns="91425" lIns="91425" spcFirstLastPara="1" rIns="91425" wrap="square" tIns="91425">
            <a:spAutoFit/>
          </a:bodyPr>
          <a:lstStyle/>
          <a:p>
            <a:pPr indent="0" lvl="0" marL="0" rtl="0" algn="ctr">
              <a:lnSpc>
                <a:spcPct val="130000"/>
              </a:lnSpc>
              <a:spcBef>
                <a:spcPts val="1700"/>
              </a:spcBef>
              <a:spcAft>
                <a:spcPts val="400"/>
              </a:spcAft>
              <a:buNone/>
            </a:pPr>
            <a:r>
              <a:rPr b="1" lang="en" sz="2400">
                <a:solidFill>
                  <a:schemeClr val="dk1"/>
                </a:solidFill>
                <a:latin typeface="Catamaran"/>
                <a:ea typeface="Catamaran"/>
                <a:cs typeface="Catamaran"/>
                <a:sym typeface="Catamaran"/>
              </a:rPr>
              <a:t>Método</a:t>
            </a:r>
            <a:endParaRPr/>
          </a:p>
        </p:txBody>
      </p:sp>
      <p:pic>
        <p:nvPicPr>
          <p:cNvPr id="828" name="Google Shape;828;p29"/>
          <p:cNvPicPr preferRelativeResize="0"/>
          <p:nvPr/>
        </p:nvPicPr>
        <p:blipFill>
          <a:blip r:embed="rId3">
            <a:alphaModFix/>
          </a:blip>
          <a:stretch>
            <a:fillRect/>
          </a:stretch>
        </p:blipFill>
        <p:spPr>
          <a:xfrm>
            <a:off x="216175" y="577475"/>
            <a:ext cx="2169710" cy="1628300"/>
          </a:xfrm>
          <a:prstGeom prst="rect">
            <a:avLst/>
          </a:prstGeom>
          <a:noFill/>
          <a:ln>
            <a:noFill/>
          </a:ln>
        </p:spPr>
      </p:pic>
      <p:pic>
        <p:nvPicPr>
          <p:cNvPr id="829" name="Google Shape;829;p29"/>
          <p:cNvPicPr preferRelativeResize="0"/>
          <p:nvPr/>
        </p:nvPicPr>
        <p:blipFill>
          <a:blip r:embed="rId4">
            <a:alphaModFix/>
          </a:blip>
          <a:stretch>
            <a:fillRect/>
          </a:stretch>
        </p:blipFill>
        <p:spPr>
          <a:xfrm>
            <a:off x="5970826" y="1521175"/>
            <a:ext cx="3079124" cy="55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30"/>
          <p:cNvSpPr txBox="1"/>
          <p:nvPr>
            <p:ph type="ctrTitle"/>
          </p:nvPr>
        </p:nvSpPr>
        <p:spPr>
          <a:xfrm>
            <a:off x="855300" y="1114800"/>
            <a:ext cx="7433400" cy="1018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chemeClr val="accent1"/>
                </a:solidFill>
              </a:rPr>
              <a:t>3</a:t>
            </a:r>
            <a:r>
              <a:rPr lang="en">
                <a:solidFill>
                  <a:schemeClr val="accent1"/>
                </a:solidFill>
              </a:rPr>
              <a:t>.</a:t>
            </a:r>
            <a:br>
              <a:rPr lang="en"/>
            </a:br>
            <a:r>
              <a:rPr lang="en"/>
              <a:t>DESARROLLO - PROPUESTA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13"/>
          <p:cNvSpPr txBox="1"/>
          <p:nvPr>
            <p:ph type="title"/>
          </p:nvPr>
        </p:nvSpPr>
        <p:spPr>
          <a:xfrm>
            <a:off x="1241875" y="252175"/>
            <a:ext cx="6660300" cy="599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800">
                <a:solidFill>
                  <a:schemeClr val="accent6"/>
                </a:solidFill>
              </a:rPr>
              <a:t>CONTENIDO</a:t>
            </a:r>
            <a:endParaRPr sz="3800">
              <a:solidFill>
                <a:schemeClr val="accent6"/>
              </a:solidFill>
            </a:endParaRPr>
          </a:p>
        </p:txBody>
      </p:sp>
      <p:sp>
        <p:nvSpPr>
          <p:cNvPr id="667" name="Google Shape;667;p13"/>
          <p:cNvSpPr txBox="1"/>
          <p:nvPr>
            <p:ph idx="1" type="body"/>
          </p:nvPr>
        </p:nvSpPr>
        <p:spPr>
          <a:xfrm>
            <a:off x="1241850" y="1204350"/>
            <a:ext cx="6660300" cy="2734800"/>
          </a:xfrm>
          <a:prstGeom prst="rect">
            <a:avLst/>
          </a:prstGeom>
        </p:spPr>
        <p:txBody>
          <a:bodyPr anchorCtr="0" anchor="t" bIns="0" lIns="0" spcFirstLastPara="1" rIns="0" wrap="square" tIns="0">
            <a:noAutofit/>
          </a:bodyPr>
          <a:lstStyle/>
          <a:p>
            <a:pPr indent="-349250" lvl="0" marL="457200" rtl="0" algn="l">
              <a:spcBef>
                <a:spcPts val="0"/>
              </a:spcBef>
              <a:spcAft>
                <a:spcPts val="0"/>
              </a:spcAft>
              <a:buClr>
                <a:schemeClr val="accent3"/>
              </a:buClr>
              <a:buSzPts val="1900"/>
              <a:buChar char="▹"/>
            </a:pPr>
            <a:r>
              <a:rPr b="1" lang="en" sz="1900">
                <a:solidFill>
                  <a:schemeClr val="accent3"/>
                </a:solidFill>
              </a:rPr>
              <a:t>INTRODUCCIÓN BREVE</a:t>
            </a:r>
            <a:endParaRPr b="1" sz="1900">
              <a:solidFill>
                <a:schemeClr val="accent3"/>
              </a:solidFill>
            </a:endParaRPr>
          </a:p>
          <a:p>
            <a:pPr indent="-349250" lvl="0" marL="457200" rtl="0" algn="l">
              <a:spcBef>
                <a:spcPts val="0"/>
              </a:spcBef>
              <a:spcAft>
                <a:spcPts val="0"/>
              </a:spcAft>
              <a:buClr>
                <a:schemeClr val="accent3"/>
              </a:buClr>
              <a:buSzPts val="1900"/>
              <a:buChar char="▹"/>
            </a:pPr>
            <a:r>
              <a:rPr b="1" lang="en" sz="1900">
                <a:solidFill>
                  <a:schemeClr val="accent3"/>
                </a:solidFill>
              </a:rPr>
              <a:t>OBJETIVO DEL PROYECTO</a:t>
            </a:r>
            <a:endParaRPr b="1" sz="1900">
              <a:solidFill>
                <a:schemeClr val="accent3"/>
              </a:solidFill>
            </a:endParaRPr>
          </a:p>
          <a:p>
            <a:pPr indent="-349250" lvl="0" marL="457200" rtl="0" algn="l">
              <a:spcBef>
                <a:spcPts val="0"/>
              </a:spcBef>
              <a:spcAft>
                <a:spcPts val="0"/>
              </a:spcAft>
              <a:buClr>
                <a:schemeClr val="accent3"/>
              </a:buClr>
              <a:buSzPts val="1900"/>
              <a:buChar char="▹"/>
            </a:pPr>
            <a:r>
              <a:rPr b="1" lang="en" sz="1900">
                <a:solidFill>
                  <a:schemeClr val="accent3"/>
                </a:solidFill>
              </a:rPr>
              <a:t>MARCO TEÓRICO</a:t>
            </a:r>
            <a:endParaRPr b="1" sz="1900">
              <a:solidFill>
                <a:schemeClr val="accent3"/>
              </a:solidFill>
            </a:endParaRPr>
          </a:p>
          <a:p>
            <a:pPr indent="-349250" lvl="0" marL="457200" rtl="0" algn="l">
              <a:spcBef>
                <a:spcPts val="0"/>
              </a:spcBef>
              <a:spcAft>
                <a:spcPts val="0"/>
              </a:spcAft>
              <a:buClr>
                <a:schemeClr val="accent3"/>
              </a:buClr>
              <a:buSzPts val="1900"/>
              <a:buChar char="▹"/>
            </a:pPr>
            <a:r>
              <a:rPr b="1" lang="en" sz="1900">
                <a:solidFill>
                  <a:schemeClr val="accent3"/>
                </a:solidFill>
              </a:rPr>
              <a:t>DESARROLLO - PROPUESTA</a:t>
            </a:r>
            <a:endParaRPr b="1" sz="1900">
              <a:solidFill>
                <a:schemeClr val="accent3"/>
              </a:solidFill>
            </a:endParaRPr>
          </a:p>
          <a:p>
            <a:pPr indent="-349250" lvl="0" marL="457200" rtl="0" algn="l">
              <a:spcBef>
                <a:spcPts val="0"/>
              </a:spcBef>
              <a:spcAft>
                <a:spcPts val="0"/>
              </a:spcAft>
              <a:buClr>
                <a:schemeClr val="accent3"/>
              </a:buClr>
              <a:buSzPts val="1900"/>
              <a:buChar char="▹"/>
            </a:pPr>
            <a:r>
              <a:rPr b="1" lang="en" sz="1900">
                <a:solidFill>
                  <a:schemeClr val="accent3"/>
                </a:solidFill>
              </a:rPr>
              <a:t>RESULTADOS</a:t>
            </a:r>
            <a:endParaRPr b="1" sz="1900">
              <a:solidFill>
                <a:schemeClr val="accent3"/>
              </a:solidFill>
            </a:endParaRPr>
          </a:p>
          <a:p>
            <a:pPr indent="-349250" lvl="0" marL="457200" rtl="0" algn="l">
              <a:spcBef>
                <a:spcPts val="0"/>
              </a:spcBef>
              <a:spcAft>
                <a:spcPts val="0"/>
              </a:spcAft>
              <a:buClr>
                <a:schemeClr val="accent3"/>
              </a:buClr>
              <a:buSzPts val="1900"/>
              <a:buChar char="▹"/>
            </a:pPr>
            <a:r>
              <a:rPr b="1" lang="en" sz="1900">
                <a:solidFill>
                  <a:schemeClr val="accent3"/>
                </a:solidFill>
              </a:rPr>
              <a:t>CONCLUSIONES</a:t>
            </a:r>
            <a:endParaRPr b="1" sz="1900">
              <a:solidFill>
                <a:schemeClr val="accent3"/>
              </a:solidFill>
            </a:endParaRPr>
          </a:p>
        </p:txBody>
      </p:sp>
      <p:sp>
        <p:nvSpPr>
          <p:cNvPr id="668" name="Google Shape;668;p13"/>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31"/>
          <p:cNvSpPr txBox="1"/>
          <p:nvPr>
            <p:ph idx="4294967295" type="ctrTitle"/>
          </p:nvPr>
        </p:nvSpPr>
        <p:spPr>
          <a:xfrm>
            <a:off x="228600" y="1450950"/>
            <a:ext cx="2799600" cy="1327200"/>
          </a:xfrm>
          <a:prstGeom prst="rect">
            <a:avLst/>
          </a:prstGeom>
        </p:spPr>
        <p:txBody>
          <a:bodyPr anchorCtr="0" anchor="b" bIns="0" lIns="0" spcFirstLastPara="1" rIns="0" wrap="square" tIns="0">
            <a:noAutofit/>
          </a:bodyPr>
          <a:lstStyle/>
          <a:p>
            <a:pPr indent="0" lvl="0" marL="0" rtl="0" algn="just">
              <a:spcBef>
                <a:spcPts val="0"/>
              </a:spcBef>
              <a:spcAft>
                <a:spcPts val="0"/>
              </a:spcAft>
              <a:buNone/>
            </a:pPr>
            <a:r>
              <a:rPr lang="en" sz="3600"/>
              <a:t>D</a:t>
            </a:r>
            <a:r>
              <a:rPr lang="en" sz="3600"/>
              <a:t>escripción de la imagen seleccionada</a:t>
            </a:r>
            <a:endParaRPr sz="3600"/>
          </a:p>
        </p:txBody>
      </p:sp>
      <p:grpSp>
        <p:nvGrpSpPr>
          <p:cNvPr id="840" name="Google Shape;840;p31"/>
          <p:cNvGrpSpPr/>
          <p:nvPr/>
        </p:nvGrpSpPr>
        <p:grpSpPr>
          <a:xfrm>
            <a:off x="3942034" y="724589"/>
            <a:ext cx="1767035" cy="1767021"/>
            <a:chOff x="6643075" y="3664250"/>
            <a:chExt cx="407950" cy="407975"/>
          </a:xfrm>
        </p:grpSpPr>
        <p:sp>
          <p:nvSpPr>
            <p:cNvPr id="841" name="Google Shape;841;p31"/>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1"/>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31"/>
          <p:cNvGrpSpPr/>
          <p:nvPr/>
        </p:nvGrpSpPr>
        <p:grpSpPr>
          <a:xfrm rot="-587343">
            <a:off x="3838205" y="2721593"/>
            <a:ext cx="726473" cy="726432"/>
            <a:chOff x="576250" y="4319400"/>
            <a:chExt cx="442075" cy="442050"/>
          </a:xfrm>
        </p:grpSpPr>
        <p:sp>
          <p:nvSpPr>
            <p:cNvPr id="844" name="Google Shape;844;p31"/>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1"/>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1"/>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1"/>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8" name="Google Shape;848;p31"/>
          <p:cNvSpPr/>
          <p:nvPr/>
        </p:nvSpPr>
        <p:spPr>
          <a:xfrm>
            <a:off x="3519528" y="1132610"/>
            <a:ext cx="276197" cy="26372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1"/>
          <p:cNvSpPr/>
          <p:nvPr/>
        </p:nvSpPr>
        <p:spPr>
          <a:xfrm rot="2697373">
            <a:off x="5339641" y="2482775"/>
            <a:ext cx="419273" cy="400337"/>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1"/>
          <p:cNvSpPr/>
          <p:nvPr/>
        </p:nvSpPr>
        <p:spPr>
          <a:xfrm>
            <a:off x="5671331" y="2254231"/>
            <a:ext cx="167923" cy="16041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1"/>
          <p:cNvSpPr/>
          <p:nvPr/>
        </p:nvSpPr>
        <p:spPr>
          <a:xfrm rot="1279953">
            <a:off x="3328170" y="1928089"/>
            <a:ext cx="167913" cy="16042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1"/>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853" name="Google Shape;853;p31"/>
          <p:cNvPicPr preferRelativeResize="0"/>
          <p:nvPr/>
        </p:nvPicPr>
        <p:blipFill>
          <a:blip r:embed="rId3">
            <a:alphaModFix/>
          </a:blip>
          <a:stretch>
            <a:fillRect/>
          </a:stretch>
        </p:blipFill>
        <p:spPr>
          <a:xfrm>
            <a:off x="3304725" y="96325"/>
            <a:ext cx="1296307" cy="1438075"/>
          </a:xfrm>
          <a:prstGeom prst="rect">
            <a:avLst/>
          </a:prstGeom>
          <a:noFill/>
          <a:ln>
            <a:noFill/>
          </a:ln>
        </p:spPr>
      </p:pic>
      <p:pic>
        <p:nvPicPr>
          <p:cNvPr id="854" name="Google Shape;854;p31"/>
          <p:cNvPicPr preferRelativeResize="0"/>
          <p:nvPr/>
        </p:nvPicPr>
        <p:blipFill>
          <a:blip r:embed="rId4">
            <a:alphaModFix/>
          </a:blip>
          <a:stretch>
            <a:fillRect/>
          </a:stretch>
        </p:blipFill>
        <p:spPr>
          <a:xfrm>
            <a:off x="4113250" y="2066438"/>
            <a:ext cx="1296300" cy="1438067"/>
          </a:xfrm>
          <a:prstGeom prst="rect">
            <a:avLst/>
          </a:prstGeom>
          <a:noFill/>
          <a:ln>
            <a:noFill/>
          </a:ln>
        </p:spPr>
      </p:pic>
      <p:pic>
        <p:nvPicPr>
          <p:cNvPr id="855" name="Google Shape;855;p31"/>
          <p:cNvPicPr preferRelativeResize="0"/>
          <p:nvPr/>
        </p:nvPicPr>
        <p:blipFill>
          <a:blip r:embed="rId5">
            <a:alphaModFix/>
          </a:blip>
          <a:stretch>
            <a:fillRect/>
          </a:stretch>
        </p:blipFill>
        <p:spPr>
          <a:xfrm>
            <a:off x="5966137" y="317735"/>
            <a:ext cx="1296300" cy="1438100"/>
          </a:xfrm>
          <a:prstGeom prst="rect">
            <a:avLst/>
          </a:prstGeom>
          <a:noFill/>
          <a:ln>
            <a:noFill/>
          </a:ln>
        </p:spPr>
      </p:pic>
      <p:pic>
        <p:nvPicPr>
          <p:cNvPr id="856" name="Google Shape;856;p31"/>
          <p:cNvPicPr preferRelativeResize="0"/>
          <p:nvPr/>
        </p:nvPicPr>
        <p:blipFill>
          <a:blip r:embed="rId6">
            <a:alphaModFix/>
          </a:blip>
          <a:stretch>
            <a:fillRect/>
          </a:stretch>
        </p:blipFill>
        <p:spPr>
          <a:xfrm>
            <a:off x="7647050" y="1534410"/>
            <a:ext cx="1296300" cy="1438100"/>
          </a:xfrm>
          <a:prstGeom prst="rect">
            <a:avLst/>
          </a:prstGeom>
          <a:noFill/>
          <a:ln>
            <a:noFill/>
          </a:ln>
        </p:spPr>
      </p:pic>
      <p:pic>
        <p:nvPicPr>
          <p:cNvPr id="857" name="Google Shape;857;p31"/>
          <p:cNvPicPr preferRelativeResize="0"/>
          <p:nvPr/>
        </p:nvPicPr>
        <p:blipFill>
          <a:blip r:embed="rId7">
            <a:alphaModFix/>
          </a:blip>
          <a:stretch>
            <a:fillRect/>
          </a:stretch>
        </p:blipFill>
        <p:spPr>
          <a:xfrm>
            <a:off x="5797150" y="2881602"/>
            <a:ext cx="1296300" cy="14380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32"/>
          <p:cNvSpPr txBox="1"/>
          <p:nvPr>
            <p:ph idx="4294967295" type="ctrTitle"/>
          </p:nvPr>
        </p:nvSpPr>
        <p:spPr>
          <a:xfrm>
            <a:off x="228600" y="1450950"/>
            <a:ext cx="2799600" cy="1327200"/>
          </a:xfrm>
          <a:prstGeom prst="rect">
            <a:avLst/>
          </a:prstGeom>
        </p:spPr>
        <p:txBody>
          <a:bodyPr anchorCtr="0" anchor="b" bIns="0" lIns="0" spcFirstLastPara="1" rIns="0" wrap="square" tIns="0">
            <a:noAutofit/>
          </a:bodyPr>
          <a:lstStyle/>
          <a:p>
            <a:pPr indent="0" lvl="0" marL="0" rtl="0" algn="just">
              <a:spcBef>
                <a:spcPts val="0"/>
              </a:spcBef>
              <a:spcAft>
                <a:spcPts val="0"/>
              </a:spcAft>
              <a:buNone/>
            </a:pPr>
            <a:r>
              <a:rPr lang="en" sz="3600"/>
              <a:t>Descripción de la imagen seleccionada</a:t>
            </a:r>
            <a:endParaRPr sz="3600"/>
          </a:p>
        </p:txBody>
      </p:sp>
      <p:grpSp>
        <p:nvGrpSpPr>
          <p:cNvPr id="863" name="Google Shape;863;p32"/>
          <p:cNvGrpSpPr/>
          <p:nvPr/>
        </p:nvGrpSpPr>
        <p:grpSpPr>
          <a:xfrm>
            <a:off x="3942034" y="724589"/>
            <a:ext cx="1767035" cy="1767021"/>
            <a:chOff x="6643075" y="3664250"/>
            <a:chExt cx="407950" cy="407975"/>
          </a:xfrm>
        </p:grpSpPr>
        <p:sp>
          <p:nvSpPr>
            <p:cNvPr id="864" name="Google Shape;864;p32"/>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2"/>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32"/>
          <p:cNvGrpSpPr/>
          <p:nvPr/>
        </p:nvGrpSpPr>
        <p:grpSpPr>
          <a:xfrm rot="-587343">
            <a:off x="3838205" y="2721593"/>
            <a:ext cx="726473" cy="726432"/>
            <a:chOff x="576250" y="4319400"/>
            <a:chExt cx="442075" cy="442050"/>
          </a:xfrm>
        </p:grpSpPr>
        <p:sp>
          <p:nvSpPr>
            <p:cNvPr id="867" name="Google Shape;867;p32"/>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2"/>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2"/>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2"/>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1" name="Google Shape;871;p32"/>
          <p:cNvSpPr/>
          <p:nvPr/>
        </p:nvSpPr>
        <p:spPr>
          <a:xfrm>
            <a:off x="3519528" y="1132610"/>
            <a:ext cx="276197" cy="26372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2"/>
          <p:cNvSpPr/>
          <p:nvPr/>
        </p:nvSpPr>
        <p:spPr>
          <a:xfrm rot="2697373">
            <a:off x="5339641" y="2482775"/>
            <a:ext cx="419273" cy="400337"/>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2"/>
          <p:cNvSpPr/>
          <p:nvPr/>
        </p:nvSpPr>
        <p:spPr>
          <a:xfrm>
            <a:off x="5671331" y="2254231"/>
            <a:ext cx="167923" cy="16041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2"/>
          <p:cNvSpPr/>
          <p:nvPr/>
        </p:nvSpPr>
        <p:spPr>
          <a:xfrm rot="1279953">
            <a:off x="3328170" y="1928089"/>
            <a:ext cx="167913" cy="16042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2"/>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76" name="Google Shape;876;p32"/>
          <p:cNvSpPr txBox="1"/>
          <p:nvPr>
            <p:ph idx="4294967295" type="subTitle"/>
          </p:nvPr>
        </p:nvSpPr>
        <p:spPr>
          <a:xfrm>
            <a:off x="3586200" y="293900"/>
            <a:ext cx="5329200" cy="2267700"/>
          </a:xfrm>
          <a:prstGeom prst="rect">
            <a:avLst/>
          </a:prstGeom>
          <a:gradFill>
            <a:gsLst>
              <a:gs pos="0">
                <a:srgbClr val="3BE5CC"/>
              </a:gs>
              <a:gs pos="100000">
                <a:srgbClr val="027196"/>
              </a:gs>
            </a:gsLst>
            <a:lin ang="0" scaled="0"/>
          </a:gradFill>
        </p:spPr>
        <p:txBody>
          <a:bodyPr anchorCtr="0" anchor="t" bIns="0" lIns="0" spcFirstLastPara="1" rIns="0" wrap="square" tIns="0">
            <a:noAutofit/>
          </a:bodyPr>
          <a:lstStyle/>
          <a:p>
            <a:pPr indent="0" lvl="0" marL="0" rtl="0" algn="just">
              <a:spcBef>
                <a:spcPts val="0"/>
              </a:spcBef>
              <a:spcAft>
                <a:spcPts val="0"/>
              </a:spcAft>
              <a:buNone/>
            </a:pPr>
            <a:r>
              <a:rPr lang="en" sz="2100"/>
              <a:t>Tuvimos que invertir nuestro Conjunto Fundamental de Patrones, ya que consideramos que el fondo negro y el objeto blanco, nos iban a facilitar el trabajo de manipulación. Pero, también se puede trabajar con el fondo blanco y el objeto negro.</a:t>
            </a:r>
            <a:endParaRPr sz="2100"/>
          </a:p>
          <a:p>
            <a:pPr indent="0" lvl="0" marL="0" rtl="0" algn="just">
              <a:spcBef>
                <a:spcPts val="800"/>
              </a:spcBef>
              <a:spcAft>
                <a:spcPts val="800"/>
              </a:spcAft>
              <a:buNone/>
            </a:pPr>
            <a:r>
              <a:t/>
            </a:r>
            <a:endParaRPr sz="2100"/>
          </a:p>
        </p:txBody>
      </p:sp>
      <p:pic>
        <p:nvPicPr>
          <p:cNvPr id="877" name="Google Shape;877;p32"/>
          <p:cNvPicPr preferRelativeResize="0"/>
          <p:nvPr/>
        </p:nvPicPr>
        <p:blipFill>
          <a:blip r:embed="rId3">
            <a:alphaModFix/>
          </a:blip>
          <a:stretch>
            <a:fillRect/>
          </a:stretch>
        </p:blipFill>
        <p:spPr>
          <a:xfrm>
            <a:off x="7819125" y="2716300"/>
            <a:ext cx="839400" cy="85554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33"/>
          <p:cNvSpPr txBox="1"/>
          <p:nvPr>
            <p:ph idx="4294967295" type="ctrTitle"/>
          </p:nvPr>
        </p:nvSpPr>
        <p:spPr>
          <a:xfrm>
            <a:off x="228600" y="1450950"/>
            <a:ext cx="2799600" cy="1327200"/>
          </a:xfrm>
          <a:prstGeom prst="rect">
            <a:avLst/>
          </a:prstGeom>
        </p:spPr>
        <p:txBody>
          <a:bodyPr anchorCtr="0" anchor="b" bIns="0" lIns="0" spcFirstLastPara="1" rIns="0" wrap="square" tIns="0">
            <a:noAutofit/>
          </a:bodyPr>
          <a:lstStyle/>
          <a:p>
            <a:pPr indent="0" lvl="0" marL="0" rtl="0" algn="just">
              <a:spcBef>
                <a:spcPts val="0"/>
              </a:spcBef>
              <a:spcAft>
                <a:spcPts val="0"/>
              </a:spcAft>
              <a:buNone/>
            </a:pPr>
            <a:r>
              <a:rPr lang="en" sz="3600"/>
              <a:t>Descripción de la imagen seleccionada</a:t>
            </a:r>
            <a:endParaRPr sz="3600"/>
          </a:p>
        </p:txBody>
      </p:sp>
      <p:grpSp>
        <p:nvGrpSpPr>
          <p:cNvPr id="883" name="Google Shape;883;p33"/>
          <p:cNvGrpSpPr/>
          <p:nvPr/>
        </p:nvGrpSpPr>
        <p:grpSpPr>
          <a:xfrm>
            <a:off x="3942034" y="724589"/>
            <a:ext cx="1767035" cy="1767021"/>
            <a:chOff x="6643075" y="3664250"/>
            <a:chExt cx="407950" cy="407975"/>
          </a:xfrm>
        </p:grpSpPr>
        <p:sp>
          <p:nvSpPr>
            <p:cNvPr id="884" name="Google Shape;884;p33"/>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3"/>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33"/>
          <p:cNvGrpSpPr/>
          <p:nvPr/>
        </p:nvGrpSpPr>
        <p:grpSpPr>
          <a:xfrm rot="-587343">
            <a:off x="3838205" y="2721593"/>
            <a:ext cx="726473" cy="726432"/>
            <a:chOff x="576250" y="4319400"/>
            <a:chExt cx="442075" cy="442050"/>
          </a:xfrm>
        </p:grpSpPr>
        <p:sp>
          <p:nvSpPr>
            <p:cNvPr id="887" name="Google Shape;887;p33"/>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3"/>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3"/>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3"/>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1" name="Google Shape;891;p33"/>
          <p:cNvSpPr/>
          <p:nvPr/>
        </p:nvSpPr>
        <p:spPr>
          <a:xfrm>
            <a:off x="3519528" y="1132610"/>
            <a:ext cx="276197" cy="26372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3"/>
          <p:cNvSpPr/>
          <p:nvPr/>
        </p:nvSpPr>
        <p:spPr>
          <a:xfrm rot="2697373">
            <a:off x="5339641" y="2482775"/>
            <a:ext cx="419273" cy="400337"/>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3"/>
          <p:cNvSpPr/>
          <p:nvPr/>
        </p:nvSpPr>
        <p:spPr>
          <a:xfrm>
            <a:off x="5671331" y="2254231"/>
            <a:ext cx="167923" cy="16041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3"/>
          <p:cNvSpPr/>
          <p:nvPr/>
        </p:nvSpPr>
        <p:spPr>
          <a:xfrm rot="1279953">
            <a:off x="3328170" y="1928089"/>
            <a:ext cx="167913" cy="16042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3"/>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96" name="Google Shape;896;p33"/>
          <p:cNvSpPr txBox="1"/>
          <p:nvPr>
            <p:ph idx="4294967295" type="subTitle"/>
          </p:nvPr>
        </p:nvSpPr>
        <p:spPr>
          <a:xfrm>
            <a:off x="3586200" y="293900"/>
            <a:ext cx="5329200" cy="1236900"/>
          </a:xfrm>
          <a:prstGeom prst="rect">
            <a:avLst/>
          </a:prstGeom>
          <a:gradFill>
            <a:gsLst>
              <a:gs pos="0">
                <a:srgbClr val="3BE5CC"/>
              </a:gs>
              <a:gs pos="100000">
                <a:srgbClr val="027196"/>
              </a:gs>
            </a:gsLst>
            <a:lin ang="0" scaled="0"/>
          </a:gradFill>
        </p:spPr>
        <p:txBody>
          <a:bodyPr anchorCtr="0" anchor="t" bIns="0" lIns="0" spcFirstLastPara="1" rIns="0" wrap="square" tIns="0">
            <a:noAutofit/>
          </a:bodyPr>
          <a:lstStyle/>
          <a:p>
            <a:pPr indent="0" lvl="0" marL="0" rtl="0" algn="just">
              <a:spcBef>
                <a:spcPts val="0"/>
              </a:spcBef>
              <a:spcAft>
                <a:spcPts val="0"/>
              </a:spcAft>
              <a:buNone/>
            </a:pPr>
            <a:r>
              <a:rPr lang="en" sz="2100"/>
              <a:t>Por otro lado, decidimos agregar dos patrones más a nuestro CFP, y estos fueron: La letra ‘d’ y ‘e’ (ambas minúsculas).</a:t>
            </a:r>
            <a:endParaRPr sz="2100"/>
          </a:p>
          <a:p>
            <a:pPr indent="0" lvl="0" marL="0" rtl="0" algn="just">
              <a:spcBef>
                <a:spcPts val="800"/>
              </a:spcBef>
              <a:spcAft>
                <a:spcPts val="800"/>
              </a:spcAft>
              <a:buNone/>
            </a:pPr>
            <a:r>
              <a:t/>
            </a:r>
            <a:endParaRPr sz="2100"/>
          </a:p>
        </p:txBody>
      </p:sp>
      <p:pic>
        <p:nvPicPr>
          <p:cNvPr id="897" name="Google Shape;897;p33"/>
          <p:cNvPicPr preferRelativeResize="0"/>
          <p:nvPr/>
        </p:nvPicPr>
        <p:blipFill>
          <a:blip r:embed="rId3">
            <a:alphaModFix/>
          </a:blip>
          <a:stretch>
            <a:fillRect/>
          </a:stretch>
        </p:blipFill>
        <p:spPr>
          <a:xfrm>
            <a:off x="6012675" y="1881219"/>
            <a:ext cx="1190750" cy="1166935"/>
          </a:xfrm>
          <a:prstGeom prst="rect">
            <a:avLst/>
          </a:prstGeom>
          <a:noFill/>
          <a:ln>
            <a:noFill/>
          </a:ln>
        </p:spPr>
      </p:pic>
      <p:pic>
        <p:nvPicPr>
          <p:cNvPr id="898" name="Google Shape;898;p33"/>
          <p:cNvPicPr preferRelativeResize="0"/>
          <p:nvPr/>
        </p:nvPicPr>
        <p:blipFill>
          <a:blip r:embed="rId4">
            <a:alphaModFix/>
          </a:blip>
          <a:stretch>
            <a:fillRect/>
          </a:stretch>
        </p:blipFill>
        <p:spPr>
          <a:xfrm>
            <a:off x="7376850" y="1890744"/>
            <a:ext cx="1190750" cy="114214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34"/>
          <p:cNvSpPr txBox="1"/>
          <p:nvPr>
            <p:ph idx="4294967295" type="ctrTitle"/>
          </p:nvPr>
        </p:nvSpPr>
        <p:spPr>
          <a:xfrm>
            <a:off x="228600" y="1450950"/>
            <a:ext cx="2799600" cy="1327200"/>
          </a:xfrm>
          <a:prstGeom prst="rect">
            <a:avLst/>
          </a:prstGeom>
        </p:spPr>
        <p:txBody>
          <a:bodyPr anchorCtr="0" anchor="b" bIns="0" lIns="0" spcFirstLastPara="1" rIns="0" wrap="square" tIns="0">
            <a:noAutofit/>
          </a:bodyPr>
          <a:lstStyle/>
          <a:p>
            <a:pPr indent="0" lvl="0" marL="0" rtl="0" algn="just">
              <a:spcBef>
                <a:spcPts val="0"/>
              </a:spcBef>
              <a:spcAft>
                <a:spcPts val="0"/>
              </a:spcAft>
              <a:buNone/>
            </a:pPr>
            <a:r>
              <a:rPr lang="en" sz="3600"/>
              <a:t>Descripción de la imagen seleccionada</a:t>
            </a:r>
            <a:endParaRPr sz="3600"/>
          </a:p>
        </p:txBody>
      </p:sp>
      <p:grpSp>
        <p:nvGrpSpPr>
          <p:cNvPr id="904" name="Google Shape;904;p34"/>
          <p:cNvGrpSpPr/>
          <p:nvPr/>
        </p:nvGrpSpPr>
        <p:grpSpPr>
          <a:xfrm>
            <a:off x="3942034" y="724589"/>
            <a:ext cx="1767035" cy="1767021"/>
            <a:chOff x="6643075" y="3664250"/>
            <a:chExt cx="407950" cy="407975"/>
          </a:xfrm>
        </p:grpSpPr>
        <p:sp>
          <p:nvSpPr>
            <p:cNvPr id="905" name="Google Shape;905;p34"/>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4"/>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34"/>
          <p:cNvGrpSpPr/>
          <p:nvPr/>
        </p:nvGrpSpPr>
        <p:grpSpPr>
          <a:xfrm rot="-587343">
            <a:off x="3838205" y="2721593"/>
            <a:ext cx="726473" cy="726432"/>
            <a:chOff x="576250" y="4319400"/>
            <a:chExt cx="442075" cy="442050"/>
          </a:xfrm>
        </p:grpSpPr>
        <p:sp>
          <p:nvSpPr>
            <p:cNvPr id="908" name="Google Shape;908;p34"/>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4"/>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4"/>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4"/>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2" name="Google Shape;912;p34"/>
          <p:cNvSpPr/>
          <p:nvPr/>
        </p:nvSpPr>
        <p:spPr>
          <a:xfrm>
            <a:off x="3519528" y="1132610"/>
            <a:ext cx="276197" cy="26372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4"/>
          <p:cNvSpPr/>
          <p:nvPr/>
        </p:nvSpPr>
        <p:spPr>
          <a:xfrm rot="2697373">
            <a:off x="5339641" y="2482775"/>
            <a:ext cx="419273" cy="400337"/>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4"/>
          <p:cNvSpPr/>
          <p:nvPr/>
        </p:nvSpPr>
        <p:spPr>
          <a:xfrm>
            <a:off x="5671331" y="2254231"/>
            <a:ext cx="167923" cy="16041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4"/>
          <p:cNvSpPr/>
          <p:nvPr/>
        </p:nvSpPr>
        <p:spPr>
          <a:xfrm rot="1279953">
            <a:off x="3328170" y="1928089"/>
            <a:ext cx="167913" cy="16042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4"/>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17" name="Google Shape;917;p34"/>
          <p:cNvSpPr txBox="1"/>
          <p:nvPr>
            <p:ph idx="4294967295" type="subTitle"/>
          </p:nvPr>
        </p:nvSpPr>
        <p:spPr>
          <a:xfrm>
            <a:off x="3586200" y="293900"/>
            <a:ext cx="5329200" cy="1236900"/>
          </a:xfrm>
          <a:prstGeom prst="rect">
            <a:avLst/>
          </a:prstGeom>
          <a:gradFill>
            <a:gsLst>
              <a:gs pos="0">
                <a:srgbClr val="3BE5CC"/>
              </a:gs>
              <a:gs pos="100000">
                <a:srgbClr val="027196"/>
              </a:gs>
            </a:gsLst>
            <a:lin ang="0" scaled="0"/>
          </a:gradFill>
        </p:spPr>
        <p:txBody>
          <a:bodyPr anchorCtr="0" anchor="t" bIns="0" lIns="0" spcFirstLastPara="1" rIns="0" wrap="square" tIns="0">
            <a:noAutofit/>
          </a:bodyPr>
          <a:lstStyle/>
          <a:p>
            <a:pPr indent="0" lvl="0" marL="0" rtl="0" algn="just">
              <a:spcBef>
                <a:spcPts val="0"/>
              </a:spcBef>
              <a:spcAft>
                <a:spcPts val="0"/>
              </a:spcAft>
              <a:buNone/>
            </a:pPr>
            <a:r>
              <a:rPr lang="en" sz="2100"/>
              <a:t>Para la fase de recuperación, utilizamos </a:t>
            </a:r>
            <a:r>
              <a:rPr lang="en" sz="2100"/>
              <a:t>únicamente</a:t>
            </a:r>
            <a:r>
              <a:rPr lang="en" sz="2100"/>
              <a:t> los patrones espurios, que la profesora nos compartió.</a:t>
            </a:r>
            <a:endParaRPr sz="2100"/>
          </a:p>
          <a:p>
            <a:pPr indent="0" lvl="0" marL="0" rtl="0" algn="just">
              <a:spcBef>
                <a:spcPts val="800"/>
              </a:spcBef>
              <a:spcAft>
                <a:spcPts val="800"/>
              </a:spcAft>
              <a:buNone/>
            </a:pPr>
            <a:r>
              <a:t/>
            </a:r>
            <a:endParaRPr sz="2100"/>
          </a:p>
        </p:txBody>
      </p:sp>
      <p:pic>
        <p:nvPicPr>
          <p:cNvPr id="918" name="Google Shape;918;p34"/>
          <p:cNvPicPr preferRelativeResize="0"/>
          <p:nvPr/>
        </p:nvPicPr>
        <p:blipFill>
          <a:blip r:embed="rId3">
            <a:alphaModFix/>
          </a:blip>
          <a:stretch>
            <a:fillRect/>
          </a:stretch>
        </p:blipFill>
        <p:spPr>
          <a:xfrm>
            <a:off x="4503575" y="1827752"/>
            <a:ext cx="3587025" cy="3103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35"/>
          <p:cNvSpPr txBox="1"/>
          <p:nvPr>
            <p:ph idx="4294967295" type="ctrTitle"/>
          </p:nvPr>
        </p:nvSpPr>
        <p:spPr>
          <a:xfrm>
            <a:off x="228600" y="1450950"/>
            <a:ext cx="2799600" cy="1327200"/>
          </a:xfrm>
          <a:prstGeom prst="rect">
            <a:avLst/>
          </a:prstGeom>
        </p:spPr>
        <p:txBody>
          <a:bodyPr anchorCtr="0" anchor="b" bIns="0" lIns="0" spcFirstLastPara="1" rIns="0" wrap="square" tIns="0">
            <a:noAutofit/>
          </a:bodyPr>
          <a:lstStyle/>
          <a:p>
            <a:pPr indent="0" lvl="0" marL="0" rtl="0" algn="just">
              <a:spcBef>
                <a:spcPts val="0"/>
              </a:spcBef>
              <a:spcAft>
                <a:spcPts val="0"/>
              </a:spcAft>
              <a:buNone/>
            </a:pPr>
            <a:r>
              <a:rPr lang="en" sz="3600"/>
              <a:t>Descripción de la imagen seleccionada</a:t>
            </a:r>
            <a:endParaRPr sz="3600"/>
          </a:p>
        </p:txBody>
      </p:sp>
      <p:grpSp>
        <p:nvGrpSpPr>
          <p:cNvPr id="924" name="Google Shape;924;p35"/>
          <p:cNvGrpSpPr/>
          <p:nvPr/>
        </p:nvGrpSpPr>
        <p:grpSpPr>
          <a:xfrm>
            <a:off x="3942034" y="724589"/>
            <a:ext cx="1767035" cy="1767021"/>
            <a:chOff x="6643075" y="3664250"/>
            <a:chExt cx="407950" cy="407975"/>
          </a:xfrm>
        </p:grpSpPr>
        <p:sp>
          <p:nvSpPr>
            <p:cNvPr id="925" name="Google Shape;925;p35"/>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5"/>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7" name="Google Shape;927;p35"/>
          <p:cNvGrpSpPr/>
          <p:nvPr/>
        </p:nvGrpSpPr>
        <p:grpSpPr>
          <a:xfrm rot="-587343">
            <a:off x="3838205" y="2721593"/>
            <a:ext cx="726473" cy="726432"/>
            <a:chOff x="576250" y="4319400"/>
            <a:chExt cx="442075" cy="442050"/>
          </a:xfrm>
        </p:grpSpPr>
        <p:sp>
          <p:nvSpPr>
            <p:cNvPr id="928" name="Google Shape;928;p35"/>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5"/>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5"/>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5"/>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2" name="Google Shape;932;p35"/>
          <p:cNvSpPr/>
          <p:nvPr/>
        </p:nvSpPr>
        <p:spPr>
          <a:xfrm>
            <a:off x="3519528" y="1132610"/>
            <a:ext cx="276197" cy="26372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5"/>
          <p:cNvSpPr/>
          <p:nvPr/>
        </p:nvSpPr>
        <p:spPr>
          <a:xfrm rot="2697373">
            <a:off x="5339641" y="2482775"/>
            <a:ext cx="419273" cy="400337"/>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5"/>
          <p:cNvSpPr/>
          <p:nvPr/>
        </p:nvSpPr>
        <p:spPr>
          <a:xfrm>
            <a:off x="5671331" y="2254231"/>
            <a:ext cx="167923" cy="16041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5"/>
          <p:cNvSpPr/>
          <p:nvPr/>
        </p:nvSpPr>
        <p:spPr>
          <a:xfrm rot="1279953">
            <a:off x="3328170" y="1928089"/>
            <a:ext cx="167913" cy="16042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5"/>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37" name="Google Shape;937;p35"/>
          <p:cNvSpPr txBox="1"/>
          <p:nvPr>
            <p:ph idx="4294967295" type="subTitle"/>
          </p:nvPr>
        </p:nvSpPr>
        <p:spPr>
          <a:xfrm>
            <a:off x="3586200" y="293900"/>
            <a:ext cx="5329200" cy="1680300"/>
          </a:xfrm>
          <a:prstGeom prst="rect">
            <a:avLst/>
          </a:prstGeom>
          <a:gradFill>
            <a:gsLst>
              <a:gs pos="0">
                <a:srgbClr val="3BE5CC"/>
              </a:gs>
              <a:gs pos="100000">
                <a:srgbClr val="027196"/>
              </a:gs>
            </a:gsLst>
            <a:lin ang="0" scaled="0"/>
          </a:gradFill>
        </p:spPr>
        <p:txBody>
          <a:bodyPr anchorCtr="0" anchor="t" bIns="0" lIns="0" spcFirstLastPara="1" rIns="0" wrap="square" tIns="0">
            <a:noAutofit/>
          </a:bodyPr>
          <a:lstStyle/>
          <a:p>
            <a:pPr indent="0" lvl="0" marL="0" rtl="0" algn="just">
              <a:spcBef>
                <a:spcPts val="0"/>
              </a:spcBef>
              <a:spcAft>
                <a:spcPts val="0"/>
              </a:spcAft>
              <a:buNone/>
            </a:pPr>
            <a:r>
              <a:rPr lang="en" sz="2100"/>
              <a:t>Debido a la estructura de funcionamiento de la Memoria Morfológica Autoasociativa, es que tuvimos que trabajar las </a:t>
            </a:r>
            <a:r>
              <a:rPr lang="en" sz="2100"/>
              <a:t>imágenes</a:t>
            </a:r>
            <a:r>
              <a:rPr lang="en" sz="2100"/>
              <a:t> en forma binaria (0, 255).</a:t>
            </a:r>
            <a:endParaRPr sz="2100"/>
          </a:p>
          <a:p>
            <a:pPr indent="0" lvl="0" marL="0" rtl="0" algn="just">
              <a:spcBef>
                <a:spcPts val="800"/>
              </a:spcBef>
              <a:spcAft>
                <a:spcPts val="800"/>
              </a:spcAft>
              <a:buNone/>
            </a:pPr>
            <a:r>
              <a:t/>
            </a:r>
            <a:endParaRPr sz="2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36"/>
          <p:cNvSpPr txBox="1"/>
          <p:nvPr>
            <p:ph idx="4294967295" type="ctrTitle"/>
          </p:nvPr>
        </p:nvSpPr>
        <p:spPr>
          <a:xfrm>
            <a:off x="228600" y="1450950"/>
            <a:ext cx="2799600" cy="1327200"/>
          </a:xfrm>
          <a:prstGeom prst="rect">
            <a:avLst/>
          </a:prstGeom>
        </p:spPr>
        <p:txBody>
          <a:bodyPr anchorCtr="0" anchor="b" bIns="0" lIns="0" spcFirstLastPara="1" rIns="0" wrap="square" tIns="0">
            <a:noAutofit/>
          </a:bodyPr>
          <a:lstStyle/>
          <a:p>
            <a:pPr indent="0" lvl="0" marL="0" rtl="0" algn="just">
              <a:spcBef>
                <a:spcPts val="0"/>
              </a:spcBef>
              <a:spcAft>
                <a:spcPts val="0"/>
              </a:spcAft>
              <a:buNone/>
            </a:pPr>
            <a:r>
              <a:rPr lang="en" sz="3800"/>
              <a:t>Estrategia de la extracción de rasgos</a:t>
            </a:r>
            <a:endParaRPr sz="6000"/>
          </a:p>
        </p:txBody>
      </p:sp>
      <p:sp>
        <p:nvSpPr>
          <p:cNvPr id="943" name="Google Shape;943;p36"/>
          <p:cNvSpPr txBox="1"/>
          <p:nvPr>
            <p:ph idx="4294967295" type="subTitle"/>
          </p:nvPr>
        </p:nvSpPr>
        <p:spPr>
          <a:xfrm>
            <a:off x="3586200" y="293900"/>
            <a:ext cx="5329200" cy="3267600"/>
          </a:xfrm>
          <a:prstGeom prst="rect">
            <a:avLst/>
          </a:prstGeom>
          <a:gradFill>
            <a:gsLst>
              <a:gs pos="0">
                <a:srgbClr val="C182FF">
                  <a:alpha val="53333"/>
                </a:srgbClr>
              </a:gs>
              <a:gs pos="100000">
                <a:srgbClr val="002FFF">
                  <a:alpha val="58431"/>
                </a:srgbClr>
              </a:gs>
            </a:gsLst>
            <a:lin ang="5400700" scaled="0"/>
          </a:gradFill>
        </p:spPr>
        <p:txBody>
          <a:bodyPr anchorCtr="0" anchor="t" bIns="0" lIns="0" spcFirstLastPara="1" rIns="0" wrap="square" tIns="0">
            <a:noAutofit/>
          </a:bodyPr>
          <a:lstStyle/>
          <a:p>
            <a:pPr indent="0" lvl="0" marL="0" rtl="0" algn="just">
              <a:spcBef>
                <a:spcPts val="0"/>
              </a:spcBef>
              <a:spcAft>
                <a:spcPts val="0"/>
              </a:spcAft>
              <a:buNone/>
            </a:pPr>
            <a:r>
              <a:rPr lang="en" sz="2000"/>
              <a:t>,Para esta parte, lo que hicimos fue:</a:t>
            </a:r>
            <a:endParaRPr sz="2000"/>
          </a:p>
          <a:p>
            <a:pPr indent="-355600" lvl="0" marL="457200" rtl="0" algn="just">
              <a:spcBef>
                <a:spcPts val="800"/>
              </a:spcBef>
              <a:spcAft>
                <a:spcPts val="0"/>
              </a:spcAft>
              <a:buSzPts val="2000"/>
              <a:buChar char="▹"/>
            </a:pPr>
            <a:r>
              <a:rPr lang="en" sz="2000"/>
              <a:t>Abrir la imagen (usando la libreria PIL)</a:t>
            </a:r>
            <a:endParaRPr sz="2000"/>
          </a:p>
          <a:p>
            <a:pPr indent="-355600" lvl="0" marL="457200" rtl="0" algn="just">
              <a:spcBef>
                <a:spcPts val="0"/>
              </a:spcBef>
              <a:spcAft>
                <a:spcPts val="0"/>
              </a:spcAft>
              <a:buSzPts val="2000"/>
              <a:buChar char="▹"/>
            </a:pPr>
            <a:r>
              <a:rPr lang="en" sz="2000"/>
              <a:t>Convertimos a escala de grises, dejando el tercer canal en cero</a:t>
            </a:r>
            <a:endParaRPr sz="2000"/>
          </a:p>
          <a:p>
            <a:pPr indent="-355600" lvl="0" marL="457200" rtl="0" algn="just">
              <a:spcBef>
                <a:spcPts val="0"/>
              </a:spcBef>
              <a:spcAft>
                <a:spcPts val="0"/>
              </a:spcAft>
              <a:buSzPts val="2000"/>
              <a:buChar char="▹"/>
            </a:pPr>
            <a:r>
              <a:rPr lang="en" sz="2000"/>
              <a:t>Agregamos el ruido aditivo o sustractivo, según el usuario haya ingresado (dentro del rango de 0 y 1)</a:t>
            </a:r>
            <a:endParaRPr sz="2000"/>
          </a:p>
          <a:p>
            <a:pPr indent="-355600" lvl="0" marL="457200" rtl="0" algn="just">
              <a:spcBef>
                <a:spcPts val="0"/>
              </a:spcBef>
              <a:spcAft>
                <a:spcPts val="0"/>
              </a:spcAft>
              <a:buSzPts val="2000"/>
              <a:buChar char="▹"/>
            </a:pPr>
            <a:r>
              <a:rPr lang="en" sz="2000"/>
              <a:t>Convertimos la imagen un arreglo de dos dimensiones (usando la librería numpy)</a:t>
            </a:r>
            <a:endParaRPr sz="2000"/>
          </a:p>
          <a:p>
            <a:pPr indent="0" lvl="0" marL="0" rtl="0" algn="just">
              <a:spcBef>
                <a:spcPts val="800"/>
              </a:spcBef>
              <a:spcAft>
                <a:spcPts val="800"/>
              </a:spcAft>
              <a:buNone/>
            </a:pPr>
            <a:r>
              <a:t/>
            </a:r>
            <a:endParaRPr sz="2000"/>
          </a:p>
        </p:txBody>
      </p:sp>
      <p:grpSp>
        <p:nvGrpSpPr>
          <p:cNvPr id="944" name="Google Shape;944;p36"/>
          <p:cNvGrpSpPr/>
          <p:nvPr/>
        </p:nvGrpSpPr>
        <p:grpSpPr>
          <a:xfrm>
            <a:off x="3942034" y="724589"/>
            <a:ext cx="1767035" cy="1767021"/>
            <a:chOff x="6643075" y="3664250"/>
            <a:chExt cx="407950" cy="407975"/>
          </a:xfrm>
        </p:grpSpPr>
        <p:sp>
          <p:nvSpPr>
            <p:cNvPr id="945" name="Google Shape;945;p36"/>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6"/>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36"/>
          <p:cNvGrpSpPr/>
          <p:nvPr/>
        </p:nvGrpSpPr>
        <p:grpSpPr>
          <a:xfrm rot="-587343">
            <a:off x="3838205" y="2721593"/>
            <a:ext cx="726473" cy="726432"/>
            <a:chOff x="576250" y="4319400"/>
            <a:chExt cx="442075" cy="442050"/>
          </a:xfrm>
        </p:grpSpPr>
        <p:sp>
          <p:nvSpPr>
            <p:cNvPr id="948" name="Google Shape;948;p36"/>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6"/>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6"/>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6"/>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2" name="Google Shape;952;p36"/>
          <p:cNvSpPr/>
          <p:nvPr/>
        </p:nvSpPr>
        <p:spPr>
          <a:xfrm>
            <a:off x="3519528" y="1132610"/>
            <a:ext cx="276197" cy="26372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6"/>
          <p:cNvSpPr/>
          <p:nvPr/>
        </p:nvSpPr>
        <p:spPr>
          <a:xfrm rot="2697373">
            <a:off x="5339641" y="2482775"/>
            <a:ext cx="419273" cy="400337"/>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6"/>
          <p:cNvSpPr/>
          <p:nvPr/>
        </p:nvSpPr>
        <p:spPr>
          <a:xfrm>
            <a:off x="5671331" y="2254231"/>
            <a:ext cx="167923" cy="16041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6"/>
          <p:cNvSpPr/>
          <p:nvPr/>
        </p:nvSpPr>
        <p:spPr>
          <a:xfrm rot="1279953">
            <a:off x="3328170" y="1928089"/>
            <a:ext cx="167913" cy="16042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6"/>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37"/>
          <p:cNvSpPr txBox="1"/>
          <p:nvPr>
            <p:ph idx="4294967295" type="ctrTitle"/>
          </p:nvPr>
        </p:nvSpPr>
        <p:spPr>
          <a:xfrm>
            <a:off x="228600" y="1450950"/>
            <a:ext cx="2799600" cy="1327200"/>
          </a:xfrm>
          <a:prstGeom prst="rect">
            <a:avLst/>
          </a:prstGeom>
        </p:spPr>
        <p:txBody>
          <a:bodyPr anchorCtr="0" anchor="b" bIns="0" lIns="0" spcFirstLastPara="1" rIns="0" wrap="square" tIns="0">
            <a:noAutofit/>
          </a:bodyPr>
          <a:lstStyle/>
          <a:p>
            <a:pPr indent="0" lvl="0" marL="0" rtl="0" algn="just">
              <a:spcBef>
                <a:spcPts val="0"/>
              </a:spcBef>
              <a:spcAft>
                <a:spcPts val="0"/>
              </a:spcAft>
              <a:buNone/>
            </a:pPr>
            <a:r>
              <a:rPr lang="en" sz="3800"/>
              <a:t>Segmentos de código</a:t>
            </a:r>
            <a:endParaRPr sz="6000"/>
          </a:p>
        </p:txBody>
      </p:sp>
      <p:grpSp>
        <p:nvGrpSpPr>
          <p:cNvPr id="962" name="Google Shape;962;p37"/>
          <p:cNvGrpSpPr/>
          <p:nvPr/>
        </p:nvGrpSpPr>
        <p:grpSpPr>
          <a:xfrm>
            <a:off x="3942034" y="724589"/>
            <a:ext cx="1767035" cy="1767021"/>
            <a:chOff x="6643075" y="3664250"/>
            <a:chExt cx="407950" cy="407975"/>
          </a:xfrm>
        </p:grpSpPr>
        <p:sp>
          <p:nvSpPr>
            <p:cNvPr id="963" name="Google Shape;963;p37"/>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7"/>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5" name="Google Shape;965;p37"/>
          <p:cNvGrpSpPr/>
          <p:nvPr/>
        </p:nvGrpSpPr>
        <p:grpSpPr>
          <a:xfrm rot="-587343">
            <a:off x="3838205" y="2721593"/>
            <a:ext cx="726473" cy="726432"/>
            <a:chOff x="576250" y="4319400"/>
            <a:chExt cx="442075" cy="442050"/>
          </a:xfrm>
        </p:grpSpPr>
        <p:sp>
          <p:nvSpPr>
            <p:cNvPr id="966" name="Google Shape;966;p37"/>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7"/>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7"/>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7"/>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37"/>
          <p:cNvSpPr/>
          <p:nvPr/>
        </p:nvSpPr>
        <p:spPr>
          <a:xfrm>
            <a:off x="3519528" y="1132610"/>
            <a:ext cx="276197" cy="26372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7"/>
          <p:cNvSpPr/>
          <p:nvPr/>
        </p:nvSpPr>
        <p:spPr>
          <a:xfrm rot="2697373">
            <a:off x="5339641" y="2482775"/>
            <a:ext cx="419273" cy="400337"/>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7"/>
          <p:cNvSpPr/>
          <p:nvPr/>
        </p:nvSpPr>
        <p:spPr>
          <a:xfrm>
            <a:off x="5671331" y="2254231"/>
            <a:ext cx="167923" cy="16041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7"/>
          <p:cNvSpPr/>
          <p:nvPr/>
        </p:nvSpPr>
        <p:spPr>
          <a:xfrm rot="1279953">
            <a:off x="3328170" y="1928089"/>
            <a:ext cx="167913" cy="16042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7"/>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75" name="Google Shape;975;p37"/>
          <p:cNvPicPr preferRelativeResize="0"/>
          <p:nvPr/>
        </p:nvPicPr>
        <p:blipFill>
          <a:blip r:embed="rId3">
            <a:alphaModFix/>
          </a:blip>
          <a:stretch>
            <a:fillRect/>
          </a:stretch>
        </p:blipFill>
        <p:spPr>
          <a:xfrm>
            <a:off x="3028200" y="846003"/>
            <a:ext cx="5799455" cy="2324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38"/>
          <p:cNvSpPr txBox="1"/>
          <p:nvPr>
            <p:ph idx="4294967295" type="ctrTitle"/>
          </p:nvPr>
        </p:nvSpPr>
        <p:spPr>
          <a:xfrm>
            <a:off x="228600" y="1450950"/>
            <a:ext cx="2799600" cy="1327200"/>
          </a:xfrm>
          <a:prstGeom prst="rect">
            <a:avLst/>
          </a:prstGeom>
        </p:spPr>
        <p:txBody>
          <a:bodyPr anchorCtr="0" anchor="b" bIns="0" lIns="0" spcFirstLastPara="1" rIns="0" wrap="square" tIns="0">
            <a:noAutofit/>
          </a:bodyPr>
          <a:lstStyle/>
          <a:p>
            <a:pPr indent="0" lvl="0" marL="0" rtl="0" algn="just">
              <a:spcBef>
                <a:spcPts val="0"/>
              </a:spcBef>
              <a:spcAft>
                <a:spcPts val="0"/>
              </a:spcAft>
              <a:buNone/>
            </a:pPr>
            <a:r>
              <a:rPr lang="en" sz="3800"/>
              <a:t>Segmentos de código</a:t>
            </a:r>
            <a:endParaRPr sz="6000"/>
          </a:p>
        </p:txBody>
      </p:sp>
      <p:grpSp>
        <p:nvGrpSpPr>
          <p:cNvPr id="981" name="Google Shape;981;p38"/>
          <p:cNvGrpSpPr/>
          <p:nvPr/>
        </p:nvGrpSpPr>
        <p:grpSpPr>
          <a:xfrm>
            <a:off x="3942034" y="724589"/>
            <a:ext cx="1767035" cy="1767021"/>
            <a:chOff x="6643075" y="3664250"/>
            <a:chExt cx="407950" cy="407975"/>
          </a:xfrm>
        </p:grpSpPr>
        <p:sp>
          <p:nvSpPr>
            <p:cNvPr id="982" name="Google Shape;982;p38"/>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8"/>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38"/>
          <p:cNvGrpSpPr/>
          <p:nvPr/>
        </p:nvGrpSpPr>
        <p:grpSpPr>
          <a:xfrm rot="-587343">
            <a:off x="3838205" y="2721593"/>
            <a:ext cx="726473" cy="726432"/>
            <a:chOff x="576250" y="4319400"/>
            <a:chExt cx="442075" cy="442050"/>
          </a:xfrm>
        </p:grpSpPr>
        <p:sp>
          <p:nvSpPr>
            <p:cNvPr id="985" name="Google Shape;985;p38"/>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8"/>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8"/>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8"/>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9" name="Google Shape;989;p38"/>
          <p:cNvSpPr/>
          <p:nvPr/>
        </p:nvSpPr>
        <p:spPr>
          <a:xfrm>
            <a:off x="3519528" y="1132610"/>
            <a:ext cx="276197" cy="26372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8"/>
          <p:cNvSpPr/>
          <p:nvPr/>
        </p:nvSpPr>
        <p:spPr>
          <a:xfrm rot="2697373">
            <a:off x="5339641" y="2482775"/>
            <a:ext cx="419273" cy="400337"/>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8"/>
          <p:cNvSpPr/>
          <p:nvPr/>
        </p:nvSpPr>
        <p:spPr>
          <a:xfrm>
            <a:off x="5671331" y="2254231"/>
            <a:ext cx="167923" cy="16041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8"/>
          <p:cNvSpPr/>
          <p:nvPr/>
        </p:nvSpPr>
        <p:spPr>
          <a:xfrm rot="1279953">
            <a:off x="3328170" y="1928089"/>
            <a:ext cx="167913" cy="16042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8"/>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94" name="Google Shape;994;p38"/>
          <p:cNvPicPr preferRelativeResize="0"/>
          <p:nvPr/>
        </p:nvPicPr>
        <p:blipFill>
          <a:blip r:embed="rId3">
            <a:alphaModFix/>
          </a:blip>
          <a:stretch>
            <a:fillRect/>
          </a:stretch>
        </p:blipFill>
        <p:spPr>
          <a:xfrm>
            <a:off x="2934328" y="1159425"/>
            <a:ext cx="5851275" cy="2350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39"/>
          <p:cNvSpPr txBox="1"/>
          <p:nvPr>
            <p:ph type="ctrTitle"/>
          </p:nvPr>
        </p:nvSpPr>
        <p:spPr>
          <a:xfrm>
            <a:off x="855300" y="1114800"/>
            <a:ext cx="7433400" cy="1018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chemeClr val="accent1"/>
                </a:solidFill>
              </a:rPr>
              <a:t>4</a:t>
            </a:r>
            <a:r>
              <a:rPr lang="en">
                <a:solidFill>
                  <a:schemeClr val="accent1"/>
                </a:solidFill>
              </a:rPr>
              <a:t>.</a:t>
            </a:r>
            <a:br>
              <a:rPr lang="en"/>
            </a:br>
            <a:r>
              <a:rPr lang="en"/>
              <a:t>RESULTADOS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40"/>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005" name="Google Shape;1005;p40"/>
          <p:cNvPicPr preferRelativeResize="0"/>
          <p:nvPr/>
        </p:nvPicPr>
        <p:blipFill>
          <a:blip r:embed="rId3">
            <a:alphaModFix/>
          </a:blip>
          <a:stretch>
            <a:fillRect/>
          </a:stretch>
        </p:blipFill>
        <p:spPr>
          <a:xfrm>
            <a:off x="1152163" y="517250"/>
            <a:ext cx="6839665" cy="410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grpSp>
        <p:nvGrpSpPr>
          <p:cNvPr id="673" name="Google Shape;673;p14"/>
          <p:cNvGrpSpPr/>
          <p:nvPr/>
        </p:nvGrpSpPr>
        <p:grpSpPr>
          <a:xfrm>
            <a:off x="218" y="1955909"/>
            <a:ext cx="9143345" cy="1231682"/>
            <a:chOff x="218" y="898161"/>
            <a:chExt cx="9143345" cy="1231682"/>
          </a:xfrm>
        </p:grpSpPr>
        <p:sp>
          <p:nvSpPr>
            <p:cNvPr id="674" name="Google Shape;674;p14"/>
            <p:cNvSpPr/>
            <p:nvPr/>
          </p:nvSpPr>
          <p:spPr>
            <a:xfrm>
              <a:off x="4567150"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14"/>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14"/>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14"/>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14"/>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14"/>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14"/>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14"/>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14"/>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14"/>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14"/>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14"/>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14"/>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14"/>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14"/>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14"/>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14"/>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14"/>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14"/>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14"/>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14"/>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14"/>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14"/>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14"/>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14"/>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14"/>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14"/>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14"/>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14"/>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14"/>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14"/>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F702A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14"/>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14"/>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14"/>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14"/>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14"/>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14"/>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14"/>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14"/>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14"/>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14"/>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14"/>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14"/>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14"/>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14"/>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19" name="Google Shape;719;p14"/>
          <p:cNvSpPr/>
          <p:nvPr/>
        </p:nvSpPr>
        <p:spPr>
          <a:xfrm>
            <a:off x="3346875" y="1346550"/>
            <a:ext cx="2450400" cy="2450400"/>
          </a:xfrm>
          <a:prstGeom prst="ellipse">
            <a:avLst/>
          </a:prstGeom>
          <a:gradFill>
            <a:gsLst>
              <a:gs pos="0">
                <a:srgbClr val="BEF176"/>
              </a:gs>
              <a:gs pos="50000">
                <a:schemeClr val="accent2"/>
              </a:gs>
              <a:gs pos="100000">
                <a:srgbClr val="AF9FFF"/>
              </a:gs>
            </a:gsLst>
            <a:lin ang="5400012" scaled="0"/>
          </a:gradFill>
          <a:ln>
            <a:noFill/>
          </a:ln>
          <a:effectLst>
            <a:outerShdw blurRad="2857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4"/>
          <p:cNvSpPr txBox="1"/>
          <p:nvPr>
            <p:ph idx="4294967295" type="ctrTitle"/>
          </p:nvPr>
        </p:nvSpPr>
        <p:spPr>
          <a:xfrm>
            <a:off x="1439400" y="307775"/>
            <a:ext cx="6265200" cy="915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solidFill>
                  <a:srgbClr val="BEF176"/>
                </a:solidFill>
              </a:rPr>
              <a:t>BREVE INTRODUCCIÓN</a:t>
            </a:r>
            <a:endParaRPr sz="3000">
              <a:solidFill>
                <a:srgbClr val="BEF176"/>
              </a:solidFill>
            </a:endParaRPr>
          </a:p>
          <a:p>
            <a:pPr indent="0" lvl="0" marL="0" rtl="0" algn="ctr">
              <a:spcBef>
                <a:spcPts val="0"/>
              </a:spcBef>
              <a:spcAft>
                <a:spcPts val="0"/>
              </a:spcAft>
              <a:buNone/>
            </a:pPr>
            <a:r>
              <a:rPr lang="en" sz="1600">
                <a:solidFill>
                  <a:srgbClr val="FF85CE"/>
                </a:solidFill>
              </a:rPr>
              <a:t>descripción del problema</a:t>
            </a:r>
            <a:endParaRPr sz="1600">
              <a:solidFill>
                <a:srgbClr val="FF85CE"/>
              </a:solidFill>
            </a:endParaRPr>
          </a:p>
        </p:txBody>
      </p:sp>
      <p:sp>
        <p:nvSpPr>
          <p:cNvPr id="721" name="Google Shape;721;p14"/>
          <p:cNvSpPr txBox="1"/>
          <p:nvPr>
            <p:ph idx="4294967295" type="subTitle"/>
          </p:nvPr>
        </p:nvSpPr>
        <p:spPr>
          <a:xfrm>
            <a:off x="165875" y="3806525"/>
            <a:ext cx="8864700" cy="915000"/>
          </a:xfrm>
          <a:prstGeom prst="rect">
            <a:avLst/>
          </a:prstGeom>
        </p:spPr>
        <p:txBody>
          <a:bodyPr anchorCtr="0" anchor="t" bIns="0" lIns="0" spcFirstLastPara="1" rIns="0" wrap="square" tIns="0">
            <a:noAutofit/>
          </a:bodyPr>
          <a:lstStyle/>
          <a:p>
            <a:pPr indent="0" lvl="0" marL="0" rtl="0" algn="ctr">
              <a:lnSpc>
                <a:spcPct val="100000"/>
              </a:lnSpc>
              <a:spcBef>
                <a:spcPts val="0"/>
              </a:spcBef>
              <a:spcAft>
                <a:spcPts val="0"/>
              </a:spcAft>
              <a:buNone/>
            </a:pPr>
            <a:r>
              <a:rPr b="1" lang="en" sz="1500">
                <a:solidFill>
                  <a:srgbClr val="AF9FFF"/>
                </a:solidFill>
                <a:latin typeface="Catamaran"/>
                <a:ea typeface="Catamaran"/>
                <a:cs typeface="Catamaran"/>
                <a:sym typeface="Catamaran"/>
              </a:rPr>
              <a:t>Dado un conjunto </a:t>
            </a:r>
            <a:r>
              <a:rPr b="1" lang="en" sz="1500">
                <a:solidFill>
                  <a:srgbClr val="AF9FFF"/>
                </a:solidFill>
                <a:latin typeface="Catamaran"/>
                <a:ea typeface="Catamaran"/>
                <a:cs typeface="Catamaran"/>
                <a:sym typeface="Catamaran"/>
              </a:rPr>
              <a:t>fundamental</a:t>
            </a:r>
            <a:r>
              <a:rPr b="1" lang="en" sz="1500">
                <a:solidFill>
                  <a:srgbClr val="AF9FFF"/>
                </a:solidFill>
                <a:latin typeface="Catamaran"/>
                <a:ea typeface="Catamaran"/>
                <a:cs typeface="Catamaran"/>
                <a:sym typeface="Catamaran"/>
              </a:rPr>
              <a:t> de Patrones, entrenar a la Memoria Asociativa asignada y probar su robustez de esta introduciendo los patrones aprendidos y </a:t>
            </a:r>
            <a:r>
              <a:rPr b="1" lang="en" sz="1500">
                <a:solidFill>
                  <a:srgbClr val="AF9FFF"/>
                </a:solidFill>
                <a:latin typeface="Catamaran"/>
                <a:ea typeface="Catamaran"/>
                <a:cs typeface="Catamaran"/>
                <a:sym typeface="Catamaran"/>
              </a:rPr>
              <a:t>posteriormente</a:t>
            </a:r>
            <a:r>
              <a:rPr b="1" lang="en" sz="1500">
                <a:solidFill>
                  <a:srgbClr val="AF9FFF"/>
                </a:solidFill>
                <a:latin typeface="Catamaran"/>
                <a:ea typeface="Catamaran"/>
                <a:cs typeface="Catamaran"/>
                <a:sym typeface="Catamaran"/>
              </a:rPr>
              <a:t> probar si la memoria es capaz de recuperar patrones espurios, identificando la recuperación ante la presencia de ruido aditivo, sustractivo o mixto.</a:t>
            </a:r>
            <a:endParaRPr b="1" sz="1500">
              <a:solidFill>
                <a:srgbClr val="AF9FFF"/>
              </a:solidFill>
            </a:endParaRPr>
          </a:p>
        </p:txBody>
      </p:sp>
      <p:pic>
        <p:nvPicPr>
          <p:cNvPr id="722" name="Google Shape;722;p14"/>
          <p:cNvPicPr preferRelativeResize="0"/>
          <p:nvPr/>
        </p:nvPicPr>
        <p:blipFill rotWithShape="1">
          <a:blip r:embed="rId3">
            <a:alphaModFix/>
          </a:blip>
          <a:srcRect b="9987" l="0" r="0" t="9987"/>
          <a:stretch/>
        </p:blipFill>
        <p:spPr>
          <a:xfrm>
            <a:off x="3601123" y="1607898"/>
            <a:ext cx="1941900" cy="1941900"/>
          </a:xfrm>
          <a:prstGeom prst="ellipse">
            <a:avLst/>
          </a:prstGeom>
          <a:noFill/>
          <a:ln>
            <a:noFill/>
          </a:ln>
        </p:spPr>
      </p:pic>
      <p:sp>
        <p:nvSpPr>
          <p:cNvPr id="723" name="Google Shape;723;p14"/>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41"/>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011" name="Google Shape;1011;p41"/>
          <p:cNvPicPr preferRelativeResize="0"/>
          <p:nvPr/>
        </p:nvPicPr>
        <p:blipFill>
          <a:blip r:embed="rId3">
            <a:alphaModFix/>
          </a:blip>
          <a:stretch>
            <a:fillRect/>
          </a:stretch>
        </p:blipFill>
        <p:spPr>
          <a:xfrm>
            <a:off x="1152163" y="517250"/>
            <a:ext cx="6839665" cy="4109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42"/>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017" name="Google Shape;1017;p42"/>
          <p:cNvPicPr preferRelativeResize="0"/>
          <p:nvPr/>
        </p:nvPicPr>
        <p:blipFill>
          <a:blip r:embed="rId3">
            <a:alphaModFix/>
          </a:blip>
          <a:stretch>
            <a:fillRect/>
          </a:stretch>
        </p:blipFill>
        <p:spPr>
          <a:xfrm>
            <a:off x="1152163" y="517250"/>
            <a:ext cx="6839665" cy="4109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43"/>
          <p:cNvSpPr txBox="1"/>
          <p:nvPr>
            <p:ph type="ctrTitle"/>
          </p:nvPr>
        </p:nvSpPr>
        <p:spPr>
          <a:xfrm>
            <a:off x="855300" y="1114800"/>
            <a:ext cx="7433400" cy="1018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chemeClr val="accent1"/>
                </a:solidFill>
              </a:rPr>
              <a:t>5</a:t>
            </a:r>
            <a:r>
              <a:rPr lang="en">
                <a:solidFill>
                  <a:schemeClr val="accent1"/>
                </a:solidFill>
              </a:rPr>
              <a:t>.</a:t>
            </a:r>
            <a:br>
              <a:rPr lang="en"/>
            </a:br>
            <a:r>
              <a:rPr lang="en"/>
              <a:t>CONCLUSIONES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44"/>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Conclusiones</a:t>
            </a:r>
            <a:endParaRPr/>
          </a:p>
        </p:txBody>
      </p:sp>
      <p:sp>
        <p:nvSpPr>
          <p:cNvPr id="1028" name="Google Shape;1028;p44"/>
          <p:cNvSpPr txBox="1"/>
          <p:nvPr>
            <p:ph idx="1" type="body"/>
          </p:nvPr>
        </p:nvSpPr>
        <p:spPr>
          <a:xfrm>
            <a:off x="74400" y="1125350"/>
            <a:ext cx="8735400" cy="30114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b="1" lang="en"/>
              <a:t>En este proyecto se han estudiado, tanto teórica como experimentalmente, las condiciones suficientes para convergencia, aprendizaje y recuperación perfecta de patrones reales </a:t>
            </a:r>
            <a:r>
              <a:rPr b="1" lang="en">
                <a:latin typeface="Catamaran"/>
                <a:ea typeface="Catamaran"/>
                <a:cs typeface="Catamaran"/>
                <a:sym typeface="Catamaran"/>
              </a:rPr>
              <a:t>ndimensionales </a:t>
            </a:r>
            <a:r>
              <a:rPr b="1" lang="en"/>
              <a:t>en las Memorias Autoasociativas Morfológicas max. Los resultados se sustentan con apoyo de experimentos computacionales simulados para algunos conjuntos fundamentales de patrones para la fase de aprendizaje y un conjunto de patrones de prueba para la fase de recuperación.</a:t>
            </a:r>
            <a:endParaRPr b="1"/>
          </a:p>
          <a:p>
            <a:pPr indent="0" lvl="0" marL="0" rtl="0" algn="just">
              <a:spcBef>
                <a:spcPts val="800"/>
              </a:spcBef>
              <a:spcAft>
                <a:spcPts val="0"/>
              </a:spcAft>
              <a:buNone/>
            </a:pPr>
            <a:r>
              <a:rPr b="1" lang="en"/>
              <a:t>Se ha descubierto experimentalmente que las memorias autoasociativas morfológicas max son robustas a ruido aditivo, pero sensibles a ruido sustractivo. Además, dado que son memorias </a:t>
            </a:r>
            <a:r>
              <a:rPr b="1" lang="en">
                <a:latin typeface="Catamaran"/>
                <a:ea typeface="Catamaran"/>
                <a:cs typeface="Catamaran"/>
                <a:sym typeface="Catamaran"/>
              </a:rPr>
              <a:t>oneshot</a:t>
            </a:r>
            <a:r>
              <a:rPr b="1" lang="en"/>
              <a:t>, no tienen problemas de convergencia.</a:t>
            </a:r>
            <a:endParaRPr b="1"/>
          </a:p>
          <a:p>
            <a:pPr indent="0" lvl="0" marL="0" rtl="0" algn="l">
              <a:spcBef>
                <a:spcPts val="800"/>
              </a:spcBef>
              <a:spcAft>
                <a:spcPts val="800"/>
              </a:spcAft>
              <a:buNone/>
            </a:pPr>
            <a:r>
              <a:t/>
            </a:r>
            <a:endParaRPr b="1"/>
          </a:p>
        </p:txBody>
      </p:sp>
      <p:sp>
        <p:nvSpPr>
          <p:cNvPr id="1029" name="Google Shape;1029;p44"/>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grpSp>
        <p:nvGrpSpPr>
          <p:cNvPr id="1034" name="Google Shape;1034;p45"/>
          <p:cNvGrpSpPr/>
          <p:nvPr/>
        </p:nvGrpSpPr>
        <p:grpSpPr>
          <a:xfrm>
            <a:off x="218" y="1955909"/>
            <a:ext cx="9143345" cy="1231682"/>
            <a:chOff x="218" y="898161"/>
            <a:chExt cx="9143345" cy="1231682"/>
          </a:xfrm>
        </p:grpSpPr>
        <p:sp>
          <p:nvSpPr>
            <p:cNvPr id="1035" name="Google Shape;1035;p45"/>
            <p:cNvSpPr/>
            <p:nvPr/>
          </p:nvSpPr>
          <p:spPr>
            <a:xfrm>
              <a:off x="4567150"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45"/>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7" name="Google Shape;1037;p45"/>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8" name="Google Shape;1038;p45"/>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9" name="Google Shape;1039;p45"/>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0" name="Google Shape;1040;p45"/>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1" name="Google Shape;1041;p45"/>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45"/>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3" name="Google Shape;1043;p45"/>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4" name="Google Shape;1044;p45"/>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5" name="Google Shape;1045;p45"/>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6" name="Google Shape;1046;p45"/>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7" name="Google Shape;1047;p45"/>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8" name="Google Shape;1048;p45"/>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9" name="Google Shape;1049;p45"/>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0" name="Google Shape;1050;p45"/>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1" name="Google Shape;1051;p45"/>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2" name="Google Shape;1052;p45"/>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45"/>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4" name="Google Shape;1054;p45"/>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5" name="Google Shape;1055;p45"/>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6" name="Google Shape;1056;p45"/>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45"/>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8" name="Google Shape;1058;p45"/>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9" name="Google Shape;1059;p45"/>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0" name="Google Shape;1060;p45"/>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45"/>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2" name="Google Shape;1062;p45"/>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3" name="Google Shape;1063;p45"/>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4" name="Google Shape;1064;p45"/>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5" name="Google Shape;1065;p45"/>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F702A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6" name="Google Shape;1066;p45"/>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7" name="Google Shape;1067;p45"/>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8" name="Google Shape;1068;p45"/>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9" name="Google Shape;1069;p45"/>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0" name="Google Shape;1070;p45"/>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1" name="Google Shape;1071;p45"/>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2" name="Google Shape;1072;p45"/>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3" name="Google Shape;1073;p45"/>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4" name="Google Shape;1074;p45"/>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5" name="Google Shape;1075;p45"/>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6" name="Google Shape;1076;p45"/>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7" name="Google Shape;1077;p45"/>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8" name="Google Shape;1078;p45"/>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9" name="Google Shape;1079;p45"/>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80" name="Google Shape;1080;p45"/>
          <p:cNvSpPr/>
          <p:nvPr/>
        </p:nvSpPr>
        <p:spPr>
          <a:xfrm>
            <a:off x="3641050" y="1640725"/>
            <a:ext cx="1862100" cy="1862100"/>
          </a:xfrm>
          <a:prstGeom prst="ellipse">
            <a:avLst/>
          </a:prstGeom>
          <a:gradFill>
            <a:gsLst>
              <a:gs pos="0">
                <a:srgbClr val="BEF176"/>
              </a:gs>
              <a:gs pos="50000">
                <a:schemeClr val="accent2"/>
              </a:gs>
              <a:gs pos="100000">
                <a:srgbClr val="AF9FFF"/>
              </a:gs>
            </a:gsLst>
            <a:lin ang="5400012" scaled="0"/>
          </a:gradFill>
          <a:ln>
            <a:noFill/>
          </a:ln>
          <a:effectLst>
            <a:outerShdw blurRad="2857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5"/>
          <p:cNvSpPr txBox="1"/>
          <p:nvPr>
            <p:ph idx="4294967295" type="ctrTitle"/>
          </p:nvPr>
        </p:nvSpPr>
        <p:spPr>
          <a:xfrm>
            <a:off x="1439400" y="978575"/>
            <a:ext cx="6265200" cy="472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000">
                <a:solidFill>
                  <a:srgbClr val="BEF176"/>
                </a:solidFill>
              </a:rPr>
              <a:t>GRACIAS POR SU ATENCIÓN!</a:t>
            </a:r>
            <a:endParaRPr sz="3000">
              <a:solidFill>
                <a:srgbClr val="BEF176"/>
              </a:solidFill>
            </a:endParaRPr>
          </a:p>
        </p:txBody>
      </p:sp>
      <p:sp>
        <p:nvSpPr>
          <p:cNvPr id="1082" name="Google Shape;1082;p45"/>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1083" name="Google Shape;1083;p45"/>
          <p:cNvGrpSpPr/>
          <p:nvPr/>
        </p:nvGrpSpPr>
        <p:grpSpPr>
          <a:xfrm>
            <a:off x="4096180" y="2124104"/>
            <a:ext cx="951348" cy="895031"/>
            <a:chOff x="5972700" y="2330200"/>
            <a:chExt cx="411625" cy="387275"/>
          </a:xfrm>
        </p:grpSpPr>
        <p:sp>
          <p:nvSpPr>
            <p:cNvPr id="1084" name="Google Shape;1084;p45"/>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5"/>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15"/>
          <p:cNvSpPr txBox="1"/>
          <p:nvPr>
            <p:ph type="ctrTitle"/>
          </p:nvPr>
        </p:nvSpPr>
        <p:spPr>
          <a:xfrm>
            <a:off x="855300" y="1114800"/>
            <a:ext cx="7433400" cy="1018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chemeClr val="accent1"/>
                </a:solidFill>
              </a:rPr>
              <a:t>1.</a:t>
            </a:r>
            <a:endParaRPr>
              <a:solidFill>
                <a:schemeClr val="accent1"/>
              </a:solidFill>
            </a:endParaRPr>
          </a:p>
          <a:p>
            <a:pPr indent="0" lvl="0" marL="0" rtl="0" algn="ctr">
              <a:spcBef>
                <a:spcPts val="0"/>
              </a:spcBef>
              <a:spcAft>
                <a:spcPts val="0"/>
              </a:spcAft>
              <a:buNone/>
            </a:pPr>
            <a:r>
              <a:rPr lang="en"/>
              <a:t>OBJETIVO DEL PROYECTO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6"/>
          <p:cNvSpPr txBox="1"/>
          <p:nvPr>
            <p:ph type="title"/>
          </p:nvPr>
        </p:nvSpPr>
        <p:spPr>
          <a:xfrm>
            <a:off x="1241875" y="293325"/>
            <a:ext cx="6660300" cy="558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solidFill>
                  <a:schemeClr val="accent6"/>
                </a:solidFill>
              </a:rPr>
              <a:t>OBJETIVO GENERAL DEL PROYECTO</a:t>
            </a:r>
            <a:endParaRPr sz="3100">
              <a:solidFill>
                <a:schemeClr val="accent6"/>
              </a:solidFill>
            </a:endParaRPr>
          </a:p>
        </p:txBody>
      </p:sp>
      <p:sp>
        <p:nvSpPr>
          <p:cNvPr id="734" name="Google Shape;734;p16"/>
          <p:cNvSpPr txBox="1"/>
          <p:nvPr>
            <p:ph idx="1" type="body"/>
          </p:nvPr>
        </p:nvSpPr>
        <p:spPr>
          <a:xfrm>
            <a:off x="1241875" y="1291150"/>
            <a:ext cx="6660300" cy="2806200"/>
          </a:xfrm>
          <a:prstGeom prst="rect">
            <a:avLst/>
          </a:prstGeom>
        </p:spPr>
        <p:txBody>
          <a:bodyPr anchorCtr="0" anchor="t" bIns="0" lIns="0" spcFirstLastPara="1" rIns="0" wrap="square" tIns="0">
            <a:noAutofit/>
          </a:bodyPr>
          <a:lstStyle/>
          <a:p>
            <a:pPr indent="-425450" lvl="0" marL="457200" rtl="0" algn="l">
              <a:lnSpc>
                <a:spcPct val="100000"/>
              </a:lnSpc>
              <a:spcBef>
                <a:spcPts val="0"/>
              </a:spcBef>
              <a:spcAft>
                <a:spcPts val="0"/>
              </a:spcAft>
              <a:buSzPts val="3100"/>
              <a:buChar char="▹"/>
            </a:pPr>
            <a:r>
              <a:rPr b="1" lang="en" sz="2200">
                <a:solidFill>
                  <a:srgbClr val="AF9FFF"/>
                </a:solidFill>
                <a:latin typeface="Catamaran"/>
                <a:ea typeface="Catamaran"/>
                <a:cs typeface="Catamaran"/>
                <a:sym typeface="Catamaran"/>
              </a:rPr>
              <a:t>E</a:t>
            </a:r>
            <a:r>
              <a:rPr b="1" lang="en" sz="2200">
                <a:solidFill>
                  <a:srgbClr val="AF9FFF"/>
                </a:solidFill>
                <a:latin typeface="Catamaran"/>
                <a:ea typeface="Catamaran"/>
                <a:cs typeface="Catamaran"/>
                <a:sym typeface="Catamaran"/>
              </a:rPr>
              <a:t>ntrenar a la Memoria Morfológica Autoasociativa</a:t>
            </a:r>
            <a:endParaRPr b="1" sz="2200">
              <a:solidFill>
                <a:srgbClr val="AF9FFF"/>
              </a:solidFill>
              <a:latin typeface="Catamaran"/>
              <a:ea typeface="Catamaran"/>
              <a:cs typeface="Catamaran"/>
              <a:sym typeface="Catamaran"/>
            </a:endParaRPr>
          </a:p>
          <a:p>
            <a:pPr indent="-317500" lvl="1" marL="914400" rtl="0" algn="l">
              <a:lnSpc>
                <a:spcPct val="100000"/>
              </a:lnSpc>
              <a:spcBef>
                <a:spcPts val="0"/>
              </a:spcBef>
              <a:spcAft>
                <a:spcPts val="0"/>
              </a:spcAft>
              <a:buClr>
                <a:srgbClr val="AF9FFF"/>
              </a:buClr>
              <a:buSzPts val="1400"/>
              <a:buFont typeface="Catamaran"/>
              <a:buChar char="▸"/>
            </a:pPr>
            <a:r>
              <a:rPr b="1" lang="en" sz="1400">
                <a:solidFill>
                  <a:srgbClr val="AF9FFF"/>
                </a:solidFill>
                <a:latin typeface="Catamaran"/>
                <a:ea typeface="Catamaran"/>
                <a:cs typeface="Catamaran"/>
                <a:sym typeface="Catamaran"/>
              </a:rPr>
              <a:t>Para poder reconocer letras del abecedario en minúsculas “a, b, c”</a:t>
            </a:r>
            <a:endParaRPr b="1" sz="1400">
              <a:solidFill>
                <a:srgbClr val="AF9FFF"/>
              </a:solidFill>
              <a:latin typeface="Catamaran"/>
              <a:ea typeface="Catamaran"/>
              <a:cs typeface="Catamaran"/>
              <a:sym typeface="Catamaran"/>
            </a:endParaRPr>
          </a:p>
          <a:p>
            <a:pPr indent="0" lvl="0" marL="0" rtl="0" algn="l">
              <a:lnSpc>
                <a:spcPct val="100000"/>
              </a:lnSpc>
              <a:spcBef>
                <a:spcPts val="0"/>
              </a:spcBef>
              <a:spcAft>
                <a:spcPts val="0"/>
              </a:spcAft>
              <a:buNone/>
            </a:pPr>
            <a:r>
              <a:t/>
            </a:r>
            <a:endParaRPr b="1" sz="1400">
              <a:solidFill>
                <a:srgbClr val="AF9FFF"/>
              </a:solidFill>
              <a:latin typeface="Catamaran"/>
              <a:ea typeface="Catamaran"/>
              <a:cs typeface="Catamaran"/>
              <a:sym typeface="Catamaran"/>
            </a:endParaRPr>
          </a:p>
          <a:p>
            <a:pPr indent="-317500" lvl="0" marL="457200" rtl="0" algn="just">
              <a:lnSpc>
                <a:spcPct val="100000"/>
              </a:lnSpc>
              <a:spcBef>
                <a:spcPts val="0"/>
              </a:spcBef>
              <a:spcAft>
                <a:spcPts val="0"/>
              </a:spcAft>
              <a:buClr>
                <a:srgbClr val="AF9FFF"/>
              </a:buClr>
              <a:buSzPts val="1400"/>
              <a:buFont typeface="Catamaran"/>
              <a:buChar char="▹"/>
            </a:pPr>
            <a:r>
              <a:rPr b="1" lang="en" sz="1400">
                <a:solidFill>
                  <a:srgbClr val="AF9FFF"/>
                </a:solidFill>
                <a:latin typeface="Catamaran"/>
                <a:ea typeface="Catamaran"/>
                <a:cs typeface="Catamaran"/>
                <a:sym typeface="Catamaran"/>
              </a:rPr>
              <a:t>Mostrar la habilidad para identificar los parámetros y el manejo e implementación de los algoritmos de reconocimiento de patrones, basados en el enfoque asociativo con  la finalidad de que analices el tipo de aprendizaje de este enfoque del resto de los clasificadores que se han revisado en el curso, resolviendo un problema mediante el trabajo colaborativo usando herramientas de gestión, programación y comunicación en un ambiente virtual (b-learning y m-Learning).</a:t>
            </a:r>
            <a:endParaRPr b="1" sz="1400">
              <a:solidFill>
                <a:srgbClr val="AF9FFF"/>
              </a:solidFill>
              <a:latin typeface="Catamaran"/>
              <a:ea typeface="Catamaran"/>
              <a:cs typeface="Catamaran"/>
              <a:sym typeface="Catamaran"/>
            </a:endParaRPr>
          </a:p>
        </p:txBody>
      </p:sp>
      <p:sp>
        <p:nvSpPr>
          <p:cNvPr id="735" name="Google Shape;735;p16"/>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7"/>
          <p:cNvSpPr txBox="1"/>
          <p:nvPr>
            <p:ph type="title"/>
          </p:nvPr>
        </p:nvSpPr>
        <p:spPr>
          <a:xfrm>
            <a:off x="1241875" y="293325"/>
            <a:ext cx="6660300" cy="558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2600">
                <a:solidFill>
                  <a:schemeClr val="accent6"/>
                </a:solidFill>
              </a:rPr>
              <a:t>OBJETIVOS PARTICULARES DEL PROYECTO</a:t>
            </a:r>
            <a:endParaRPr sz="2600">
              <a:solidFill>
                <a:schemeClr val="accent6"/>
              </a:solidFill>
            </a:endParaRPr>
          </a:p>
        </p:txBody>
      </p:sp>
      <p:sp>
        <p:nvSpPr>
          <p:cNvPr id="741" name="Google Shape;741;p17"/>
          <p:cNvSpPr txBox="1"/>
          <p:nvPr>
            <p:ph idx="1" type="body"/>
          </p:nvPr>
        </p:nvSpPr>
        <p:spPr>
          <a:xfrm>
            <a:off x="1241875" y="1291150"/>
            <a:ext cx="6660300" cy="3310500"/>
          </a:xfrm>
          <a:prstGeom prst="rect">
            <a:avLst/>
          </a:prstGeom>
        </p:spPr>
        <p:txBody>
          <a:bodyPr anchorCtr="0" anchor="t" bIns="0" lIns="0" spcFirstLastPara="1" rIns="0" wrap="square" tIns="0">
            <a:noAutofit/>
          </a:bodyPr>
          <a:lstStyle/>
          <a:p>
            <a:pPr indent="-368300" lvl="0" marL="457200" rtl="0" algn="l">
              <a:lnSpc>
                <a:spcPct val="100000"/>
              </a:lnSpc>
              <a:spcBef>
                <a:spcPts val="0"/>
              </a:spcBef>
              <a:spcAft>
                <a:spcPts val="0"/>
              </a:spcAft>
              <a:buClr>
                <a:srgbClr val="AF9FFF"/>
              </a:buClr>
              <a:buSzPts val="2200"/>
              <a:buFont typeface="Catamaran"/>
              <a:buChar char="▹"/>
            </a:pPr>
            <a:r>
              <a:rPr b="1" lang="en" sz="2200">
                <a:solidFill>
                  <a:srgbClr val="AF9FFF"/>
                </a:solidFill>
                <a:latin typeface="Catamaran"/>
                <a:ea typeface="Catamaran"/>
                <a:cs typeface="Catamaran"/>
                <a:sym typeface="Catamaran"/>
              </a:rPr>
              <a:t>Extraer o segmentar de forma completa el objeto de interés de las imágenes del CFP</a:t>
            </a:r>
            <a:endParaRPr b="1" sz="2200">
              <a:solidFill>
                <a:srgbClr val="AF9FFF"/>
              </a:solidFill>
              <a:latin typeface="Catamaran"/>
              <a:ea typeface="Catamaran"/>
              <a:cs typeface="Catamaran"/>
              <a:sym typeface="Catamaran"/>
            </a:endParaRPr>
          </a:p>
          <a:p>
            <a:pPr indent="-368300" lvl="0" marL="457200" rtl="0" algn="l">
              <a:lnSpc>
                <a:spcPct val="100000"/>
              </a:lnSpc>
              <a:spcBef>
                <a:spcPts val="0"/>
              </a:spcBef>
              <a:spcAft>
                <a:spcPts val="0"/>
              </a:spcAft>
              <a:buClr>
                <a:srgbClr val="AF9FFF"/>
              </a:buClr>
              <a:buSzPts val="2200"/>
              <a:buFont typeface="Catamaran"/>
              <a:buChar char="▹"/>
            </a:pPr>
            <a:r>
              <a:rPr b="1" lang="en" sz="2200">
                <a:solidFill>
                  <a:srgbClr val="AF9FFF"/>
                </a:solidFill>
                <a:latin typeface="Catamaran"/>
                <a:ea typeface="Catamaran"/>
                <a:cs typeface="Catamaran"/>
                <a:sym typeface="Catamaran"/>
              </a:rPr>
              <a:t>Probar la robustez de la memoria ante el ruido aditivo, sustractivo y mixto</a:t>
            </a:r>
            <a:endParaRPr b="1" sz="2200">
              <a:solidFill>
                <a:srgbClr val="AF9FFF"/>
              </a:solidFill>
              <a:latin typeface="Catamaran"/>
              <a:ea typeface="Catamaran"/>
              <a:cs typeface="Catamaran"/>
              <a:sym typeface="Catamaran"/>
            </a:endParaRPr>
          </a:p>
          <a:p>
            <a:pPr indent="-317500" lvl="1" marL="914400" rtl="0" algn="l">
              <a:lnSpc>
                <a:spcPct val="100000"/>
              </a:lnSpc>
              <a:spcBef>
                <a:spcPts val="0"/>
              </a:spcBef>
              <a:spcAft>
                <a:spcPts val="0"/>
              </a:spcAft>
              <a:buClr>
                <a:srgbClr val="AF9FFF"/>
              </a:buClr>
              <a:buSzPts val="1400"/>
              <a:buFont typeface="Catamaran"/>
              <a:buChar char="▸"/>
            </a:pPr>
            <a:r>
              <a:rPr b="1" lang="en" sz="1400">
                <a:solidFill>
                  <a:srgbClr val="AF9FFF"/>
                </a:solidFill>
                <a:latin typeface="Catamaran"/>
                <a:ea typeface="Catamaran"/>
                <a:cs typeface="Catamaran"/>
                <a:sym typeface="Catamaran"/>
              </a:rPr>
              <a:t>I</a:t>
            </a:r>
            <a:r>
              <a:rPr b="1" lang="en" sz="1400">
                <a:solidFill>
                  <a:srgbClr val="AF9FFF"/>
                </a:solidFill>
                <a:latin typeface="Catamaran"/>
                <a:ea typeface="Catamaran"/>
                <a:cs typeface="Catamaran"/>
                <a:sym typeface="Catamaran"/>
              </a:rPr>
              <a:t>ntroduciendo los mismos patrones aprendidos y los patrones espurios.</a:t>
            </a:r>
            <a:endParaRPr b="1" sz="1400">
              <a:solidFill>
                <a:srgbClr val="AF9FFF"/>
              </a:solidFill>
              <a:latin typeface="Catamaran"/>
              <a:ea typeface="Catamaran"/>
              <a:cs typeface="Catamaran"/>
              <a:sym typeface="Catamaran"/>
            </a:endParaRPr>
          </a:p>
          <a:p>
            <a:pPr indent="0" lvl="0" marL="0" rtl="0" algn="l">
              <a:lnSpc>
                <a:spcPct val="100000"/>
              </a:lnSpc>
              <a:spcBef>
                <a:spcPts val="0"/>
              </a:spcBef>
              <a:spcAft>
                <a:spcPts val="0"/>
              </a:spcAft>
              <a:buNone/>
            </a:pPr>
            <a:r>
              <a:t/>
            </a:r>
            <a:endParaRPr b="1" sz="2200">
              <a:solidFill>
                <a:srgbClr val="AF9FFF"/>
              </a:solidFill>
              <a:latin typeface="Catamaran"/>
              <a:ea typeface="Catamaran"/>
              <a:cs typeface="Catamaran"/>
              <a:sym typeface="Catamaran"/>
            </a:endParaRPr>
          </a:p>
          <a:p>
            <a:pPr indent="-317500" lvl="1" marL="914400" rtl="0" algn="l">
              <a:lnSpc>
                <a:spcPct val="100000"/>
              </a:lnSpc>
              <a:spcBef>
                <a:spcPts val="0"/>
              </a:spcBef>
              <a:spcAft>
                <a:spcPts val="0"/>
              </a:spcAft>
              <a:buClr>
                <a:srgbClr val="AF9FFF"/>
              </a:buClr>
              <a:buSzPts val="1400"/>
              <a:buFont typeface="Catamaran"/>
              <a:buChar char="▸"/>
            </a:pPr>
            <a:r>
              <a:rPr b="1" lang="en" sz="2200">
                <a:solidFill>
                  <a:srgbClr val="AF9FFF"/>
                </a:solidFill>
                <a:latin typeface="Catamaran"/>
                <a:ea typeface="Catamaran"/>
                <a:cs typeface="Catamaran"/>
                <a:sym typeface="Catamaran"/>
              </a:rPr>
              <a:t>Agregar ruido aditivo, sustractivo y mixto en porcentajes de:</a:t>
            </a:r>
            <a:endParaRPr b="1" sz="2200">
              <a:solidFill>
                <a:srgbClr val="AF9FFF"/>
              </a:solidFill>
              <a:latin typeface="Catamaran"/>
              <a:ea typeface="Catamaran"/>
              <a:cs typeface="Catamaran"/>
              <a:sym typeface="Catamaran"/>
            </a:endParaRPr>
          </a:p>
          <a:p>
            <a:pPr indent="0" lvl="0" marL="457200" rtl="0" algn="l">
              <a:lnSpc>
                <a:spcPct val="100000"/>
              </a:lnSpc>
              <a:spcBef>
                <a:spcPts val="0"/>
              </a:spcBef>
              <a:spcAft>
                <a:spcPts val="0"/>
              </a:spcAft>
              <a:buNone/>
            </a:pPr>
            <a:r>
              <a:rPr b="1" lang="en" sz="2200">
                <a:solidFill>
                  <a:srgbClr val="AF9FFF"/>
                </a:solidFill>
                <a:latin typeface="Catamaran"/>
                <a:ea typeface="Catamaran"/>
                <a:cs typeface="Catamaran"/>
                <a:sym typeface="Catamaran"/>
              </a:rPr>
              <a:t>1%, 5%, 25% y 50%</a:t>
            </a:r>
            <a:endParaRPr b="1" sz="2200">
              <a:solidFill>
                <a:srgbClr val="AF9FFF"/>
              </a:solidFill>
              <a:latin typeface="Catamaran"/>
              <a:ea typeface="Catamaran"/>
              <a:cs typeface="Catamaran"/>
              <a:sym typeface="Catamaran"/>
            </a:endParaRPr>
          </a:p>
          <a:p>
            <a:pPr indent="0" lvl="0" marL="457200" rtl="0" algn="l">
              <a:lnSpc>
                <a:spcPct val="100000"/>
              </a:lnSpc>
              <a:spcBef>
                <a:spcPts val="0"/>
              </a:spcBef>
              <a:spcAft>
                <a:spcPts val="0"/>
              </a:spcAft>
              <a:buNone/>
            </a:pPr>
            <a:r>
              <a:t/>
            </a:r>
            <a:endParaRPr b="1" sz="2200">
              <a:solidFill>
                <a:srgbClr val="AF9FFF"/>
              </a:solidFill>
              <a:latin typeface="Catamaran"/>
              <a:ea typeface="Catamaran"/>
              <a:cs typeface="Catamaran"/>
              <a:sym typeface="Catamaran"/>
            </a:endParaRPr>
          </a:p>
        </p:txBody>
      </p:sp>
      <p:sp>
        <p:nvSpPr>
          <p:cNvPr id="742" name="Google Shape;742;p17"/>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8"/>
          <p:cNvSpPr txBox="1"/>
          <p:nvPr>
            <p:ph type="ctrTitle"/>
          </p:nvPr>
        </p:nvSpPr>
        <p:spPr>
          <a:xfrm>
            <a:off x="855300" y="1114800"/>
            <a:ext cx="7433400" cy="1018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chemeClr val="accent1"/>
                </a:solidFill>
              </a:rPr>
              <a:t>2</a:t>
            </a:r>
            <a:r>
              <a:rPr lang="en">
                <a:solidFill>
                  <a:schemeClr val="accent1"/>
                </a:solidFill>
              </a:rPr>
              <a:t>.</a:t>
            </a:r>
            <a:endParaRPr>
              <a:solidFill>
                <a:schemeClr val="accent1"/>
              </a:solidFill>
            </a:endParaRPr>
          </a:p>
          <a:p>
            <a:pPr indent="0" lvl="0" marL="0" rtl="0" algn="ctr">
              <a:spcBef>
                <a:spcPts val="0"/>
              </a:spcBef>
              <a:spcAft>
                <a:spcPts val="0"/>
              </a:spcAft>
              <a:buNone/>
            </a:pPr>
            <a:r>
              <a:rPr lang="en"/>
              <a:t>MARCO TEÓRICO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9"/>
          <p:cNvSpPr txBox="1"/>
          <p:nvPr>
            <p:ph idx="4294967295" type="ctrTitle"/>
          </p:nvPr>
        </p:nvSpPr>
        <p:spPr>
          <a:xfrm>
            <a:off x="2915700" y="778375"/>
            <a:ext cx="3312600" cy="412500"/>
          </a:xfrm>
          <a:prstGeom prst="rect">
            <a:avLst/>
          </a:prstGeom>
          <a:gradFill>
            <a:gsLst>
              <a:gs pos="0">
                <a:srgbClr val="BEF176"/>
              </a:gs>
              <a:gs pos="100000">
                <a:srgbClr val="FFC229"/>
              </a:gs>
            </a:gsLst>
            <a:lin ang="10801400" scaled="0"/>
          </a:gradFill>
        </p:spPr>
        <p:txBody>
          <a:bodyPr anchorCtr="0" anchor="b" bIns="0" lIns="0" spcFirstLastPara="1" rIns="0" wrap="square" tIns="0">
            <a:noAutofit/>
          </a:bodyPr>
          <a:lstStyle/>
          <a:p>
            <a:pPr indent="0" lvl="0" marL="0" rtl="0" algn="ctr">
              <a:spcBef>
                <a:spcPts val="0"/>
              </a:spcBef>
              <a:spcAft>
                <a:spcPts val="0"/>
              </a:spcAft>
              <a:buNone/>
            </a:pPr>
            <a:r>
              <a:rPr lang="en" sz="2400"/>
              <a:t>Memoria asociativa</a:t>
            </a:r>
            <a:endParaRPr sz="2400"/>
          </a:p>
        </p:txBody>
      </p:sp>
      <p:sp>
        <p:nvSpPr>
          <p:cNvPr id="753" name="Google Shape;753;p19"/>
          <p:cNvSpPr txBox="1"/>
          <p:nvPr>
            <p:ph idx="1" type="body"/>
          </p:nvPr>
        </p:nvSpPr>
        <p:spPr>
          <a:xfrm>
            <a:off x="231725" y="1757975"/>
            <a:ext cx="6055200" cy="2480700"/>
          </a:xfrm>
          <a:prstGeom prst="rect">
            <a:avLst/>
          </a:prstGeom>
        </p:spPr>
        <p:txBody>
          <a:bodyPr anchorCtr="0" anchor="t" bIns="0" lIns="0" spcFirstLastPara="1" rIns="0" wrap="square" tIns="0">
            <a:noAutofit/>
          </a:bodyPr>
          <a:lstStyle/>
          <a:p>
            <a:pPr indent="0" lvl="0" marL="0" rtl="0" algn="just">
              <a:spcBef>
                <a:spcPts val="0"/>
              </a:spcBef>
              <a:spcAft>
                <a:spcPts val="800"/>
              </a:spcAft>
              <a:buNone/>
            </a:pPr>
            <a:r>
              <a:rPr lang="en" sz="2700"/>
              <a:t>Las memorias asociativas son una de las redes neuronales artificiales más importantes con un amplio rango de aplicaciones en áreas tales como: Memorias de acceso por contenido, identificación de patrones y control inteligente.</a:t>
            </a:r>
            <a:endParaRPr sz="2700"/>
          </a:p>
        </p:txBody>
      </p:sp>
      <p:pic>
        <p:nvPicPr>
          <p:cNvPr id="754" name="Google Shape;754;p19"/>
          <p:cNvPicPr preferRelativeResize="0"/>
          <p:nvPr/>
        </p:nvPicPr>
        <p:blipFill>
          <a:blip r:embed="rId3">
            <a:alphaModFix/>
          </a:blip>
          <a:stretch>
            <a:fillRect/>
          </a:stretch>
        </p:blipFill>
        <p:spPr>
          <a:xfrm>
            <a:off x="6528425" y="2706875"/>
            <a:ext cx="2361650" cy="2195600"/>
          </a:xfrm>
          <a:prstGeom prst="rect">
            <a:avLst/>
          </a:prstGeom>
          <a:noFill/>
          <a:ln>
            <a:noFill/>
          </a:ln>
        </p:spPr>
      </p:pic>
      <p:sp>
        <p:nvSpPr>
          <p:cNvPr id="755" name="Google Shape;755;p19"/>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grpSp>
        <p:nvGrpSpPr>
          <p:cNvPr id="760" name="Google Shape;760;p20"/>
          <p:cNvGrpSpPr/>
          <p:nvPr/>
        </p:nvGrpSpPr>
        <p:grpSpPr>
          <a:xfrm>
            <a:off x="152400" y="416902"/>
            <a:ext cx="8839200" cy="2932968"/>
            <a:chOff x="216150" y="818902"/>
            <a:chExt cx="8839200" cy="2932968"/>
          </a:xfrm>
        </p:grpSpPr>
        <p:pic>
          <p:nvPicPr>
            <p:cNvPr id="761" name="Google Shape;761;p20"/>
            <p:cNvPicPr preferRelativeResize="0"/>
            <p:nvPr/>
          </p:nvPicPr>
          <p:blipFill>
            <a:blip r:embed="rId3">
              <a:alphaModFix/>
            </a:blip>
            <a:stretch>
              <a:fillRect/>
            </a:stretch>
          </p:blipFill>
          <p:spPr>
            <a:xfrm>
              <a:off x="216150" y="818902"/>
              <a:ext cx="8839199" cy="817293"/>
            </a:xfrm>
            <a:prstGeom prst="rect">
              <a:avLst/>
            </a:prstGeom>
            <a:noFill/>
            <a:ln>
              <a:noFill/>
            </a:ln>
          </p:spPr>
        </p:pic>
        <p:pic>
          <p:nvPicPr>
            <p:cNvPr id="762" name="Google Shape;762;p20"/>
            <p:cNvPicPr preferRelativeResize="0"/>
            <p:nvPr/>
          </p:nvPicPr>
          <p:blipFill>
            <a:blip r:embed="rId4">
              <a:alphaModFix/>
            </a:blip>
            <a:stretch>
              <a:fillRect/>
            </a:stretch>
          </p:blipFill>
          <p:spPr>
            <a:xfrm>
              <a:off x="216150" y="1583077"/>
              <a:ext cx="8839200" cy="2168793"/>
            </a:xfrm>
            <a:prstGeom prst="rect">
              <a:avLst/>
            </a:prstGeom>
            <a:noFill/>
            <a:ln>
              <a:noFill/>
            </a:ln>
          </p:spPr>
        </p:pic>
      </p:grpSp>
      <p:sp>
        <p:nvSpPr>
          <p:cNvPr id="763" name="Google Shape;763;p20"/>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Hubert template">
  <a:themeElements>
    <a:clrScheme name="Custom 347">
      <a:dk1>
        <a:srgbClr val="FFFFFF"/>
      </a:dk1>
      <a:lt1>
        <a:srgbClr val="04152C"/>
      </a:lt1>
      <a:dk2>
        <a:srgbClr val="CAD3E2"/>
      </a:dk2>
      <a:lt2>
        <a:srgbClr val="4C5E81"/>
      </a:lt2>
      <a:accent1>
        <a:srgbClr val="8097FF"/>
      </a:accent1>
      <a:accent2>
        <a:srgbClr val="3BE5CC"/>
      </a:accent2>
      <a:accent3>
        <a:srgbClr val="FFC229"/>
      </a:accent3>
      <a:accent4>
        <a:srgbClr val="FF826C"/>
      </a:accent4>
      <a:accent5>
        <a:srgbClr val="A54FA5"/>
      </a:accent5>
      <a:accent6>
        <a:srgbClr val="F00286"/>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