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30"/>
    <p:restoredTop sz="94618"/>
  </p:normalViewPr>
  <p:slideViewPr>
    <p:cSldViewPr snapToGrid="0">
      <p:cViewPr varScale="1">
        <p:scale>
          <a:sx n="210" d="100"/>
          <a:sy n="210" d="100"/>
        </p:scale>
        <p:origin x="11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5/6/25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5/6/25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5/6/25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5/6/25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5/6/25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5/6/25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5/6/25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5/6/25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5/6/25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5/6/25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5/6/25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5/6/25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1A3C3-DB1D-AE8C-57BA-B96F9309C5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Week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F12D1B-D785-3F8E-5223-4F69A0681C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Jorge Eduardo Castro Cruces</a:t>
            </a:r>
          </a:p>
        </p:txBody>
      </p:sp>
    </p:spTree>
    <p:extLst>
      <p:ext uri="{BB962C8B-B14F-4D97-AF65-F5344CB8AC3E}">
        <p14:creationId xmlns:p14="http://schemas.microsoft.com/office/powerpoint/2010/main" val="1965162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6A79C-A3DD-E558-9328-A94848521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1F2328"/>
                </a:solidFill>
                <a:effectLst/>
                <a:latin typeface="-apple-system"/>
              </a:rPr>
              <a:t>1. What I did this week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EE1A9-A2BC-B02E-C816-FAB622B5E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226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6B202-2BC2-38C2-F417-8DB51E0A6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2. </a:t>
            </a:r>
            <a:r>
              <a:rPr lang="en-US" b="1" i="0" dirty="0">
                <a:solidFill>
                  <a:srgbClr val="1F2328"/>
                </a:solidFill>
                <a:effectLst/>
                <a:latin typeface="-apple-system"/>
              </a:rPr>
              <a:t>How I did it (key code/graph/results)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857CF-DE33-C989-A4AA-8D84E53DD1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253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F153A-3B38-2579-FC7A-9BC3E46AB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b="1" i="0" dirty="0">
                <a:solidFill>
                  <a:srgbClr val="1F2328"/>
                </a:solidFill>
                <a:effectLst/>
                <a:latin typeface="-apple-system"/>
              </a:rPr>
              <a:t>What I learned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D79EF-2A45-2AE4-32B5-427CC5C84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60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2ECF5-8CA2-B47C-85B1-3DD638741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1F2328"/>
                </a:solidFill>
                <a:effectLst/>
                <a:latin typeface="-apple-system"/>
              </a:rPr>
              <a:t>4. Challenges or open questions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068B1-C665-EBE8-BC17-BB91A06EEC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936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6F1B0-54A3-BAC0-9759-1425E622D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</a:t>
            </a:r>
            <a:r>
              <a:rPr lang="en-US" b="1" i="0" dirty="0">
                <a:solidFill>
                  <a:srgbClr val="1F2328"/>
                </a:solidFill>
                <a:effectLst/>
                <a:latin typeface="-apple-system"/>
              </a:rPr>
              <a:t>Next steps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2F8C8-DAB8-0EC7-4357-A3EB911C3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325021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3</TotalTime>
  <Words>41</Words>
  <Application>Microsoft Macintosh PowerPoint</Application>
  <PresentationFormat>Widescreen</PresentationFormat>
  <Paragraphs>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-apple-system</vt:lpstr>
      <vt:lpstr>Arial</vt:lpstr>
      <vt:lpstr>Gill Sans MT</vt:lpstr>
      <vt:lpstr>Parcel</vt:lpstr>
      <vt:lpstr>Week</vt:lpstr>
      <vt:lpstr>1. What I did this week</vt:lpstr>
      <vt:lpstr>2. How I did it (key code/graph/results)</vt:lpstr>
      <vt:lpstr>3. What I learned</vt:lpstr>
      <vt:lpstr>4. Challenges or open questions</vt:lpstr>
      <vt:lpstr>5. 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Jorge Eduardo Castro Cruces</dc:creator>
  <cp:lastModifiedBy>Jorge Eduardo Castro Cruces</cp:lastModifiedBy>
  <cp:revision>2</cp:revision>
  <dcterms:created xsi:type="dcterms:W3CDTF">2025-05-06T07:27:07Z</dcterms:created>
  <dcterms:modified xsi:type="dcterms:W3CDTF">2025-05-06T07:30:23Z</dcterms:modified>
</cp:coreProperties>
</file>