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4" r:id="rId8"/>
    <p:sldId id="263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4F2BE1C-FF25-46B3-8900-C127B1BEE25B}" type="datetimeFigureOut">
              <a:rPr lang="es-GT" smtClean="0"/>
              <a:t>17/09/2019</a:t>
            </a:fld>
            <a:endParaRPr lang="es-G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G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FEBD02-F552-49B8-8E9C-69408338F134}" type="slidenum">
              <a:rPr lang="es-GT" smtClean="0"/>
              <a:t>‹Nº›</a:t>
            </a:fld>
            <a:endParaRPr lang="es-GT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01411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BE1C-FF25-46B3-8900-C127B1BEE25B}" type="datetimeFigureOut">
              <a:rPr lang="es-GT" smtClean="0"/>
              <a:t>17/09/2019</a:t>
            </a:fld>
            <a:endParaRPr lang="es-G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BD02-F552-49B8-8E9C-69408338F134}" type="slidenum">
              <a:rPr lang="es-GT" smtClean="0"/>
              <a:t>‹Nº›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81016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BE1C-FF25-46B3-8900-C127B1BEE25B}" type="datetimeFigureOut">
              <a:rPr lang="es-GT" smtClean="0"/>
              <a:t>17/09/2019</a:t>
            </a:fld>
            <a:endParaRPr lang="es-G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BD02-F552-49B8-8E9C-69408338F134}" type="slidenum">
              <a:rPr lang="es-GT" smtClean="0"/>
              <a:t>‹Nº›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63039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BE1C-FF25-46B3-8900-C127B1BEE25B}" type="datetimeFigureOut">
              <a:rPr lang="es-GT" smtClean="0"/>
              <a:t>17/09/2019</a:t>
            </a:fld>
            <a:endParaRPr lang="es-G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BD02-F552-49B8-8E9C-69408338F134}" type="slidenum">
              <a:rPr lang="es-GT" smtClean="0"/>
              <a:t>‹Nº›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4215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F2BE1C-FF25-46B3-8900-C127B1BEE25B}" type="datetimeFigureOut">
              <a:rPr lang="es-GT" smtClean="0"/>
              <a:t>17/09/2019</a:t>
            </a:fld>
            <a:endParaRPr lang="es-G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G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FEBD02-F552-49B8-8E9C-69408338F134}" type="slidenum">
              <a:rPr lang="es-GT" smtClean="0"/>
              <a:t>‹Nº›</a:t>
            </a:fld>
            <a:endParaRPr lang="es-GT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43077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BE1C-FF25-46B3-8900-C127B1BEE25B}" type="datetimeFigureOut">
              <a:rPr lang="es-GT" smtClean="0"/>
              <a:t>17/09/2019</a:t>
            </a:fld>
            <a:endParaRPr lang="es-G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BD02-F552-49B8-8E9C-69408338F134}" type="slidenum">
              <a:rPr lang="es-GT" smtClean="0"/>
              <a:t>‹Nº›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32337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BE1C-FF25-46B3-8900-C127B1BEE25B}" type="datetimeFigureOut">
              <a:rPr lang="es-GT" smtClean="0"/>
              <a:t>17/09/2019</a:t>
            </a:fld>
            <a:endParaRPr lang="es-G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BD02-F552-49B8-8E9C-69408338F134}" type="slidenum">
              <a:rPr lang="es-GT" smtClean="0"/>
              <a:t>‹Nº›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04245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BE1C-FF25-46B3-8900-C127B1BEE25B}" type="datetimeFigureOut">
              <a:rPr lang="es-GT" smtClean="0"/>
              <a:t>17/09/2019</a:t>
            </a:fld>
            <a:endParaRPr lang="es-G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BD02-F552-49B8-8E9C-69408338F134}" type="slidenum">
              <a:rPr lang="es-GT" smtClean="0"/>
              <a:t>‹Nº›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09011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BE1C-FF25-46B3-8900-C127B1BEE25B}" type="datetimeFigureOut">
              <a:rPr lang="es-GT" smtClean="0"/>
              <a:t>17/09/2019</a:t>
            </a:fld>
            <a:endParaRPr lang="es-G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BD02-F552-49B8-8E9C-69408338F134}" type="slidenum">
              <a:rPr lang="es-GT" smtClean="0"/>
              <a:t>‹Nº›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17917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F2BE1C-FF25-46B3-8900-C127B1BEE25B}" type="datetimeFigureOut">
              <a:rPr lang="es-GT" smtClean="0"/>
              <a:t>17/09/2019</a:t>
            </a:fld>
            <a:endParaRPr lang="es-G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G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FEBD02-F552-49B8-8E9C-69408338F134}" type="slidenum">
              <a:rPr lang="es-GT" smtClean="0"/>
              <a:t>‹Nº›</a:t>
            </a:fld>
            <a:endParaRPr lang="es-GT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701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F2BE1C-FF25-46B3-8900-C127B1BEE25B}" type="datetimeFigureOut">
              <a:rPr lang="es-GT" smtClean="0"/>
              <a:t>17/09/2019</a:t>
            </a:fld>
            <a:endParaRPr lang="es-G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G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FEBD02-F552-49B8-8E9C-69408338F134}" type="slidenum">
              <a:rPr lang="es-GT" smtClean="0"/>
              <a:t>‹Nº›</a:t>
            </a:fld>
            <a:endParaRPr lang="es-GT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968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4F2BE1C-FF25-46B3-8900-C127B1BEE25B}" type="datetimeFigureOut">
              <a:rPr lang="es-GT" smtClean="0"/>
              <a:t>17/09/2019</a:t>
            </a:fld>
            <a:endParaRPr lang="es-G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G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5FEBD02-F552-49B8-8E9C-69408338F134}" type="slidenum">
              <a:rPr lang="es-GT" smtClean="0"/>
              <a:t>‹Nº›</a:t>
            </a:fld>
            <a:endParaRPr lang="es-GT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774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72DF8-3B5E-497B-B260-F5D826779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Modulo de </a:t>
            </a:r>
            <a:r>
              <a:rPr lang="en-US" dirty="0" err="1"/>
              <a:t>seguridad</a:t>
            </a:r>
            <a:endParaRPr lang="es-G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16014-8EB3-4B97-822C-77F245615D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Analisis de </a:t>
            </a:r>
            <a:r>
              <a:rPr lang="en-US" dirty="0" err="1"/>
              <a:t>Sistemas</a:t>
            </a:r>
            <a:r>
              <a:rPr lang="en-US" dirty="0"/>
              <a:t> II</a:t>
            </a:r>
          </a:p>
          <a:p>
            <a:r>
              <a:rPr lang="en-US" dirty="0"/>
              <a:t>Grupo #4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75556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71C6A-99C1-4A4F-A886-4DDCBCFD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s-GT" dirty="0"/>
              <a:t>Bitácora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DD2A2-8E77-4DFF-9618-9675AE80D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3" y="2286000"/>
            <a:ext cx="4158038" cy="2763520"/>
          </a:xfrm>
        </p:spPr>
        <p:txBody>
          <a:bodyPr>
            <a:normAutofit/>
          </a:bodyPr>
          <a:lstStyle/>
          <a:p>
            <a:r>
              <a:rPr lang="es-GT" sz="1800" dirty="0"/>
              <a:t>Registro de todas las acciones realizadas en un sistema</a:t>
            </a:r>
          </a:p>
          <a:p>
            <a:r>
              <a:rPr lang="es-GT" sz="1800" dirty="0"/>
              <a:t>Permite llevar un control de lo que realiza cada usuario</a:t>
            </a:r>
          </a:p>
          <a:p>
            <a:r>
              <a:rPr lang="es-GT" sz="1800" dirty="0"/>
              <a:t>Aumenta la seguridad del sistema</a:t>
            </a:r>
          </a:p>
          <a:p>
            <a:endParaRPr lang="es-ES" sz="1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C484235-CA4D-4220-8BF5-F0E5BBA32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212" y="1459468"/>
            <a:ext cx="6690594" cy="3612919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3757D57E-F26D-4371-9838-11229C5F7474}"/>
              </a:ext>
            </a:extLst>
          </p:cNvPr>
          <p:cNvSpPr txBox="1"/>
          <p:nvPr/>
        </p:nvSpPr>
        <p:spPr>
          <a:xfrm>
            <a:off x="10048240" y="5867400"/>
            <a:ext cx="166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Eduardo Colón</a:t>
            </a:r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892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61087-F955-4342-9E6C-C49A38DF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Login</a:t>
            </a:r>
            <a:endParaRPr lang="es-G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8B0520-B5F6-476D-B1C9-8AA52C9C4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476787"/>
            <a:ext cx="6517065" cy="35843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3D85D-9AA1-46E7-9694-CEF8782CE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 err="1"/>
              <a:t>Proceso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el </a:t>
            </a:r>
            <a:r>
              <a:rPr lang="en-US" dirty="0" err="1"/>
              <a:t>cual</a:t>
            </a:r>
            <a:r>
              <a:rPr lang="en-US" dirty="0"/>
              <a:t> se </a:t>
            </a:r>
            <a:r>
              <a:rPr lang="en-US" dirty="0" err="1"/>
              <a:t>controla</a:t>
            </a:r>
            <a:r>
              <a:rPr lang="en-US" dirty="0"/>
              <a:t> el </a:t>
            </a:r>
            <a:r>
              <a:rPr lang="en-US" dirty="0" err="1"/>
              <a:t>acceso</a:t>
            </a:r>
            <a:r>
              <a:rPr lang="en-US" dirty="0"/>
              <a:t> individual a un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informatico</a:t>
            </a:r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el login el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realiza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autenticación</a:t>
            </a:r>
            <a:r>
              <a:rPr lang="en-US" dirty="0"/>
              <a:t>, </a:t>
            </a:r>
            <a:r>
              <a:rPr lang="en-US" dirty="0" err="1"/>
              <a:t>comunmente</a:t>
            </a:r>
            <a:r>
              <a:rPr lang="en-US" dirty="0"/>
              <a:t> por medio de una </a:t>
            </a:r>
            <a:r>
              <a:rPr lang="en-US" dirty="0" err="1"/>
              <a:t>contraseña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G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0D7AC-6FBD-403B-8A8C-F92047107DC0}"/>
              </a:ext>
            </a:extLst>
          </p:cNvPr>
          <p:cNvSpPr txBox="1"/>
          <p:nvPr/>
        </p:nvSpPr>
        <p:spPr>
          <a:xfrm>
            <a:off x="10048240" y="5867400"/>
            <a:ext cx="166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Eduardo Colón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17371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B4795-32DB-40BB-8095-E7A440BA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s-GT" dirty="0"/>
              <a:t>Usuario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C3038-AE2D-455A-80E0-0319E74F8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es-GT" sz="1800"/>
              <a:t>Persona que utiliza una computadora o sistema</a:t>
            </a:r>
          </a:p>
          <a:p>
            <a:r>
              <a:rPr lang="es-GT" sz="1800"/>
              <a:t>Tiene una cuenta de usuario con la cual se idéntica a través de un nombre de usuario</a:t>
            </a:r>
          </a:p>
          <a:p>
            <a:endParaRPr lang="es-GT" sz="180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BBA3F0-5166-4C79-AE3C-ADE90BF0F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41" y="2487802"/>
            <a:ext cx="5105445" cy="3267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295E37-4014-48DC-9127-154518FBA416}"/>
              </a:ext>
            </a:extLst>
          </p:cNvPr>
          <p:cNvSpPr txBox="1"/>
          <p:nvPr/>
        </p:nvSpPr>
        <p:spPr>
          <a:xfrm>
            <a:off x="9712960" y="5867400"/>
            <a:ext cx="200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Diego Gomez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42869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969E4-4529-4BEB-A9FD-BBACAA8F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Aplicación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2D275D-A58F-4EE9-A8C5-D399E6919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088640" cy="3581400"/>
          </a:xfrm>
        </p:spPr>
        <p:txBody>
          <a:bodyPr/>
          <a:lstStyle/>
          <a:p>
            <a:r>
              <a:rPr lang="es-GT" dirty="0"/>
              <a:t>Define un privilegio aplicable a un usuario dentro de un modulo especifico</a:t>
            </a:r>
          </a:p>
          <a:p>
            <a:r>
              <a:rPr lang="es-GT" dirty="0"/>
              <a:t>Puede ser: ingresar, modificar, eliminar, consultar, imprimir</a:t>
            </a:r>
            <a:endParaRPr lang="es-E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6EBD0A3E-9895-4536-9F3C-47639257AD8A}"/>
              </a:ext>
            </a:extLst>
          </p:cNvPr>
          <p:cNvSpPr txBox="1"/>
          <p:nvPr/>
        </p:nvSpPr>
        <p:spPr>
          <a:xfrm>
            <a:off x="9712960" y="5867400"/>
            <a:ext cx="200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Diego Gomez</a:t>
            </a:r>
            <a:endParaRPr lang="es-GT" dirty="0"/>
          </a:p>
        </p:txBody>
      </p:sp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39E179EF-6D33-42C3-AE27-C3632FC5E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015" y="1375809"/>
            <a:ext cx="6457247" cy="410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2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E3397-E2A7-4101-8E77-07711616F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s-GT" dirty="0"/>
              <a:t>Perfil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EC572C08-5210-41A4-B794-C9728C87D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167226"/>
            <a:ext cx="6517065" cy="4203506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BA3645-C9FC-44AC-9CEA-0CBEEC278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s-GT" dirty="0"/>
              <a:t>Se utiliza para delimitar los privilegios con los que cuenta un usuario dentro de un sistema</a:t>
            </a:r>
          </a:p>
          <a:p>
            <a:r>
              <a:rPr lang="es-GT" dirty="0"/>
              <a:t>Un usuario puede poseer mas de un perfil 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8FD48343-1DE1-4749-B148-49654339A562}"/>
              </a:ext>
            </a:extLst>
          </p:cNvPr>
          <p:cNvSpPr txBox="1"/>
          <p:nvPr/>
        </p:nvSpPr>
        <p:spPr>
          <a:xfrm>
            <a:off x="9712960" y="5867400"/>
            <a:ext cx="200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Alejandro </a:t>
            </a:r>
            <a:r>
              <a:rPr lang="en-US" dirty="0" err="1"/>
              <a:t>Barreda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9484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221B3-E7B7-4152-8D41-E59944B24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s-GT" dirty="0"/>
              <a:t>Modulo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715ECD-852C-4408-A772-90364C4D2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es-GT" sz="1800"/>
              <a:t>Parte del sistema que satisface las necesidades de un departamento especifico en una organización o empresa</a:t>
            </a:r>
          </a:p>
          <a:p>
            <a:r>
              <a:rPr lang="es-ES" sz="1800"/>
              <a:t>Pueden ser utilizados de forma individual o ser integrados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C6DE0E0E-B828-480C-96DC-35712C1AA376}"/>
              </a:ext>
            </a:extLst>
          </p:cNvPr>
          <p:cNvSpPr txBox="1"/>
          <p:nvPr/>
        </p:nvSpPr>
        <p:spPr>
          <a:xfrm>
            <a:off x="9712960" y="5867400"/>
            <a:ext cx="200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Alejandro </a:t>
            </a:r>
            <a:r>
              <a:rPr lang="en-US" dirty="0" err="1"/>
              <a:t>Barreda</a:t>
            </a:r>
            <a:endParaRPr lang="es-GT" dirty="0"/>
          </a:p>
        </p:txBody>
      </p:sp>
      <p:pic>
        <p:nvPicPr>
          <p:cNvPr id="8" name="Imagen 7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02CD597E-8C9E-4DBA-8FF0-6568DAFBA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442403"/>
            <a:ext cx="5787219" cy="374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4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CBF26-43B6-434A-8508-A7AC0447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s-GT" sz="3400"/>
              <a:t>Asignación de aplicación a perfil </a:t>
            </a:r>
            <a:endParaRPr lang="es-ES" sz="3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n 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7D52A79E-25EB-4EF3-AE47-CF0C52F2C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142787"/>
            <a:ext cx="6517065" cy="4252384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0679AC-9AA7-4DC2-941A-AD40852E4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s-GT" dirty="0"/>
              <a:t>Un perfil se compone de una o mas aplicaciones</a:t>
            </a:r>
          </a:p>
          <a:p>
            <a:r>
              <a:rPr lang="es-GT" dirty="0"/>
              <a:t>Al momento de asignar una aplicación a un perfil se indica con que privilegios contará</a:t>
            </a:r>
          </a:p>
          <a:p>
            <a:endParaRPr lang="es-GT" dirty="0"/>
          </a:p>
          <a:p>
            <a:endParaRPr lang="es-ES" dirty="0"/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9E3E2800-B69F-41B9-9814-D2816FED3A7F}"/>
              </a:ext>
            </a:extLst>
          </p:cNvPr>
          <p:cNvSpPr txBox="1"/>
          <p:nvPr/>
        </p:nvSpPr>
        <p:spPr>
          <a:xfrm>
            <a:off x="9712960" y="5867400"/>
            <a:ext cx="200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Allan </a:t>
            </a:r>
            <a:r>
              <a:rPr lang="en-US" dirty="0" err="1"/>
              <a:t>Letona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41317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8D404-E08F-48E7-BFCC-42F9E721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s-GT" dirty="0"/>
              <a:t>Asignación de perfil a usuario</a:t>
            </a:r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66232F-36EE-4CDB-94A3-A756387C6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es-GT" sz="1800"/>
              <a:t>Un usuario puede contar con mas de un perfil</a:t>
            </a:r>
          </a:p>
          <a:p>
            <a:r>
              <a:rPr lang="es-GT" sz="1800"/>
              <a:t>Si un usuario tiene un perfil asignado, contará con todos los privilegios asociados al mismo</a:t>
            </a:r>
            <a:endParaRPr lang="es-ES" sz="1800"/>
          </a:p>
        </p:txBody>
      </p:sp>
      <p:pic>
        <p:nvPicPr>
          <p:cNvPr id="7" name="Imagen 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EAC9AEE4-942C-4F43-B202-98F13FF9A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41" y="2096514"/>
            <a:ext cx="5105445" cy="3318539"/>
          </a:xfrm>
          <a:prstGeom prst="rect">
            <a:avLst/>
          </a:prstGeom>
        </p:spPr>
      </p:pic>
      <p:sp>
        <p:nvSpPr>
          <p:cNvPr id="9" name="TextBox 5">
            <a:extLst>
              <a:ext uri="{FF2B5EF4-FFF2-40B4-BE49-F238E27FC236}">
                <a16:creationId xmlns:a16="http://schemas.microsoft.com/office/drawing/2014/main" id="{C3E29546-2301-465E-92E5-1B98C09F637B}"/>
              </a:ext>
            </a:extLst>
          </p:cNvPr>
          <p:cNvSpPr txBox="1"/>
          <p:nvPr/>
        </p:nvSpPr>
        <p:spPr>
          <a:xfrm>
            <a:off x="9712960" y="5867400"/>
            <a:ext cx="200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Allan </a:t>
            </a:r>
            <a:r>
              <a:rPr lang="en-US" dirty="0" err="1"/>
              <a:t>Letona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469289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6B41B-7187-4928-B462-6C5E08DEF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Asignación de aplicaciones a usuarios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2864F8-3408-4B3A-BE19-5B9A8425F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0" y="2286000"/>
            <a:ext cx="4114800" cy="3581400"/>
          </a:xfrm>
        </p:spPr>
        <p:txBody>
          <a:bodyPr/>
          <a:lstStyle/>
          <a:p>
            <a:r>
              <a:rPr lang="es-GT" dirty="0"/>
              <a:t>Es posible asignar a un usuario una aplicación especifica para que pueda contar con dichos privilegios en el sistema sin necesidad de asignarle un perfil</a:t>
            </a:r>
          </a:p>
          <a:p>
            <a:r>
              <a:rPr lang="es-GT" dirty="0"/>
              <a:t>Se utiliza principalmente cuando el usuario solo necesita contar con dichos privilegios de manera temporal</a:t>
            </a:r>
            <a:endParaRPr lang="es-E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434F84D2-8E83-4F1E-92C0-D02ADE1F89BB}"/>
              </a:ext>
            </a:extLst>
          </p:cNvPr>
          <p:cNvSpPr txBox="1"/>
          <p:nvPr/>
        </p:nvSpPr>
        <p:spPr>
          <a:xfrm>
            <a:off x="9712960" y="5867400"/>
            <a:ext cx="200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Allan </a:t>
            </a:r>
            <a:r>
              <a:rPr lang="en-US" dirty="0" err="1"/>
              <a:t>Letona</a:t>
            </a:r>
            <a:endParaRPr lang="es-GT" dirty="0"/>
          </a:p>
        </p:txBody>
      </p:sp>
      <p:pic>
        <p:nvPicPr>
          <p:cNvPr id="8" name="Imagen 7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B6209598-CC51-40DB-9793-0E204B350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68" y="2171700"/>
            <a:ext cx="5563552" cy="360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2208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Panorámica</PresentationFormat>
  <Paragraphs>41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Modulo de seguridad</vt:lpstr>
      <vt:lpstr>Login</vt:lpstr>
      <vt:lpstr>Usuario</vt:lpstr>
      <vt:lpstr>Aplicación </vt:lpstr>
      <vt:lpstr>Perfil</vt:lpstr>
      <vt:lpstr>Modulo</vt:lpstr>
      <vt:lpstr>Asignación de aplicación a perfil </vt:lpstr>
      <vt:lpstr>Asignación de perfil a usuario</vt:lpstr>
      <vt:lpstr>Asignación de aplicaciones a usuarios </vt:lpstr>
      <vt:lpstr>Bitácora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 de seguridad</dc:title>
  <dc:creator>Eduardo Colon</dc:creator>
  <cp:lastModifiedBy>Eduardo Colon</cp:lastModifiedBy>
  <cp:revision>1</cp:revision>
  <dcterms:created xsi:type="dcterms:W3CDTF">2019-09-18T04:48:33Z</dcterms:created>
  <dcterms:modified xsi:type="dcterms:W3CDTF">2019-09-18T04:49:05Z</dcterms:modified>
</cp:coreProperties>
</file>