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65"/>
  </p:normalViewPr>
  <p:slideViewPr>
    <p:cSldViewPr snapToGrid="0" snapToObjects="1">
      <p:cViewPr varScale="1">
        <p:scale>
          <a:sx n="133" d="100"/>
          <a:sy n="133" d="100"/>
        </p:scale>
        <p:origin x="1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CD94-693E-B544-A42D-650517A7E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4BF83-38B5-0D4D-8C99-A8D218B53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76C28-210C-2047-AEA0-B4BBB8F5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13/01/22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3A9D9-4C8A-E548-BE4B-7B1FB65E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FEE30-581B-3E48-B608-0FB3EC7D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6466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71C8-67B9-154F-9E06-B70F6544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CDA36-7244-664E-AECA-F7272B91D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4CC7-2424-D349-B412-725C89B4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13/01/22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93574-9E96-A246-9642-3027DC8B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B099-096C-D24A-B6D2-5148B5F8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1954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399B7-12AB-7340-B014-9969CFC4B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F86F8-0048-114E-8874-A2B646987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3DE81-8CAF-D345-9F63-3FB8E388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13/01/22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7A36-BEDD-A348-BFC1-3A411F02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FAB8-F352-3D40-AA46-197BD2C5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0014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33F4-EB6F-6348-9BC3-540343C0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3546-1122-9645-AE65-4AE19830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959B-924C-2143-9BF2-7782B2D4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13/01/22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3250-7BDF-8D4C-8340-F5DD6137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7C6F8-05E1-3A44-9303-D77F18E0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0532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E278-EF62-7449-94C5-29F3A79B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B3C1-7B1F-8445-BC5B-41C7B8188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F6050-5FD8-EF4E-8EEE-3E30C4A6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13/01/22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483F-D463-5D40-9250-D34FFD75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4051E-EC4D-E447-BEF7-67879A6B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3395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50A9-389E-D94D-A670-97F0350E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37125-F6A4-C947-8A1A-FFBF89400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82D55-0797-6546-ADEA-3A467F38F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F84E5-7EB6-B44C-923E-E0FF667C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13/01/22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FFFE5-F7B9-7D47-9736-29469CB7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BD2A8-EC74-3146-8F67-CABF2227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0271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477A-6738-644B-B66D-8E879515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82CE8-FC18-344D-B248-ADB7A85BA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C51CA-6605-5E4E-832A-D2C8506E7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311CF-79E7-F54E-84F3-55A373CDC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9A184-6C58-5B4A-AD3E-51DCAAFC2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6ACE0-E79E-F542-899F-D8AAC537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13/01/22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9B9B2-FD35-E94C-837B-CD155985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EE35B-18BA-144A-8549-53280A20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5196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E4ED-417C-914E-92FB-BA34EF06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F27F2-3B5A-3A4E-AD61-8B5703B7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13/01/22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FE7F7-4516-404A-8491-B8AD6DC6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ED934-E25C-6A46-9C45-25816C63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2311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D6121-8A64-DD4F-A1A0-38E2A08F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13/01/22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CB41B-526C-3E4B-A464-25376071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C5649-9467-404F-90D3-F72C82F6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8407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54BA-F4E6-7B43-947E-BF61C03B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0426-BD32-2F44-BAD7-6AC0E57D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E5C76-F52B-C941-825B-F009AC08A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F548C-FD57-C146-A76C-B9693A8F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13/01/22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716BD-5E2D-CF4A-AAFC-D90C4E46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DB6B5-FE84-6640-A481-A1615FCD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3095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BAED-934A-0449-9656-7A13F421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8B8F8-F1A6-9B45-9CBA-E2F2934EF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2A65D-7D87-B841-BF80-358E1AE2E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789CF-B529-6942-B98C-C679DE98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13/01/22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6F748-948D-5C42-9307-A7619765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228EB-66FF-1744-B538-5B922480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4719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15F16-E95B-494B-82A5-7C5B7A1C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1245-AC4F-2843-A0C0-23082915D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682F2-DE84-6C46-A5D3-6646D3C71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5355-0BCF-BD43-92AB-28C69D9B8FE3}" type="datetimeFigureOut">
              <a:rPr lang="en-BR" smtClean="0"/>
              <a:t>13/01/22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94E34-235A-8543-8749-C745DB8BE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0255-632C-5B47-88F3-963D0F0F1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0220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D44FB0-842E-0B4A-9B17-902A1B049B71}"/>
              </a:ext>
            </a:extLst>
          </p:cNvPr>
          <p:cNvSpPr txBox="1"/>
          <p:nvPr/>
        </p:nvSpPr>
        <p:spPr>
          <a:xfrm>
            <a:off x="456956" y="447675"/>
            <a:ext cx="490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Swift – Enviando um dado de uma view para outra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472A6C-89C1-5643-BC21-B45CD6281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313274"/>
            <a:ext cx="4356667" cy="3706276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48A2A2C-F17C-EC4B-9B63-6AD5CCA7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7248"/>
            <a:ext cx="12192000" cy="264075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FB2D79-B964-0844-95C2-F6A534DA3B5F}"/>
              </a:ext>
            </a:extLst>
          </p:cNvPr>
          <p:cNvCxnSpPr/>
          <p:nvPr/>
        </p:nvCxnSpPr>
        <p:spPr>
          <a:xfrm flipH="1">
            <a:off x="1343025" y="4819650"/>
            <a:ext cx="9525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D1E1BD-1C47-0540-A59F-7038059E67E9}"/>
              </a:ext>
            </a:extLst>
          </p:cNvPr>
          <p:cNvCxnSpPr>
            <a:cxnSpLocks/>
          </p:cNvCxnSpPr>
          <p:nvPr/>
        </p:nvCxnSpPr>
        <p:spPr>
          <a:xfrm flipV="1">
            <a:off x="5972175" y="5067301"/>
            <a:ext cx="1276350" cy="758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D51B53-0663-9341-A2FD-C61BC7E895B6}"/>
              </a:ext>
            </a:extLst>
          </p:cNvPr>
          <p:cNvSpPr txBox="1"/>
          <p:nvPr/>
        </p:nvSpPr>
        <p:spPr>
          <a:xfrm>
            <a:off x="2910320" y="5922345"/>
            <a:ext cx="548740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1200" dirty="0">
                <a:solidFill>
                  <a:srgbClr val="FF0000"/>
                </a:solidFill>
              </a:rPr>
              <a:t>Informar que a tela 2 será controlada pela determinada controller criada como cocoa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A3239-FC3E-E441-B26E-8270C27E0D66}"/>
              </a:ext>
            </a:extLst>
          </p:cNvPr>
          <p:cNvSpPr txBox="1"/>
          <p:nvPr/>
        </p:nvSpPr>
        <p:spPr>
          <a:xfrm>
            <a:off x="5538895" y="2934351"/>
            <a:ext cx="522322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1200" dirty="0">
                <a:solidFill>
                  <a:srgbClr val="FF0000"/>
                </a:solidFill>
              </a:rPr>
              <a:t>Enviar os dados de um textField da tela 1 para a label da tela 2 clicando no botão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93685-758C-A140-92E1-7AD6D22192BA}"/>
              </a:ext>
            </a:extLst>
          </p:cNvPr>
          <p:cNvSpPr txBox="1"/>
          <p:nvPr/>
        </p:nvSpPr>
        <p:spPr>
          <a:xfrm>
            <a:off x="7961447" y="5386387"/>
            <a:ext cx="264046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rgbClr val="FF0000"/>
                </a:solidFill>
              </a:rPr>
              <a:t>Esse será o ID em linha de comando dessa 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7DE7F-7A45-FC46-AD08-B3C628A73FB2}"/>
              </a:ext>
            </a:extLst>
          </p:cNvPr>
          <p:cNvSpPr txBox="1"/>
          <p:nvPr/>
        </p:nvSpPr>
        <p:spPr>
          <a:xfrm>
            <a:off x="6732037" y="934148"/>
            <a:ext cx="516488" cy="2000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700" dirty="0">
                <a:solidFill>
                  <a:srgbClr val="FF0000"/>
                </a:solidFill>
              </a:rPr>
              <a:t>TextField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E3912-DB29-5E4F-9081-C65388608E13}"/>
              </a:ext>
            </a:extLst>
          </p:cNvPr>
          <p:cNvSpPr txBox="1"/>
          <p:nvPr/>
        </p:nvSpPr>
        <p:spPr>
          <a:xfrm>
            <a:off x="7418522" y="934148"/>
            <a:ext cx="402674" cy="2000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700" dirty="0">
                <a:solidFill>
                  <a:srgbClr val="FF0000"/>
                </a:solidFill>
              </a:rPr>
              <a:t>Botão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8DED04-CFF2-884D-B407-8E7065CACD37}"/>
              </a:ext>
            </a:extLst>
          </p:cNvPr>
          <p:cNvSpPr txBox="1"/>
          <p:nvPr/>
        </p:nvSpPr>
        <p:spPr>
          <a:xfrm>
            <a:off x="9166311" y="2267587"/>
            <a:ext cx="378630" cy="2000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700" dirty="0">
                <a:solidFill>
                  <a:srgbClr val="FF0000"/>
                </a:solidFill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368928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3096A69-076A-2848-9DEE-2E1D0816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5992"/>
            <a:ext cx="8458195" cy="2504787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965927-71B9-D648-A97C-5DCB39175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94" y="1249614"/>
            <a:ext cx="4216400" cy="2179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1CC6C1-1ACD-B549-ABA4-BB3310746056}"/>
              </a:ext>
            </a:extLst>
          </p:cNvPr>
          <p:cNvSpPr txBox="1"/>
          <p:nvPr/>
        </p:nvSpPr>
        <p:spPr>
          <a:xfrm>
            <a:off x="424295" y="549473"/>
            <a:ext cx="95140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1400" dirty="0">
                <a:solidFill>
                  <a:srgbClr val="FF0000"/>
                </a:solidFill>
              </a:rPr>
              <a:t>Na controller da tela 2, criar a variável “nome” que receberá, criar o outlet da label e dar um nome para ela, no caso labelNome.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4646D-FBEB-6C4C-87D0-0F64E491B984}"/>
              </a:ext>
            </a:extLst>
          </p:cNvPr>
          <p:cNvSpPr txBox="1"/>
          <p:nvPr/>
        </p:nvSpPr>
        <p:spPr>
          <a:xfrm>
            <a:off x="424294" y="904974"/>
            <a:ext cx="980319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1400" dirty="0">
                <a:solidFill>
                  <a:srgbClr val="FF0000"/>
                </a:solidFill>
              </a:rPr>
              <a:t>Dentro da ViewDidLoad existente foi inserido a linha que pega o nome da label e muda o texto dela de acordo com o nome a receber.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6EA1A-5DF2-5E46-9E45-4EC1619EF35F}"/>
              </a:ext>
            </a:extLst>
          </p:cNvPr>
          <p:cNvSpPr txBox="1"/>
          <p:nvPr/>
        </p:nvSpPr>
        <p:spPr>
          <a:xfrm>
            <a:off x="424294" y="3779324"/>
            <a:ext cx="736849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1400" dirty="0">
                <a:solidFill>
                  <a:srgbClr val="FF0000"/>
                </a:solidFill>
              </a:rPr>
              <a:t>Na controller da tela 1, criar a outlet do textField (txtFieldNome) e ação do botão (btnProximaTela)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2CE76-3E05-F54F-ADBD-E901E60F9155}"/>
              </a:ext>
            </a:extLst>
          </p:cNvPr>
          <p:cNvSpPr txBox="1"/>
          <p:nvPr/>
        </p:nvSpPr>
        <p:spPr>
          <a:xfrm>
            <a:off x="3437301" y="4669816"/>
            <a:ext cx="629884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1200" dirty="0">
                <a:solidFill>
                  <a:srgbClr val="FF0000"/>
                </a:solidFill>
              </a:rPr>
              <a:t>Na função do botão, criar uma variável que receberá a informação de pra onde a view destino está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40EFF3-3C40-8647-84F7-984B7F9ADB8F}"/>
              </a:ext>
            </a:extLst>
          </p:cNvPr>
          <p:cNvCxnSpPr>
            <a:cxnSpLocks/>
          </p:cNvCxnSpPr>
          <p:nvPr/>
        </p:nvCxnSpPr>
        <p:spPr>
          <a:xfrm>
            <a:off x="3822311" y="4999566"/>
            <a:ext cx="0" cy="661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46AE975-4DAF-E74B-B9EF-116190A90D77}"/>
              </a:ext>
            </a:extLst>
          </p:cNvPr>
          <p:cNvSpPr txBox="1"/>
          <p:nvPr/>
        </p:nvSpPr>
        <p:spPr>
          <a:xfrm>
            <a:off x="4108540" y="5033687"/>
            <a:ext cx="66670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</a:t>
            </a:r>
            <a:r>
              <a:rPr lang="en-BR" sz="1200" dirty="0">
                <a:solidFill>
                  <a:srgbClr val="FF0000"/>
                </a:solidFill>
              </a:rPr>
              <a:t>e acordo com onde ela está, informar o ID dela (informado no slide anterior) e sua respectiva controller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D57CCF-BF17-304B-BFC7-A692D804F4C7}"/>
              </a:ext>
            </a:extLst>
          </p:cNvPr>
          <p:cNvCxnSpPr>
            <a:cxnSpLocks/>
          </p:cNvCxnSpPr>
          <p:nvPr/>
        </p:nvCxnSpPr>
        <p:spPr>
          <a:xfrm>
            <a:off x="5489989" y="5371010"/>
            <a:ext cx="0" cy="474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BEF728-CA68-A34E-A045-8CC66FA00739}"/>
              </a:ext>
            </a:extLst>
          </p:cNvPr>
          <p:cNvSpPr txBox="1"/>
          <p:nvPr/>
        </p:nvSpPr>
        <p:spPr>
          <a:xfrm>
            <a:off x="8458200" y="5663313"/>
            <a:ext cx="3733800" cy="577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rgbClr val="FF0000"/>
                </a:solidFill>
              </a:rPr>
              <a:t>Obtendo agora a </a:t>
            </a:r>
            <a:r>
              <a:rPr lang="pt-BR" sz="1050" dirty="0" err="1">
                <a:solidFill>
                  <a:srgbClr val="FF0000"/>
                </a:solidFill>
              </a:rPr>
              <a:t>view</a:t>
            </a:r>
            <a:r>
              <a:rPr lang="pt-BR" sz="1050" dirty="0">
                <a:solidFill>
                  <a:srgbClr val="FF0000"/>
                </a:solidFill>
              </a:rPr>
              <a:t> em uma variável, lembra que na </a:t>
            </a:r>
            <a:r>
              <a:rPr lang="pt-BR" sz="1050" dirty="0" err="1">
                <a:solidFill>
                  <a:srgbClr val="FF0000"/>
                </a:solidFill>
              </a:rPr>
              <a:t>controller</a:t>
            </a:r>
            <a:r>
              <a:rPr lang="pt-BR" sz="1050" dirty="0">
                <a:solidFill>
                  <a:srgbClr val="FF0000"/>
                </a:solidFill>
              </a:rPr>
              <a:t> dela criamos a variável “nome”?  Altere esta variável com o texto que está na nossa </a:t>
            </a:r>
            <a:r>
              <a:rPr lang="pt-BR" sz="1050" dirty="0" err="1">
                <a:solidFill>
                  <a:srgbClr val="FF0000"/>
                </a:solidFill>
              </a:rPr>
              <a:t>textField</a:t>
            </a:r>
            <a:r>
              <a:rPr lang="pt-BR" sz="1050" dirty="0">
                <a:solidFill>
                  <a:srgbClr val="FF0000"/>
                </a:solidFill>
              </a:rPr>
              <a:t>.</a:t>
            </a:r>
            <a:endParaRPr lang="en-BR" sz="105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9DE72E-3584-6941-89CA-9007F0EF27A7}"/>
              </a:ext>
            </a:extLst>
          </p:cNvPr>
          <p:cNvSpPr txBox="1"/>
          <p:nvPr/>
        </p:nvSpPr>
        <p:spPr>
          <a:xfrm>
            <a:off x="4508547" y="6368329"/>
            <a:ext cx="3733800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rgbClr val="FF0000"/>
                </a:solidFill>
              </a:rPr>
              <a:t>Informar pra qual tela será mandado, informando a tela pela variável anteriormente criada</a:t>
            </a:r>
            <a:endParaRPr lang="en-BR" sz="105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CD4B29-E7D8-0749-B970-4650837D0A3B}"/>
              </a:ext>
            </a:extLst>
          </p:cNvPr>
          <p:cNvCxnSpPr>
            <a:cxnSpLocks/>
          </p:cNvCxnSpPr>
          <p:nvPr/>
        </p:nvCxnSpPr>
        <p:spPr>
          <a:xfrm flipH="1" flipV="1">
            <a:off x="1761423" y="6044665"/>
            <a:ext cx="95952" cy="263863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219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Cabral Costa, Eduardo</dc:creator>
  <cp:lastModifiedBy>Cabral Costa, Eduardo</cp:lastModifiedBy>
  <cp:revision>3</cp:revision>
  <dcterms:created xsi:type="dcterms:W3CDTF">2022-01-14T01:35:25Z</dcterms:created>
  <dcterms:modified xsi:type="dcterms:W3CDTF">2022-01-14T05:47:49Z</dcterms:modified>
</cp:coreProperties>
</file>