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7"/>
    <p:restoredTop sz="94541"/>
  </p:normalViewPr>
  <p:slideViewPr>
    <p:cSldViewPr snapToGrid="0" snapToObjects="1">
      <p:cViewPr>
        <p:scale>
          <a:sx n="150" d="100"/>
          <a:sy n="150" d="100"/>
        </p:scale>
        <p:origin x="89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CD94-693E-B544-A42D-650517A7E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BF83-38B5-0D4D-8C99-A8D218B53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C28-210C-2047-AEA0-B4BBB8F5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A9D9-4C8A-E548-BE4B-7B1FB65E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EE30-581B-3E48-B608-0FB3EC7D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46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71C8-67B9-154F-9E06-B70F6544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CDA36-7244-664E-AECA-F7272B91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4CC7-2424-D349-B412-725C89B4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3574-9E96-A246-9642-3027DC8B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B099-096C-D24A-B6D2-5148B5F8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1954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399B7-12AB-7340-B014-9969CFC4B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F86F8-0048-114E-8874-A2B64698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3DE81-8CAF-D345-9F63-3FB8E388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7A36-BEDD-A348-BFC1-3A411F02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FAB8-F352-3D40-AA46-197BD2C5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0014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33F4-EB6F-6348-9BC3-540343C0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3546-1122-9645-AE65-4AE19830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959B-924C-2143-9BF2-7782B2D4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3250-7BDF-8D4C-8340-F5DD613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C6F8-05E1-3A44-9303-D77F18E0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532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E278-EF62-7449-94C5-29F3A79B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B3C1-7B1F-8445-BC5B-41C7B818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6050-5FD8-EF4E-8EEE-3E30C4A6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483F-D463-5D40-9250-D34FFD75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051E-EC4D-E447-BEF7-67879A6B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339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50A9-389E-D94D-A670-97F0350E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7125-F6A4-C947-8A1A-FFBF89400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2D55-0797-6546-ADEA-3A467F38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84E5-7EB6-B44C-923E-E0FF667C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FFE5-F7B9-7D47-9736-29469CB7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D2A8-EC74-3146-8F67-CABF2227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271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477A-6738-644B-B66D-8E879515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2CE8-FC18-344D-B248-ADB7A85BA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51CA-6605-5E4E-832A-D2C8506E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311CF-79E7-F54E-84F3-55A373CD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9A184-6C58-5B4A-AD3E-51DCAAFC2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6ACE0-E79E-F542-899F-D8AAC537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B9B2-FD35-E94C-837B-CD155985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EE35B-18BA-144A-8549-53280A20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196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E4ED-417C-914E-92FB-BA34EF0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27F2-3B5A-3A4E-AD61-8B5703B7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FE7F7-4516-404A-8491-B8AD6DC6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ED934-E25C-6A46-9C45-25816C63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231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D6121-8A64-DD4F-A1A0-38E2A08F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CB41B-526C-3E4B-A464-25376071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C5649-9467-404F-90D3-F72C82F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840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54BA-F4E6-7B43-947E-BF61C03B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426-BD32-2F44-BAD7-6AC0E57D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E5C76-F52B-C941-825B-F009AC08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548C-FD57-C146-A76C-B9693A8F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716BD-5E2D-CF4A-AAFC-D90C4E46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B6B5-FE84-6640-A481-A1615FC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095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BAED-934A-0449-9656-7A13F421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8B8F8-F1A6-9B45-9CBA-E2F2934EF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A65D-7D87-B841-BF80-358E1AE2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89CF-B529-6942-B98C-C679DE98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F748-948D-5C42-9307-A7619765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28EB-66FF-1744-B538-5B922480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47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15F16-E95B-494B-82A5-7C5B7A1C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1245-AC4F-2843-A0C0-23082915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82F2-DE84-6C46-A5D3-6646D3C71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5355-0BCF-BD43-92AB-28C69D9B8FE3}" type="datetimeFigureOut">
              <a:rPr lang="en-BR" smtClean="0"/>
              <a:t>19/01/22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4E34-235A-8543-8749-C745DB8BE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0255-632C-5B47-88F3-963D0F0F1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717F-FBDE-6F47-8CAB-C1940A9E3A1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22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44FB0-842E-0B4A-9B17-902A1B049B71}"/>
              </a:ext>
            </a:extLst>
          </p:cNvPr>
          <p:cNvSpPr txBox="1"/>
          <p:nvPr/>
        </p:nvSpPr>
        <p:spPr>
          <a:xfrm>
            <a:off x="456956" y="447675"/>
            <a:ext cx="490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Swift – Enviando um dado de uma view para outra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472A6C-89C1-5643-BC21-B45CD628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13274"/>
            <a:ext cx="4356667" cy="3706276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48A2A2C-F17C-EC4B-9B63-6AD5CCA7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7248"/>
            <a:ext cx="12192000" cy="26407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FB2D79-B964-0844-95C2-F6A534DA3B5F}"/>
              </a:ext>
            </a:extLst>
          </p:cNvPr>
          <p:cNvCxnSpPr/>
          <p:nvPr/>
        </p:nvCxnSpPr>
        <p:spPr>
          <a:xfrm flipH="1">
            <a:off x="1343025" y="4819650"/>
            <a:ext cx="9525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D1E1BD-1C47-0540-A59F-7038059E67E9}"/>
              </a:ext>
            </a:extLst>
          </p:cNvPr>
          <p:cNvCxnSpPr>
            <a:cxnSpLocks/>
          </p:cNvCxnSpPr>
          <p:nvPr/>
        </p:nvCxnSpPr>
        <p:spPr>
          <a:xfrm flipV="1">
            <a:off x="5972175" y="5067301"/>
            <a:ext cx="1276350" cy="75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D51B53-0663-9341-A2FD-C61BC7E895B6}"/>
              </a:ext>
            </a:extLst>
          </p:cNvPr>
          <p:cNvSpPr txBox="1"/>
          <p:nvPr/>
        </p:nvSpPr>
        <p:spPr>
          <a:xfrm>
            <a:off x="2910320" y="5922345"/>
            <a:ext cx="54874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Informar que a tela 2 será controlada pela determinada controller criada como cocoa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A3239-FC3E-E441-B26E-8270C27E0D66}"/>
              </a:ext>
            </a:extLst>
          </p:cNvPr>
          <p:cNvSpPr txBox="1"/>
          <p:nvPr/>
        </p:nvSpPr>
        <p:spPr>
          <a:xfrm>
            <a:off x="5538895" y="2934351"/>
            <a:ext cx="522322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Enviar os dados de um textField da tela 1 para a label da tela 2 clicando no botão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93685-758C-A140-92E1-7AD6D22192BA}"/>
              </a:ext>
            </a:extLst>
          </p:cNvPr>
          <p:cNvSpPr txBox="1"/>
          <p:nvPr/>
        </p:nvSpPr>
        <p:spPr>
          <a:xfrm>
            <a:off x="7961447" y="5386387"/>
            <a:ext cx="264046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rgbClr val="FF0000"/>
                </a:solidFill>
              </a:rPr>
              <a:t>Esse será o ID em linha de comando dessa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7DE7F-7A45-FC46-AD08-B3C628A73FB2}"/>
              </a:ext>
            </a:extLst>
          </p:cNvPr>
          <p:cNvSpPr txBox="1"/>
          <p:nvPr/>
        </p:nvSpPr>
        <p:spPr>
          <a:xfrm>
            <a:off x="6732037" y="934148"/>
            <a:ext cx="516488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700" dirty="0">
                <a:solidFill>
                  <a:srgbClr val="FF0000"/>
                </a:solidFill>
              </a:rPr>
              <a:t>TextField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E3912-DB29-5E4F-9081-C65388608E13}"/>
              </a:ext>
            </a:extLst>
          </p:cNvPr>
          <p:cNvSpPr txBox="1"/>
          <p:nvPr/>
        </p:nvSpPr>
        <p:spPr>
          <a:xfrm>
            <a:off x="7418522" y="934148"/>
            <a:ext cx="402674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700" dirty="0">
                <a:solidFill>
                  <a:srgbClr val="FF0000"/>
                </a:solidFill>
              </a:rPr>
              <a:t>Botão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DED04-CFF2-884D-B407-8E7065CACD37}"/>
              </a:ext>
            </a:extLst>
          </p:cNvPr>
          <p:cNvSpPr txBox="1"/>
          <p:nvPr/>
        </p:nvSpPr>
        <p:spPr>
          <a:xfrm>
            <a:off x="9166311" y="2267587"/>
            <a:ext cx="378630" cy="20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700" dirty="0">
                <a:solidFill>
                  <a:srgbClr val="FF0000"/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68928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096A69-076A-2848-9DEE-2E1D0816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5992"/>
            <a:ext cx="8458195" cy="250478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965927-71B9-D648-A97C-5DCB3917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4" y="1249614"/>
            <a:ext cx="4216400" cy="2179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CC6C1-1ACD-B549-ABA4-BB3310746056}"/>
              </a:ext>
            </a:extLst>
          </p:cNvPr>
          <p:cNvSpPr txBox="1"/>
          <p:nvPr/>
        </p:nvSpPr>
        <p:spPr>
          <a:xfrm>
            <a:off x="424295" y="549473"/>
            <a:ext cx="95140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400" dirty="0">
                <a:solidFill>
                  <a:srgbClr val="FF0000"/>
                </a:solidFill>
              </a:rPr>
              <a:t>Na controller da tela 2, criar a variável “nome” que receberá, criar o outlet da label e dar um nome para ela, no caso labelNome.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4646D-FBEB-6C4C-87D0-0F64E491B984}"/>
              </a:ext>
            </a:extLst>
          </p:cNvPr>
          <p:cNvSpPr txBox="1"/>
          <p:nvPr/>
        </p:nvSpPr>
        <p:spPr>
          <a:xfrm>
            <a:off x="424294" y="904974"/>
            <a:ext cx="980319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400" dirty="0">
                <a:solidFill>
                  <a:srgbClr val="FF0000"/>
                </a:solidFill>
              </a:rPr>
              <a:t>Dentro da ViewDidLoad existente foi inserido a linha que pega o nome da label e muda o texto dela de acordo com o nome a receber.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6EA1A-5DF2-5E46-9E45-4EC1619EF35F}"/>
              </a:ext>
            </a:extLst>
          </p:cNvPr>
          <p:cNvSpPr txBox="1"/>
          <p:nvPr/>
        </p:nvSpPr>
        <p:spPr>
          <a:xfrm>
            <a:off x="424294" y="3779324"/>
            <a:ext cx="736849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400" dirty="0">
                <a:solidFill>
                  <a:srgbClr val="FF0000"/>
                </a:solidFill>
              </a:rPr>
              <a:t>Na controller da tela 1, criar a outlet do textField (txtFieldNome) e ação do botão (btnProximaTela)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2CE76-3E05-F54F-ADBD-E901E60F9155}"/>
              </a:ext>
            </a:extLst>
          </p:cNvPr>
          <p:cNvSpPr txBox="1"/>
          <p:nvPr/>
        </p:nvSpPr>
        <p:spPr>
          <a:xfrm>
            <a:off x="3437301" y="4669816"/>
            <a:ext cx="62988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Na função do botão, criar uma variável que receberá a informação de pra onde a view destino está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40EFF3-3C40-8647-84F7-984B7F9ADB8F}"/>
              </a:ext>
            </a:extLst>
          </p:cNvPr>
          <p:cNvCxnSpPr>
            <a:cxnSpLocks/>
          </p:cNvCxnSpPr>
          <p:nvPr/>
        </p:nvCxnSpPr>
        <p:spPr>
          <a:xfrm>
            <a:off x="3822311" y="4999566"/>
            <a:ext cx="0" cy="661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6AE975-4DAF-E74B-B9EF-116190A90D77}"/>
              </a:ext>
            </a:extLst>
          </p:cNvPr>
          <p:cNvSpPr txBox="1"/>
          <p:nvPr/>
        </p:nvSpPr>
        <p:spPr>
          <a:xfrm>
            <a:off x="4108540" y="5033687"/>
            <a:ext cx="66670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</a:t>
            </a:r>
            <a:r>
              <a:rPr lang="en-BR" sz="1200" dirty="0">
                <a:solidFill>
                  <a:srgbClr val="FF0000"/>
                </a:solidFill>
              </a:rPr>
              <a:t>e acordo com onde ela está, informar o ID dela (informado no slide anterior) e sua respectiva 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57CCF-BF17-304B-BFC7-A692D804F4C7}"/>
              </a:ext>
            </a:extLst>
          </p:cNvPr>
          <p:cNvCxnSpPr>
            <a:cxnSpLocks/>
          </p:cNvCxnSpPr>
          <p:nvPr/>
        </p:nvCxnSpPr>
        <p:spPr>
          <a:xfrm>
            <a:off x="5489989" y="5371010"/>
            <a:ext cx="0" cy="474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BEF728-CA68-A34E-A045-8CC66FA00739}"/>
              </a:ext>
            </a:extLst>
          </p:cNvPr>
          <p:cNvSpPr txBox="1"/>
          <p:nvPr/>
        </p:nvSpPr>
        <p:spPr>
          <a:xfrm>
            <a:off x="8458200" y="5663313"/>
            <a:ext cx="3733800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</a:rPr>
              <a:t>Obtendo agora a </a:t>
            </a:r>
            <a:r>
              <a:rPr lang="pt-BR" sz="1050" dirty="0" err="1">
                <a:solidFill>
                  <a:srgbClr val="FF0000"/>
                </a:solidFill>
              </a:rPr>
              <a:t>view</a:t>
            </a:r>
            <a:r>
              <a:rPr lang="pt-BR" sz="1050" dirty="0">
                <a:solidFill>
                  <a:srgbClr val="FF0000"/>
                </a:solidFill>
              </a:rPr>
              <a:t> em uma variável, lembra que na </a:t>
            </a:r>
            <a:r>
              <a:rPr lang="pt-BR" sz="1050" dirty="0" err="1">
                <a:solidFill>
                  <a:srgbClr val="FF0000"/>
                </a:solidFill>
              </a:rPr>
              <a:t>controller</a:t>
            </a:r>
            <a:r>
              <a:rPr lang="pt-BR" sz="1050" dirty="0">
                <a:solidFill>
                  <a:srgbClr val="FF0000"/>
                </a:solidFill>
              </a:rPr>
              <a:t> dela criamos a variável “nome”?  Altere esta variável com o texto que está na nossa </a:t>
            </a:r>
            <a:r>
              <a:rPr lang="pt-BR" sz="1050" dirty="0" err="1">
                <a:solidFill>
                  <a:srgbClr val="FF0000"/>
                </a:solidFill>
              </a:rPr>
              <a:t>textField</a:t>
            </a:r>
            <a:r>
              <a:rPr lang="pt-BR" sz="1050" dirty="0">
                <a:solidFill>
                  <a:srgbClr val="FF0000"/>
                </a:solidFill>
              </a:rPr>
              <a:t>.</a:t>
            </a:r>
            <a:endParaRPr lang="en-BR" sz="105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9DE72E-3584-6941-89CA-9007F0EF27A7}"/>
              </a:ext>
            </a:extLst>
          </p:cNvPr>
          <p:cNvSpPr txBox="1"/>
          <p:nvPr/>
        </p:nvSpPr>
        <p:spPr>
          <a:xfrm>
            <a:off x="4508547" y="6368329"/>
            <a:ext cx="3733800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</a:rPr>
              <a:t>Informar pra qual tela será mandado, informando a tela pela variável anteriormente criada</a:t>
            </a:r>
            <a:endParaRPr lang="en-BR" sz="10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CD4B29-E7D8-0749-B970-4650837D0A3B}"/>
              </a:ext>
            </a:extLst>
          </p:cNvPr>
          <p:cNvCxnSpPr>
            <a:cxnSpLocks/>
          </p:cNvCxnSpPr>
          <p:nvPr/>
        </p:nvCxnSpPr>
        <p:spPr>
          <a:xfrm flipH="1" flipV="1">
            <a:off x="1761423" y="6044665"/>
            <a:ext cx="95952" cy="263863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B69249-0707-854D-A16B-B1888841443C}"/>
              </a:ext>
            </a:extLst>
          </p:cNvPr>
          <p:cNvSpPr txBox="1"/>
          <p:nvPr/>
        </p:nvSpPr>
        <p:spPr>
          <a:xfrm>
            <a:off x="155298" y="244252"/>
            <a:ext cx="30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Outro modo de mudar de tela: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43CF5E9-8E88-6C4B-B99C-335E54EA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88" y="707010"/>
            <a:ext cx="9530812" cy="615099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1E0D7B-01A5-1849-A289-55CE3B30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0877"/>
            <a:ext cx="7381188" cy="2347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2F513-37D4-8B42-8F58-014010046B4F}"/>
              </a:ext>
            </a:extLst>
          </p:cNvPr>
          <p:cNvSpPr txBox="1"/>
          <p:nvPr/>
        </p:nvSpPr>
        <p:spPr>
          <a:xfrm>
            <a:off x="5158996" y="6150990"/>
            <a:ext cx="3733800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FF0000"/>
                </a:solidFill>
              </a:rPr>
              <a:t>É o método utilizando uma </a:t>
            </a:r>
            <a:r>
              <a:rPr lang="pt-BR" sz="1050" dirty="0" err="1">
                <a:solidFill>
                  <a:srgbClr val="FF0000"/>
                </a:solidFill>
              </a:rPr>
              <a:t>Navigation</a:t>
            </a:r>
            <a:r>
              <a:rPr lang="pt-BR" sz="1050" dirty="0">
                <a:solidFill>
                  <a:srgbClr val="FF0000"/>
                </a:solidFill>
              </a:rPr>
              <a:t> </a:t>
            </a:r>
            <a:r>
              <a:rPr lang="pt-BR" sz="1050" dirty="0" err="1">
                <a:solidFill>
                  <a:srgbClr val="FF0000"/>
                </a:solidFill>
              </a:rPr>
              <a:t>Controller</a:t>
            </a:r>
            <a:r>
              <a:rPr lang="pt-BR" sz="1050" dirty="0">
                <a:solidFill>
                  <a:srgbClr val="FF0000"/>
                </a:solidFill>
              </a:rPr>
              <a:t>, ela é a responsável por ir colocando as telas em pilhas</a:t>
            </a:r>
            <a:endParaRPr lang="en-BR" sz="105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282E9-1389-2F45-B511-8AAE9571FEE9}"/>
              </a:ext>
            </a:extLst>
          </p:cNvPr>
          <p:cNvCxnSpPr/>
          <p:nvPr/>
        </p:nvCxnSpPr>
        <p:spPr>
          <a:xfrm>
            <a:off x="466383" y="6429081"/>
            <a:ext cx="4633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035D4E-01FA-5246-A6CE-A6BB9A8439CE}"/>
              </a:ext>
            </a:extLst>
          </p:cNvPr>
          <p:cNvCxnSpPr>
            <a:cxnSpLocks/>
          </p:cNvCxnSpPr>
          <p:nvPr/>
        </p:nvCxnSpPr>
        <p:spPr>
          <a:xfrm>
            <a:off x="6551629" y="933254"/>
            <a:ext cx="4326903" cy="5401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4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54C10D-EE3A-4345-98F4-9AF1A5BE3A79}"/>
              </a:ext>
            </a:extLst>
          </p:cNvPr>
          <p:cNvSpPr txBox="1"/>
          <p:nvPr/>
        </p:nvSpPr>
        <p:spPr>
          <a:xfrm>
            <a:off x="254825" y="245544"/>
            <a:ext cx="673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dirty="0"/>
              <a:t>Swift – Voltando o dado de uma view para a anterior</a:t>
            </a:r>
          </a:p>
        </p:txBody>
      </p:sp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4B98BD04-5BFE-6C4D-9869-0F1B90DD8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74"/>
          <a:stretch/>
        </p:blipFill>
        <p:spPr>
          <a:xfrm>
            <a:off x="0" y="1230587"/>
            <a:ext cx="5476775" cy="445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4F1D7-8D92-4145-AC86-631259D2EC8C}"/>
              </a:ext>
            </a:extLst>
          </p:cNvPr>
          <p:cNvSpPr txBox="1"/>
          <p:nvPr/>
        </p:nvSpPr>
        <p:spPr>
          <a:xfrm>
            <a:off x="4178346" y="1595530"/>
            <a:ext cx="5073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Na View de origem (2), criar um protocolo que será implementado pela view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B0594-6E1C-2042-8E72-ECA9522AA76E}"/>
              </a:ext>
            </a:extLst>
          </p:cNvPr>
          <p:cNvCxnSpPr>
            <a:cxnSpLocks/>
          </p:cNvCxnSpPr>
          <p:nvPr/>
        </p:nvCxnSpPr>
        <p:spPr>
          <a:xfrm flipH="1">
            <a:off x="3312172" y="1734030"/>
            <a:ext cx="759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004EFE-5D8F-374A-9819-10BAAAB10278}"/>
              </a:ext>
            </a:extLst>
          </p:cNvPr>
          <p:cNvSpPr txBox="1"/>
          <p:nvPr/>
        </p:nvSpPr>
        <p:spPr>
          <a:xfrm>
            <a:off x="4794364" y="3086249"/>
            <a:ext cx="399199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Criar a variável delegate que será do tipo do protocolo criado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FD275B-EB58-F84B-8626-0A03CCE1D2CD}"/>
              </a:ext>
            </a:extLst>
          </p:cNvPr>
          <p:cNvCxnSpPr>
            <a:cxnSpLocks/>
          </p:cNvCxnSpPr>
          <p:nvPr/>
        </p:nvCxnSpPr>
        <p:spPr>
          <a:xfrm flipH="1">
            <a:off x="3928190" y="3224749"/>
            <a:ext cx="759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B9830A-41BD-F54E-BF00-63479376DD4B}"/>
              </a:ext>
            </a:extLst>
          </p:cNvPr>
          <p:cNvSpPr txBox="1"/>
          <p:nvPr/>
        </p:nvSpPr>
        <p:spPr>
          <a:xfrm>
            <a:off x="5710989" y="4249885"/>
            <a:ext cx="63205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Como delegate iniciou sem conteúdo, é usado o gard para verificar se agora há um conteúdo antes de tentar enviar, senão a função é descontinuada.</a:t>
            </a:r>
          </a:p>
          <a:p>
            <a:r>
              <a:rPr lang="en-BR" sz="1200" dirty="0">
                <a:solidFill>
                  <a:srgbClr val="FF0000"/>
                </a:solidFill>
              </a:rPr>
              <a:t>É criado uma variável local com o mesmo nome que receberá seu conteúdo para realizar o teste.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9683B-4142-FC46-BE94-44E49C120816}"/>
              </a:ext>
            </a:extLst>
          </p:cNvPr>
          <p:cNvCxnSpPr>
            <a:cxnSpLocks/>
          </p:cNvCxnSpPr>
          <p:nvPr/>
        </p:nvCxnSpPr>
        <p:spPr>
          <a:xfrm flipH="1">
            <a:off x="4864066" y="4576968"/>
            <a:ext cx="759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E243F8-3E38-2F49-AC3A-882FB95E9FED}"/>
              </a:ext>
            </a:extLst>
          </p:cNvPr>
          <p:cNvSpPr txBox="1"/>
          <p:nvPr/>
        </p:nvSpPr>
        <p:spPr>
          <a:xfrm>
            <a:off x="5822662" y="5085959"/>
            <a:ext cx="592675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A função do protocolo do delegate é chamado e recebe o texto do textfield como conteúdo.</a:t>
            </a:r>
          </a:p>
          <a:p>
            <a:r>
              <a:rPr lang="en-BR" sz="1200" dirty="0">
                <a:solidFill>
                  <a:srgbClr val="FF0000"/>
                </a:solidFill>
              </a:rPr>
              <a:t>Agora que há um conteúdo no protocolo do delegate, a View1 conseguirá pegar o valor.</a:t>
            </a:r>
          </a:p>
          <a:p>
            <a:r>
              <a:rPr lang="en-BR" sz="1200" dirty="0">
                <a:solidFill>
                  <a:srgbClr val="FF0000"/>
                </a:solidFill>
              </a:rPr>
              <a:t>Em seguida, a tela atual é retirada da pilha para voltar a anterior.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3AC843-E4F9-584D-A68D-83C289C9A55C}"/>
              </a:ext>
            </a:extLst>
          </p:cNvPr>
          <p:cNvCxnSpPr>
            <a:cxnSpLocks/>
          </p:cNvCxnSpPr>
          <p:nvPr/>
        </p:nvCxnSpPr>
        <p:spPr>
          <a:xfrm flipH="1">
            <a:off x="5023863" y="5397709"/>
            <a:ext cx="759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4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281E96-63E3-C349-8FFB-EB165925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942"/>
            <a:ext cx="6946900" cy="486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B7908-E83C-444E-9859-4DFA1D4DC7DF}"/>
              </a:ext>
            </a:extLst>
          </p:cNvPr>
          <p:cNvSpPr txBox="1"/>
          <p:nvPr/>
        </p:nvSpPr>
        <p:spPr>
          <a:xfrm>
            <a:off x="5223667" y="2379096"/>
            <a:ext cx="404733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Depois de colocar a outra view em uma variável, conseguimos acessar sua delegate e vinculamos com a view atual.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9767E-1ED7-6043-BE54-056C864F8BC9}"/>
              </a:ext>
            </a:extLst>
          </p:cNvPr>
          <p:cNvCxnSpPr>
            <a:cxnSpLocks/>
          </p:cNvCxnSpPr>
          <p:nvPr/>
        </p:nvCxnSpPr>
        <p:spPr>
          <a:xfrm flipH="1">
            <a:off x="4399826" y="2609929"/>
            <a:ext cx="759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DF1434-867A-0B41-A5F4-DC117F97570A}"/>
              </a:ext>
            </a:extLst>
          </p:cNvPr>
          <p:cNvSpPr txBox="1"/>
          <p:nvPr/>
        </p:nvSpPr>
        <p:spPr>
          <a:xfrm>
            <a:off x="1824527" y="219452"/>
            <a:ext cx="26725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FF0000"/>
                </a:solidFill>
              </a:rPr>
              <a:t>ViewController 1 (Destino)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10DAE-393F-5C49-AB5B-7CA161E9EB2D}"/>
              </a:ext>
            </a:extLst>
          </p:cNvPr>
          <p:cNvSpPr txBox="1"/>
          <p:nvPr/>
        </p:nvSpPr>
        <p:spPr>
          <a:xfrm>
            <a:off x="5054333" y="4605830"/>
            <a:ext cx="404733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R" sz="1200" dirty="0">
                <a:solidFill>
                  <a:srgbClr val="FF0000"/>
                </a:solidFill>
              </a:rPr>
              <a:t>Por último, colocamos na label o texto recebido pela delegate que recebemos.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00EE4B-67C0-5C46-96D0-4E32D4DD7C4E}"/>
              </a:ext>
            </a:extLst>
          </p:cNvPr>
          <p:cNvCxnSpPr>
            <a:cxnSpLocks/>
          </p:cNvCxnSpPr>
          <p:nvPr/>
        </p:nvCxnSpPr>
        <p:spPr>
          <a:xfrm flipH="1">
            <a:off x="4230492" y="4836663"/>
            <a:ext cx="759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418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Cabral Costa, Eduardo</dc:creator>
  <cp:lastModifiedBy>Cabral Costa, Eduardo</cp:lastModifiedBy>
  <cp:revision>5</cp:revision>
  <dcterms:created xsi:type="dcterms:W3CDTF">2022-01-14T01:35:25Z</dcterms:created>
  <dcterms:modified xsi:type="dcterms:W3CDTF">2022-01-19T19:53:22Z</dcterms:modified>
</cp:coreProperties>
</file>