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CDE22-DEDE-446B-8BF1-3543E958A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3A441-412E-451C-A8E2-980A91DB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9ACAD-4D12-4D49-9F73-F080066C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4548E-B375-4152-9641-AA5B68C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0E1BC-6663-4853-B1D6-9916425E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DF31-3297-4AAF-AABB-F2C9B90C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55DDA5-DEA1-450C-A9CC-5A87AC55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B5387-242B-460D-A545-0AA80C8C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C63D8-BCC4-4DAB-9FD7-F1C64414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573B2-5E32-4F36-964A-E871C372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3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77CDF-0B15-44A3-9CE5-60FA2A12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215AFE-6234-4F3A-AA54-5C529C69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18F30-C562-4E4D-BC82-00A4D588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3B96D3-C550-41EF-A26A-CB83E14F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A40B7-1631-4986-B418-92AAC38D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7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7B43E-2620-44CE-81BC-EEB5FB32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14EB8-ED74-43BD-BAA2-6F32D44E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EBEBA-F8EB-4723-BCDB-AA761FF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76123-EFBB-440D-857C-9319B16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9BADC-E0E0-4195-90BB-A496F3DD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85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3D4A-297E-46D5-89B5-936FB916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A7ADE-5C7F-4DC4-B19B-79CF1BD2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ED0EB-FFAA-449A-AC2E-B7397C1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5CD80-F3FD-4E41-BDCC-3BA54F7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21DB-8CC2-42BA-9775-0220A92E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951E-CEF7-4833-8CA8-AB8ED0AD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AE1AF-AB3E-4DE1-A856-9BAD9B9D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BB628-048A-4C9E-BC57-5F991532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50A07-9CB1-40A9-B509-3298A03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524984-7E68-4874-AAAA-9F602B6A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E5558-7E59-43CF-B65E-9E0A9FDF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9DFE-7237-4760-A5A1-30B83741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E42CD-55E2-4999-87EC-01502ED9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38EC1-BCB3-4E83-88FA-A3315710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C57050-31FD-4789-9716-5992447D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B21977-4CC7-4099-B9DC-FD301EA68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57E8B-5A74-46A0-8B5A-0EC885E0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BF937C-01B0-432F-A722-F542F08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976681-C46A-4982-A26B-D6A58501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DBD0E-D94D-4EC9-AE87-E777788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E4DF58-B992-4BA1-B34B-A0D2C60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AE4021-47C2-4221-9500-F50D7B0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29B9FA-3614-417D-9F6E-0F35C36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759961-ED31-41F1-87ED-4C0D0F51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83A7E9-DCC3-45EE-9AB4-D776076F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AC22AE-40B0-44A0-8803-595F55D1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4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80CFE-AD65-4002-997C-A114E374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78237-72E7-425B-BE6E-C92B972B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C96906-7E1F-4CC0-9B56-99D37FC8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8891E5-83ED-460F-89E0-89B058F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2A94F-08C5-4CFB-8CBC-9C2E908A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2A66-FEBD-4752-B98A-E853C86E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3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D484A-18B4-4BBB-AE01-00BFF5FD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43F4D1-6283-4E80-9508-F6C3D6E8F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9BDB9B-CB65-43E2-9A28-DB654E6D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B15570-4B12-4E00-9932-59865D72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7035A2-3C58-4739-8197-FA9F03CA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79222-7E73-4FCD-81D1-5EE1BF3C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7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293AA-2F07-42EC-ACC0-E1D68A70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3DAD7-1A3E-4041-8CEC-E8352121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E7938-E0B1-4EE6-8DCD-01286419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213-8A3F-429C-8F0D-C22CF288CEF7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E674-9BF4-4BCC-996A-E28DD594D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BBE7A-D64B-4719-844E-A76DEC3B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800-CCAA-466A-B965-1198C5B70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DC5C961-647A-4A47-9B29-AC1665342E24}"/>
              </a:ext>
            </a:extLst>
          </p:cNvPr>
          <p:cNvSpPr/>
          <p:nvPr/>
        </p:nvSpPr>
        <p:spPr>
          <a:xfrm>
            <a:off x="1082180" y="578840"/>
            <a:ext cx="3025000" cy="4613945"/>
          </a:xfrm>
          <a:prstGeom prst="roundRect">
            <a:avLst>
              <a:gd name="adj" fmla="val 22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53CEBF7-2EDB-4250-96E7-551F4169DDFE}"/>
              </a:ext>
            </a:extLst>
          </p:cNvPr>
          <p:cNvSpPr/>
          <p:nvPr/>
        </p:nvSpPr>
        <p:spPr>
          <a:xfrm>
            <a:off x="1145200" y="662730"/>
            <a:ext cx="2898959" cy="4446165"/>
          </a:xfrm>
          <a:prstGeom prst="frame">
            <a:avLst>
              <a:gd name="adj1" fmla="val 9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F3762CB-1AB9-4A93-B08B-42C5B2C0BE99}"/>
              </a:ext>
            </a:extLst>
          </p:cNvPr>
          <p:cNvSpPr/>
          <p:nvPr/>
        </p:nvSpPr>
        <p:spPr>
          <a:xfrm>
            <a:off x="1215636" y="3565554"/>
            <a:ext cx="2765502" cy="302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Strenght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F3B69FF-9FBF-4DE5-907B-67956940CC4B}"/>
              </a:ext>
            </a:extLst>
          </p:cNvPr>
          <p:cNvSpPr/>
          <p:nvPr/>
        </p:nvSpPr>
        <p:spPr>
          <a:xfrm>
            <a:off x="1215636" y="3946321"/>
            <a:ext cx="2765502" cy="302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Dexterity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C9CC97-F0EA-46F5-A014-0EA1EF1010CF}"/>
              </a:ext>
            </a:extLst>
          </p:cNvPr>
          <p:cNvSpPr/>
          <p:nvPr/>
        </p:nvSpPr>
        <p:spPr>
          <a:xfrm>
            <a:off x="1215636" y="4327088"/>
            <a:ext cx="2765502" cy="302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Vitality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08407BA-4943-4E9B-8211-133ECB1FC41C}"/>
              </a:ext>
            </a:extLst>
          </p:cNvPr>
          <p:cNvSpPr/>
          <p:nvPr/>
        </p:nvSpPr>
        <p:spPr>
          <a:xfrm>
            <a:off x="1215636" y="4707854"/>
            <a:ext cx="2765502" cy="302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</a:t>
            </a:r>
            <a:endParaRPr lang="pt-BR" dirty="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789E7C7-3F9D-4A90-AD24-C8C3FEE4CC92}"/>
              </a:ext>
            </a:extLst>
          </p:cNvPr>
          <p:cNvSpPr/>
          <p:nvPr/>
        </p:nvSpPr>
        <p:spPr>
          <a:xfrm>
            <a:off x="1215636" y="1116711"/>
            <a:ext cx="2765502" cy="2349806"/>
          </a:xfrm>
          <a:prstGeom prst="frame">
            <a:avLst>
              <a:gd name="adj1" fmla="val 8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33BC35-7FF6-4D34-B049-19E4A08F4AF2}"/>
              </a:ext>
            </a:extLst>
          </p:cNvPr>
          <p:cNvSpPr/>
          <p:nvPr/>
        </p:nvSpPr>
        <p:spPr>
          <a:xfrm>
            <a:off x="1245370" y="1148121"/>
            <a:ext cx="2705056" cy="2286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9803D0D-0A5E-4718-BD67-F0CB7C718AA8}"/>
              </a:ext>
            </a:extLst>
          </p:cNvPr>
          <p:cNvSpPr/>
          <p:nvPr/>
        </p:nvSpPr>
        <p:spPr>
          <a:xfrm>
            <a:off x="1211928" y="738718"/>
            <a:ext cx="2765502" cy="302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E65897-3C96-432A-9F58-C616DE8701C3}"/>
              </a:ext>
            </a:extLst>
          </p:cNvPr>
          <p:cNvSpPr txBox="1"/>
          <p:nvPr/>
        </p:nvSpPr>
        <p:spPr>
          <a:xfrm>
            <a:off x="2598420" y="704856"/>
            <a:ext cx="13790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Elementalist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578168-5E38-4B92-A196-CCDB8D85CB47}"/>
              </a:ext>
            </a:extLst>
          </p:cNvPr>
          <p:cNvSpPr txBox="1"/>
          <p:nvPr/>
        </p:nvSpPr>
        <p:spPr>
          <a:xfrm>
            <a:off x="2944013" y="3531692"/>
            <a:ext cx="1037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175620-E31B-409E-AC67-96093E4787AD}"/>
              </a:ext>
            </a:extLst>
          </p:cNvPr>
          <p:cNvSpPr txBox="1"/>
          <p:nvPr/>
        </p:nvSpPr>
        <p:spPr>
          <a:xfrm>
            <a:off x="2944013" y="3912459"/>
            <a:ext cx="1037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/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9701C8-0D67-4AEB-8A33-7406E822CB18}"/>
              </a:ext>
            </a:extLst>
          </p:cNvPr>
          <p:cNvSpPr txBox="1"/>
          <p:nvPr/>
        </p:nvSpPr>
        <p:spPr>
          <a:xfrm>
            <a:off x="2944013" y="4293226"/>
            <a:ext cx="1037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E438C79-1C1A-4687-B1D2-8EBD3953CA0C}"/>
              </a:ext>
            </a:extLst>
          </p:cNvPr>
          <p:cNvSpPr txBox="1"/>
          <p:nvPr/>
        </p:nvSpPr>
        <p:spPr>
          <a:xfrm>
            <a:off x="2944013" y="4673992"/>
            <a:ext cx="1037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8B6FD3B-8FAF-4182-B338-AC625FC5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05" y="878619"/>
            <a:ext cx="2813589" cy="38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Dörr</dc:creator>
  <cp:lastModifiedBy>Eduardo Dörr</cp:lastModifiedBy>
  <cp:revision>1</cp:revision>
  <dcterms:created xsi:type="dcterms:W3CDTF">2021-09-27T02:44:14Z</dcterms:created>
  <dcterms:modified xsi:type="dcterms:W3CDTF">2021-09-27T02:44:26Z</dcterms:modified>
</cp:coreProperties>
</file>