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eg@unam.mx" TargetMode="External"/><Relationship Id="rId2" Type="http://schemas.openxmlformats.org/officeDocument/2006/relationships/hyperlink" Target="mailto:juanchoslopez@gmail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rol_eze@hot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8616600" cy="154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Laboratorio de Física Contemporánea II modalidad rotativa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690120" y="9720"/>
            <a:ext cx="208908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Grupo 8270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 rot="20076000">
            <a:off x="38880" y="3251880"/>
            <a:ext cx="4095360" cy="29620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2587680" y="2987640"/>
            <a:ext cx="9191520" cy="38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Profesores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M. en C. Laura Helena González Trueba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Dr. Juan López Patiño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Dr. Raúl Escamilla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Dr. Rodolfo Ezequiel López Romero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Ayudante: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Fís. Miguel Ángel Campos González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Laboratoristas: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Ernesto Santoyo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Rodolfo Flores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Solicitud de equipo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Instructivos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Manuales ( con Credencial)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Aparatos (con Credencial)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Material (con Credencial)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Consulta Interna de Libros (con credencial)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Contactos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M.en C. Laura González: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</a:rPr>
              <a:t>gonzalez.lh@gmail.com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Dr. Juan López Patiño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juanchoslopez@gmail.com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Raúl Escamilla Guerrero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rauleg@unam.mx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Dr. Rodolfo Ezequiel López Romero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rol_eze@hotmail.com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Miguel Ángel Campos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</a:rPr>
              <a:t>macampos@física.unam.mx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Teléfono del laboratorio: 56224845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847040" y="457200"/>
            <a:ext cx="265032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¡Bienvenidos!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43" name="Imagen 133"/>
          <p:cNvPicPr/>
          <p:nvPr/>
        </p:nvPicPr>
        <p:blipFill>
          <a:blip r:embed="rId2"/>
          <a:stretch/>
        </p:blipFill>
        <p:spPr>
          <a:xfrm>
            <a:off x="2103120" y="1126080"/>
            <a:ext cx="8190360" cy="545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A2C7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/>
          <p:cNvPicPr/>
          <p:nvPr/>
        </p:nvPicPr>
        <p:blipFill>
          <a:blip r:embed="rId2"/>
          <a:stretch/>
        </p:blipFill>
        <p:spPr>
          <a:xfrm>
            <a:off x="3840480" y="4308840"/>
            <a:ext cx="3683880" cy="245772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32000"/>
              </a:schemeClr>
            </a:glow>
            <a:outerShdw blurRad="673100" dir="3660000" algn="ctr" rotWithShape="0">
              <a:srgbClr val="000000">
                <a:alpha val="33000"/>
              </a:srgbClr>
            </a:outerShdw>
            <a:softEdge rad="0"/>
          </a:effectLst>
        </p:spPr>
      </p:pic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Objetivo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Desarrollar la capacidad de investigación experimental en el alumno, realizando diversos experimentos en la física contemporánea.</a:t>
            </a: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Identificar, aprender y entender el funcionamiento de la instrumentación utilizada en la física moderna.</a:t>
            </a: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Transportar los conocimientos de teoría en la física moderna al laboratorio para entender y comprender los fenómenos físicos.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Metas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86360" y="13896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Que el estudiante se desenvuelva de la mejor manera en un laboratorio de Docencia o Investigación, es decir, que sea capaz de plantear, diseñar y construir dispositivos experimentales por medio del conocimiento teórico y experimental adquirido, con el propósito de resolver un fenómeno Físico y que este conocimiento pueda ser transmitido en forma oral y escrito.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3902040" y="3876480"/>
            <a:ext cx="4967640" cy="279864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24000"/>
              </a:schemeClr>
            </a:glow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Forma de trabajo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3190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 experimentos (duración de cada experimento 6-7 sesiones de 3 horas)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Bitácora (fecha de la sesión, teoría del experimento, datos brutos, problemas y posibles soluciones, material, gráficas, resultados, cálculos brutos, conclusiones, etc.) La bitácora NO debe ser con espiral.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Exposición de la teoría y funcionamiento de la instrumentación  antes de cada experimento que el alumno realizará. Esta exposición se realiza frente a profesor y/o ayudante.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Exposición de resultados del experimento ante el grupo.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bitácora es individual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Equipos conformados por 2 alumnos.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Reporte y exposiciones en equipo.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Experimentos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7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Ataque químico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Recristalización y crecimiento de grano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Técnicas de vacío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Pastilla superconductora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Espectrometría del visible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Espectro de Absorción de la clorofila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Efecto Hall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Serie de Balmer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Potencial de Ionización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Brecha de Energía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Síntesis de materiales Superconductores (Dr. Raúl)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 de Difracción de Rayos X (Dr. Raúl)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Espectrometría de masas (Dr. Juan)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SzPct val="123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Fotoluminiscencia (Dr. Rodolfo)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8138160" y="1689480"/>
            <a:ext cx="3745080" cy="24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Evaluación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70% reportes</a:t>
            </a:r>
            <a:endParaRPr lang="en-US" sz="4400" b="0" strike="noStrike" spc="-1"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15% bitácora </a:t>
            </a:r>
            <a:endParaRPr lang="en-US" sz="4400" b="0" strike="noStrike" spc="-1"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15% exposiciones 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Asistencias: después de 2 faltas automáticamente tiene NP</a:t>
            </a:r>
            <a:endParaRPr lang="en-US" sz="4400" b="0" strike="noStrike" spc="-1"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15 min de tolerancia, tres retardos se convierten en una falta.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Reporte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Fecha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Nombre del alumno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Nombre del profesor y del ayudante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Resumen (descripción breve del experimento con resultados finales)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Introducción (Aspectos teóricos del experimento, no más de 2 cuartillas)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Material (números de inventario o alguna seña o marca en particular)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Desarrollo experimental (fotografías, figuras, recomendaciones, precauciones, etc.)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DD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Datos (Tablas de datos gráficas, nombre y versión de programas usados, errores involucrados, etc.)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Discusión y Resultados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Conclusiones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Bibliografía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Apéndices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A2C7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838080" y="462600"/>
            <a:ext cx="10514520" cy="122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 Congreso de Laboratorio de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Física Contemporana I y II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188720" y="2103120"/>
            <a:ext cx="10163880" cy="36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 realiza la última semana de examenes finales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 escoge una o dos practicas del laboratorio fijo y </a:t>
            </a: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un equipo de cada laboratorio rotativo.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Reciben una contancia de participación y es curricular.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599</Words>
  <Application>Microsoft Office PowerPoint</Application>
  <PresentationFormat>Panorámica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StarSymbol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laura gonzalez</dc:creator>
  <dc:description/>
  <cp:lastModifiedBy>Eduardo Esquivel Ramírez</cp:lastModifiedBy>
  <cp:revision>14</cp:revision>
  <dcterms:modified xsi:type="dcterms:W3CDTF">2018-10-14T23:05:36Z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