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0F27-076B-4215-9D9E-141F843EA4A4}" type="datetimeFigureOut">
              <a:rPr lang="es-MX" smtClean="0"/>
              <a:t>21/09/2018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D0A34-97A5-4B6C-8A66-610A84F9E0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48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875B-F09E-42AE-82FD-1CBF0B135BCB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F32D-BEDA-43E2-B3CC-C2D28FD6F337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FDCB-8C0F-4B38-905A-9DAB2F8458C5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155F-7638-447E-A0B8-15E859BF1BF7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1FCD-1040-42ED-8A60-2783A019B53C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020B-58AF-4410-96F5-137382278916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3900-DB23-431C-BA8D-BABF06D7B86A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C4-1A7A-4092-A651-8D1C6A00D580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4208-CA9B-40E6-B028-7A6BFC55B1EB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AE5D-FA1A-4E5E-98D5-73DBFC2C120F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5CED-4A92-4591-AA3B-158018BB961B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4735EE7-C133-4D7F-8439-B0161CF3B710}" type="datetime1">
              <a:rPr lang="en-US" smtClean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9B9EB-9833-4CF2-BCD8-2AF3FFC02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Espectro de absorción de la clorofila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52141-5CAF-4745-81B2-EE2821EC9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Práctica 1</a:t>
            </a:r>
          </a:p>
          <a:p>
            <a:r>
              <a:rPr lang="es-MX" dirty="0"/>
              <a:t>Anaya Galeana Jesús Eduardo</a:t>
            </a:r>
          </a:p>
          <a:p>
            <a:r>
              <a:rPr lang="es-MX" dirty="0"/>
              <a:t>Esquivel Ramírez Eduardo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98E167-0AFA-42BC-9EA5-E605E59A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9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47918-E892-4FA8-9A43-C6671839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Todos los picos coinciden en las tres muestras con un</a:t>
            </a:r>
          </a:p>
          <a:p>
            <a:pPr marL="0" indent="0">
              <a:buNone/>
            </a:pPr>
            <a:r>
              <a:rPr lang="es-ES" dirty="0"/>
              <a:t>rango de  4nm. Sin embargo, todas las muestras presentaron</a:t>
            </a:r>
          </a:p>
          <a:p>
            <a:pPr marL="0" indent="0">
              <a:buNone/>
            </a:pPr>
            <a:r>
              <a:rPr lang="es-ES" dirty="0"/>
              <a:t>concentraciones diferentes de las clorofilas siendo la</a:t>
            </a:r>
          </a:p>
          <a:p>
            <a:pPr marL="0" indent="0">
              <a:buNone/>
            </a:pPr>
            <a:r>
              <a:rPr lang="es-ES" dirty="0"/>
              <a:t>cascara de pepino la que tenía la mayor concentración y</a:t>
            </a:r>
          </a:p>
          <a:p>
            <a:pPr marL="0" indent="0">
              <a:buNone/>
            </a:pPr>
            <a:r>
              <a:rPr lang="es-ES" dirty="0"/>
              <a:t>el nopal siendo la de menor concentración.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471551-7629-4E09-9611-1FD3C83A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1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19847-D03C-4F4D-A067-88C8BA6F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es-MX" dirty="0"/>
              <a:t>Gracias          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6039EF-D3AD-4B73-AB83-13BBB27D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9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A7908-99C0-4C8D-9F33-68092508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s-MX"/>
              <a:t>Tipos de Clorofila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74958C-AEE5-4F13-BD24-FC193CDCA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161973"/>
            <a:ext cx="7796212" cy="377865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63FF24-DA57-4481-845D-766BF035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8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4D73A5-F81C-4F29-B8E1-C8108AC5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89569-365A-4566-AA42-9FA27790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Espectro de absorción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292CC2-006C-4CAF-A632-F8C03734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50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A70EDC-5C7C-489A-BD90-527A2C42E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4747" y="1079113"/>
            <a:ext cx="5297322" cy="470044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93BF3-54F2-468A-9AAA-33001042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Ley de </a:t>
            </a:r>
            <a:r>
              <a:rPr lang="es-MX" dirty="0" err="1"/>
              <a:t>Beer</a:t>
            </a:r>
            <a:r>
              <a:rPr lang="es-MX" dirty="0"/>
              <a:t>-Lambert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333604-FE63-498B-9D67-EB9741427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=−10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s-MX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s-MX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𝑐𝑙</m:t>
                    </m:r>
                  </m:oMath>
                </a14:m>
                <a:endParaRPr lang="es-ES" dirty="0"/>
              </a:p>
              <a:p>
                <a:r>
                  <a:rPr lang="es-ES" dirty="0"/>
                  <a:t>Donde A es la absorbancia, I es la intensidad medida</a:t>
                </a:r>
              </a:p>
              <a:p>
                <a:r>
                  <a:rPr lang="es-ES" dirty="0"/>
                  <a:t>por el fotodetector,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la intensidad incidente,</a:t>
                </a:r>
              </a:p>
              <a:p>
                <a:r>
                  <a:rPr lang="es-ES" dirty="0"/>
                  <a:t>c la concentración de la muestra, l la longitud recorrida</a:t>
                </a:r>
              </a:p>
              <a:p>
                <a:r>
                  <a:rPr lang="es-ES" dirty="0"/>
                  <a:t>por la luz desde la fuente hasta el fotodetector y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s-ES" dirty="0"/>
                  <a:t> la</a:t>
                </a:r>
              </a:p>
              <a:p>
                <a:r>
                  <a:rPr lang="es-MX" dirty="0"/>
                  <a:t>absortividad de la muestra.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333604-FE63-498B-9D67-EB9741427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D4885A-31F3-4904-A8CB-C74D86BE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5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56416-B54A-4F75-B574-8DF4E207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r>
              <a:rPr lang="es-MX" dirty="0"/>
              <a:t>Montaje Experimental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BC196ED-428F-41D7-ADD2-41E20FDB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1364342"/>
            <a:ext cx="3483970" cy="468560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9227A3-3266-48AF-91F5-CF658503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2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98FB6-1A5C-4E39-A08F-A864E3BD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D4EB21-4DF8-4430-9BF7-7A53E4F24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274" y="1461042"/>
            <a:ext cx="7631451" cy="510327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9BB8ED-7C24-467E-A347-D2B20BAB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5389B1-7AB2-43BD-BE91-39E1DB387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893" y="647740"/>
            <a:ext cx="8318214" cy="556252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6907E5-FED1-4417-8BFD-1F253B1B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2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13797-C891-4110-9FED-5A47D480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29D093-0AE3-48B6-ADD2-E11F5FA9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la espinaca se encontró que los máximos de absorción</a:t>
            </a:r>
          </a:p>
          <a:p>
            <a:pPr marL="0" indent="0">
              <a:buNone/>
            </a:pPr>
            <a:r>
              <a:rPr lang="es-ES" dirty="0"/>
              <a:t>están en 472nm, 540nm, 620nm y 668nm. Para</a:t>
            </a:r>
          </a:p>
          <a:p>
            <a:pPr marL="0" indent="0">
              <a:buNone/>
            </a:pPr>
            <a:r>
              <a:rPr lang="es-ES" dirty="0"/>
              <a:t>la cascara de pepino se encontraron en 468nm, 544nm,</a:t>
            </a:r>
          </a:p>
          <a:p>
            <a:pPr marL="0" indent="0">
              <a:buNone/>
            </a:pPr>
            <a:r>
              <a:rPr lang="es-ES" dirty="0"/>
              <a:t>616nm y 664nm. Finalmente para el nopal se encontraron</a:t>
            </a:r>
          </a:p>
          <a:p>
            <a:pPr marL="0" indent="0">
              <a:buNone/>
            </a:pPr>
            <a:r>
              <a:rPr lang="es-ES" dirty="0"/>
              <a:t>en 468nm, 544nm, 616nm y 668nm.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10E894-15F6-4F85-8955-EB1DC5EA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2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C675B-E10E-43C8-8528-890C5230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acuerdo con el espectro de absorción</a:t>
            </a:r>
          </a:p>
          <a:p>
            <a:pPr marL="0" indent="0">
              <a:buNone/>
            </a:pPr>
            <a:r>
              <a:rPr lang="es-ES" dirty="0"/>
              <a:t>característico de la clorofila a y clorofila b podemos</a:t>
            </a:r>
          </a:p>
          <a:p>
            <a:pPr marL="0" indent="0">
              <a:buNone/>
            </a:pPr>
            <a:r>
              <a:rPr lang="es-ES" dirty="0"/>
              <a:t>asegurar que en las muestras obtenidas en efecto hay una</a:t>
            </a:r>
          </a:p>
          <a:p>
            <a:pPr marL="0" indent="0">
              <a:buNone/>
            </a:pPr>
            <a:r>
              <a:rPr lang="es-MX" dirty="0"/>
              <a:t>combinación de estas dos especies químicas presentes en</a:t>
            </a:r>
          </a:p>
          <a:p>
            <a:pPr marL="0" indent="0">
              <a:buNone/>
            </a:pPr>
            <a:r>
              <a:rPr lang="es-MX" dirty="0"/>
              <a:t>las 3 muestras.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1A430F-5644-4C5A-A754-0D42488F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06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231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MS Shell Dlg 2</vt:lpstr>
      <vt:lpstr>Wingdings</vt:lpstr>
      <vt:lpstr>Wingdings 3</vt:lpstr>
      <vt:lpstr>Madison</vt:lpstr>
      <vt:lpstr>Espectro de absorción de la clorofila</vt:lpstr>
      <vt:lpstr>Tipos de Clorofila</vt:lpstr>
      <vt:lpstr>Espectro de absorción</vt:lpstr>
      <vt:lpstr>Ley de Beer-Lambert</vt:lpstr>
      <vt:lpstr>     Montaje Experimental</vt:lpstr>
      <vt:lpstr>Resultados</vt:lpstr>
      <vt:lpstr>Presentación de PowerPoint</vt:lpstr>
      <vt:lpstr>Conclusiones </vt:lpstr>
      <vt:lpstr>Presentación de PowerPoint</vt:lpstr>
      <vt:lpstr>Presentación de PowerPoint</vt:lpstr>
      <vt:lpstr>Gracias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Espectro de absorción de la clorofila</dc:title>
  <dc:creator>Eduardo Esquivel Ramírez</dc:creator>
  <cp:lastModifiedBy>Eduardo Esquivel Ramírez</cp:lastModifiedBy>
  <cp:revision>3</cp:revision>
  <dcterms:created xsi:type="dcterms:W3CDTF">2018-09-22T04:51:26Z</dcterms:created>
  <dcterms:modified xsi:type="dcterms:W3CDTF">2018-09-22T05:15:04Z</dcterms:modified>
</cp:coreProperties>
</file>