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26698-62AA-4CBE-8656-24C9D9761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Espectrometría de masas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26CD6A-F27C-4898-AAED-22CB52949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Jesús Eduardo Anaya galeana</a:t>
            </a:r>
          </a:p>
          <a:p>
            <a:r>
              <a:rPr lang="es-MX" dirty="0"/>
              <a:t>Eduardo Esquivel Ramírez</a:t>
            </a:r>
          </a:p>
        </p:txBody>
      </p:sp>
    </p:spTree>
    <p:extLst>
      <p:ext uri="{BB962C8B-B14F-4D97-AF65-F5344CB8AC3E}">
        <p14:creationId xmlns:p14="http://schemas.microsoft.com/office/powerpoint/2010/main" val="129668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F081B-D1AC-4051-A200-5BED00D7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5F777-A998-4A82-A4E9-FD82FC70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400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</TotalTime>
  <Words>10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Espectrometría de masas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Espectrometría de masas</dc:title>
  <dc:creator>Eduardo Esquivel Ramírez</dc:creator>
  <cp:lastModifiedBy>Eduardo Esquivel Ramírez</cp:lastModifiedBy>
  <cp:revision>1</cp:revision>
  <dcterms:created xsi:type="dcterms:W3CDTF">2018-10-18T22:55:23Z</dcterms:created>
  <dcterms:modified xsi:type="dcterms:W3CDTF">2018-10-18T23:01:24Z</dcterms:modified>
</cp:coreProperties>
</file>