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8E74-41F6-ED14-6B22-88BA3341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9AFFEC-9A37-96AA-FBDE-E03C1AC64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5B331-71AC-7C8B-9F02-8B31BC36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50DEA-3CEC-2177-76EC-3D557277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C161A-1C19-9B89-77D9-8068D450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49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B5D29-52ED-156A-27F4-97E1286E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6C0D6-240E-D186-61E3-11CC31A1A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F556E-FFCC-79AA-0CC3-D8F8C185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250FE-F277-35BA-373F-3008F908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ADD91-197A-25FE-3A76-1AA92E04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84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B7933-AC88-21A8-4A40-83CBBE925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E84703-BECE-E61C-44BC-8E0E82824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33153-3D34-014D-B1E0-E448D445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65C26-1CF6-E082-FAE4-EDD06178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FFBAC-FDF6-090F-3B9D-4B387AD0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575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8F78F-EC39-76B2-D9DB-2E758241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DDF04-F0BE-192C-D228-30F5FF88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8F71A-FC7D-6165-547E-25298AAE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F0901-0392-4556-D41A-E9DBA477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B6F0F6-8F52-64E9-DD77-3813F303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792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9E494-E731-CD51-BEEC-DE833E06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6E52B-4F7B-70B0-B04A-5BE41A78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F5C7E-3FAB-E83D-B46B-CC5FAC0A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4A9DD-7943-122B-72A4-6CE79E28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92973-02B8-1F13-CAF6-95700661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86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CAC6-B059-2F00-3B0B-BBC2D2A4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C1FBD-1915-C09F-E01E-109E0F4B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2A3C69-975E-6A02-8925-41FFA03C9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AA7160-62CB-1829-52DB-43AA8E92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A7B57-448F-E628-246A-A02049E4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E0347-58DD-D2AE-E60E-C80272A8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84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AD08F-9C91-5E4F-745C-78819CF3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7DE715-171B-708E-3605-737BAE720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388E4-6F70-99F3-FA1A-FB378990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AD95F9-BE7E-E123-77D8-6EE88477C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426019-EBD7-8E04-0777-412CB685A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3DD436-2011-AD1C-56D6-5849145D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F8D14F-1FEB-BC50-A380-801BD4AA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60705A-FC96-53BA-BFDC-43CB96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15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93B39-34DA-EE30-8BA6-C3A790DB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33B832-B276-CA5F-5CF1-E326CB9E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0EF9DC-E1C3-D2A0-2531-95EC2B04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AAF1C-EA6E-E414-80E3-028D2172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168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940292-9B3D-71A1-4C67-7278FC36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622E34-D29B-7E8F-3138-EC491DDF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63DB58-344C-E930-7D5D-EC53F3B1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912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B4F03-1903-E0E4-244F-436B43FF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28ADD-5D3F-BC32-7B61-1CD92B5B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8CEC14-362A-FA41-3B9D-FEEE2F08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8F014-18F0-E869-B467-8DF5EC1C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2DB877-38B9-03E7-B7DE-98655A6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70511-4E53-DDCE-2980-6337F04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95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2D2B-B0D0-F326-B79D-6FA83EDF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5051EB-F4FE-EFA4-EEF8-46AB1538F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83E41B-6DC7-5D89-3FF1-73D313E0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21A718-1AB8-56C3-04E0-D96E7034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A8DFC-F5C4-DC6D-1C53-FE02BABC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D62A4D-8EF7-7F6B-9438-0E8FE3E5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88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97E475-5B64-BEC2-55AE-2C56A6E9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1FEF2-F139-AD1A-5820-8CA1DFA8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F5B67-5B88-18AB-D9CB-A146FE440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2F20-6765-4D24-B7F3-43A77C572EDC}" type="datetimeFigureOut">
              <a:rPr lang="es-CR" smtClean="0"/>
              <a:t>10/1/2024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CB854-0583-39D2-7949-110B17C46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5CCB0-045F-9CB4-2DBC-422FE59C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1685-FDF8-425A-94B1-EF634410C0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973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EDF9-6629-B8CA-5E16-72E9322D4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/>
              <a:t>hola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408A2-A473-BF14-1914-07543A62E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7211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Eduardo Flores</dc:creator>
  <cp:lastModifiedBy>Eduardo Flores</cp:lastModifiedBy>
  <cp:revision>1</cp:revision>
  <dcterms:created xsi:type="dcterms:W3CDTF">2024-01-11T00:34:27Z</dcterms:created>
  <dcterms:modified xsi:type="dcterms:W3CDTF">2024-01-11T00:34:43Z</dcterms:modified>
</cp:coreProperties>
</file>