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4"/>
  </p:sldMasterIdLst>
  <p:sldIdLst>
    <p:sldId id="308" r:id="rId5"/>
    <p:sldId id="312" r:id="rId6"/>
    <p:sldId id="313" r:id="rId7"/>
    <p:sldId id="338" r:id="rId8"/>
    <p:sldId id="339" r:id="rId9"/>
    <p:sldId id="340" r:id="rId10"/>
    <p:sldId id="341" r:id="rId11"/>
    <p:sldId id="342" r:id="rId12"/>
    <p:sldId id="343" r:id="rId13"/>
    <p:sldId id="345" r:id="rId14"/>
    <p:sldId id="346" r:id="rId15"/>
    <p:sldId id="353" r:id="rId16"/>
    <p:sldId id="347" r:id="rId17"/>
    <p:sldId id="354" r:id="rId18"/>
    <p:sldId id="348" r:id="rId19"/>
    <p:sldId id="349" r:id="rId20"/>
    <p:sldId id="344" r:id="rId21"/>
    <p:sldId id="350" r:id="rId22"/>
    <p:sldId id="35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F9CE4C-A3BA-4BC9-A4CC-6A8CD048125B}" v="4" dt="2024-08-16T18:06:36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US VINICIUS DOS SANTOS" userId="S::marcus.santos86@etec.sp.gov.br::3a9b23bd-a353-4fe6-847c-7248df2d7e3e" providerId="AD" clId="Web-{77722AFC-BB02-96BD-ED05-BE6B38F4C5A4}"/>
    <pc:docChg chg="addSld delSld">
      <pc:chgData name="MARCUS VINICIUS DOS SANTOS" userId="S::marcus.santos86@etec.sp.gov.br::3a9b23bd-a353-4fe6-847c-7248df2d7e3e" providerId="AD" clId="Web-{77722AFC-BB02-96BD-ED05-BE6B38F4C5A4}" dt="2024-03-22T11:34:43.756" v="5"/>
      <pc:docMkLst>
        <pc:docMk/>
      </pc:docMkLst>
      <pc:sldChg chg="add del">
        <pc:chgData name="MARCUS VINICIUS DOS SANTOS" userId="S::marcus.santos86@etec.sp.gov.br::3a9b23bd-a353-4fe6-847c-7248df2d7e3e" providerId="AD" clId="Web-{77722AFC-BB02-96BD-ED05-BE6B38F4C5A4}" dt="2024-03-22T11:34:43.756" v="5"/>
        <pc:sldMkLst>
          <pc:docMk/>
          <pc:sldMk cId="3432181671" sldId="348"/>
        </pc:sldMkLst>
      </pc:sldChg>
      <pc:sldChg chg="add del">
        <pc:chgData name="MARCUS VINICIUS DOS SANTOS" userId="S::marcus.santos86@etec.sp.gov.br::3a9b23bd-a353-4fe6-847c-7248df2d7e3e" providerId="AD" clId="Web-{77722AFC-BB02-96BD-ED05-BE6B38F4C5A4}" dt="2024-03-22T11:32:31.049" v="3"/>
        <pc:sldMkLst>
          <pc:docMk/>
          <pc:sldMk cId="2100331606" sldId="350"/>
        </pc:sldMkLst>
      </pc:sldChg>
    </pc:docChg>
  </pc:docChgLst>
  <pc:docChgLst>
    <pc:chgData name="MATHEUS SANTOS SILVA" userId="S::matheus.silva2542@etec.sp.gov.br::dda2686a-1f3f-4553-bddc-0956c0900bc1" providerId="AD" clId="Web-{4F7F659F-F8E3-4F98-91B4-BD11FF0AFD50}"/>
    <pc:docChg chg="modSld">
      <pc:chgData name="MATHEUS SANTOS SILVA" userId="S::matheus.silva2542@etec.sp.gov.br::dda2686a-1f3f-4553-bddc-0956c0900bc1" providerId="AD" clId="Web-{4F7F659F-F8E3-4F98-91B4-BD11FF0AFD50}" dt="2024-03-23T17:26:51.566" v="0" actId="1076"/>
      <pc:docMkLst>
        <pc:docMk/>
      </pc:docMkLst>
      <pc:sldChg chg="modSp">
        <pc:chgData name="MATHEUS SANTOS SILVA" userId="S::matheus.silva2542@etec.sp.gov.br::dda2686a-1f3f-4553-bddc-0956c0900bc1" providerId="AD" clId="Web-{4F7F659F-F8E3-4F98-91B4-BD11FF0AFD50}" dt="2024-03-23T17:26:51.566" v="0" actId="1076"/>
        <pc:sldMkLst>
          <pc:docMk/>
          <pc:sldMk cId="1974340902" sldId="349"/>
        </pc:sldMkLst>
        <pc:picChg chg="mod">
          <ac:chgData name="MATHEUS SANTOS SILVA" userId="S::matheus.silva2542@etec.sp.gov.br::dda2686a-1f3f-4553-bddc-0956c0900bc1" providerId="AD" clId="Web-{4F7F659F-F8E3-4F98-91B4-BD11FF0AFD50}" dt="2024-03-23T17:26:51.566" v="0" actId="1076"/>
          <ac:picMkLst>
            <pc:docMk/>
            <pc:sldMk cId="1974340902" sldId="349"/>
            <ac:picMk id="5" creationId="{5B972A10-946D-2C0C-4015-03BD14A1BC3F}"/>
          </ac:picMkLst>
        </pc:picChg>
      </pc:sldChg>
    </pc:docChg>
  </pc:docChgLst>
  <pc:docChgLst>
    <pc:chgData name="PEDRO HENRIQUE MORAES PASCHOAL" userId="S::pedro.paschoal@etec.sp.gov.br::15c8d4a8-e3cb-4077-a888-9552452ca1c3" providerId="AD" clId="Web-{9B111B36-6BB7-866E-7C73-8364F08C6421}"/>
    <pc:docChg chg="modSld">
      <pc:chgData name="PEDRO HENRIQUE MORAES PASCHOAL" userId="S::pedro.paschoal@etec.sp.gov.br::15c8d4a8-e3cb-4077-a888-9552452ca1c3" providerId="AD" clId="Web-{9B111B36-6BB7-866E-7C73-8364F08C6421}" dt="2024-04-08T11:49:04.408" v="0" actId="1076"/>
      <pc:docMkLst>
        <pc:docMk/>
      </pc:docMkLst>
      <pc:sldChg chg="modSp">
        <pc:chgData name="PEDRO HENRIQUE MORAES PASCHOAL" userId="S::pedro.paschoal@etec.sp.gov.br::15c8d4a8-e3cb-4077-a888-9552452ca1c3" providerId="AD" clId="Web-{9B111B36-6BB7-866E-7C73-8364F08C6421}" dt="2024-04-08T11:49:04.408" v="0" actId="1076"/>
        <pc:sldMkLst>
          <pc:docMk/>
          <pc:sldMk cId="2100331606" sldId="350"/>
        </pc:sldMkLst>
        <pc:picChg chg="mod">
          <ac:chgData name="PEDRO HENRIQUE MORAES PASCHOAL" userId="S::pedro.paschoal@etec.sp.gov.br::15c8d4a8-e3cb-4077-a888-9552452ca1c3" providerId="AD" clId="Web-{9B111B36-6BB7-866E-7C73-8364F08C6421}" dt="2024-04-08T11:49:04.408" v="0" actId="1076"/>
          <ac:picMkLst>
            <pc:docMk/>
            <pc:sldMk cId="2100331606" sldId="350"/>
            <ac:picMk id="5" creationId="{F735CB79-DEB7-17B6-ACA8-BB61AC5EC7EB}"/>
          </ac:picMkLst>
        </pc:picChg>
      </pc:sldChg>
    </pc:docChg>
  </pc:docChgLst>
  <pc:docChgLst>
    <pc:chgData name="MATHEUS SANTOS SILVA" userId="S::matheus.silva2542@etec.sp.gov.br::dda2686a-1f3f-4553-bddc-0956c0900bc1" providerId="AD" clId="Web-{B835ED09-072F-44CC-97FA-4F44EDFC72E1}"/>
    <pc:docChg chg="modSld">
      <pc:chgData name="MATHEUS SANTOS SILVA" userId="S::matheus.silva2542@etec.sp.gov.br::dda2686a-1f3f-4553-bddc-0956c0900bc1" providerId="AD" clId="Web-{B835ED09-072F-44CC-97FA-4F44EDFC72E1}" dt="2024-03-23T17:47:12.898" v="2" actId="1076"/>
      <pc:docMkLst>
        <pc:docMk/>
      </pc:docMkLst>
      <pc:sldChg chg="modSp">
        <pc:chgData name="MATHEUS SANTOS SILVA" userId="S::matheus.silva2542@etec.sp.gov.br::dda2686a-1f3f-4553-bddc-0956c0900bc1" providerId="AD" clId="Web-{B835ED09-072F-44CC-97FA-4F44EDFC72E1}" dt="2024-03-23T17:47:12.898" v="2" actId="1076"/>
        <pc:sldMkLst>
          <pc:docMk/>
          <pc:sldMk cId="2100331606" sldId="350"/>
        </pc:sldMkLst>
        <pc:picChg chg="mod">
          <ac:chgData name="MATHEUS SANTOS SILVA" userId="S::matheus.silva2542@etec.sp.gov.br::dda2686a-1f3f-4553-bddc-0956c0900bc1" providerId="AD" clId="Web-{B835ED09-072F-44CC-97FA-4F44EDFC72E1}" dt="2024-03-23T17:47:12.898" v="2" actId="1076"/>
          <ac:picMkLst>
            <pc:docMk/>
            <pc:sldMk cId="2100331606" sldId="350"/>
            <ac:picMk id="5" creationId="{F735CB79-DEB7-17B6-ACA8-BB61AC5EC7EB}"/>
          </ac:picMkLst>
        </pc:picChg>
      </pc:sldChg>
    </pc:docChg>
  </pc:docChgLst>
  <pc:docChgLst>
    <pc:chgData name="DANDARA RAMOS COSTA" userId="S::dandara.costa4@etec.sp.gov.br::6a3d63d8-35ed-4e3e-be30-99149934ecbb" providerId="AD" clId="Web-{E1E2B586-10C9-467F-B465-21C061496189}"/>
    <pc:docChg chg="delSld">
      <pc:chgData name="DANDARA RAMOS COSTA" userId="S::dandara.costa4@etec.sp.gov.br::6a3d63d8-35ed-4e3e-be30-99149934ecbb" providerId="AD" clId="Web-{E1E2B586-10C9-467F-B465-21C061496189}" dt="2024-03-21T19:10:05.711" v="0"/>
      <pc:docMkLst>
        <pc:docMk/>
      </pc:docMkLst>
      <pc:sldChg chg="del">
        <pc:chgData name="DANDARA RAMOS COSTA" userId="S::dandara.costa4@etec.sp.gov.br::6a3d63d8-35ed-4e3e-be30-99149934ecbb" providerId="AD" clId="Web-{E1E2B586-10C9-467F-B465-21C061496189}" dt="2024-03-21T19:10:05.711" v="0"/>
        <pc:sldMkLst>
          <pc:docMk/>
          <pc:sldMk cId="3368024048" sldId="352"/>
        </pc:sldMkLst>
      </pc:sldChg>
    </pc:docChg>
  </pc:docChgLst>
  <pc:docChgLst>
    <pc:chgData name="FILIPE MATEUS DA SILVA LOPES" userId="S::filipe.lopes4@etec.sp.gov.br::a55abf18-788f-4bd0-8461-6133bd5fb8f0" providerId="AD" clId="Web-{DEF9CE4C-A3BA-4BC9-A4CC-6A8CD048125B}"/>
    <pc:docChg chg="modSld">
      <pc:chgData name="FILIPE MATEUS DA SILVA LOPES" userId="S::filipe.lopes4@etec.sp.gov.br::a55abf18-788f-4bd0-8461-6133bd5fb8f0" providerId="AD" clId="Web-{DEF9CE4C-A3BA-4BC9-A4CC-6A8CD048125B}" dt="2024-08-16T18:06:36.655" v="3"/>
      <pc:docMkLst>
        <pc:docMk/>
      </pc:docMkLst>
      <pc:sldChg chg="modSp">
        <pc:chgData name="FILIPE MATEUS DA SILVA LOPES" userId="S::filipe.lopes4@etec.sp.gov.br::a55abf18-788f-4bd0-8461-6133bd5fb8f0" providerId="AD" clId="Web-{DEF9CE4C-A3BA-4BC9-A4CC-6A8CD048125B}" dt="2024-08-16T18:06:36.655" v="3"/>
        <pc:sldMkLst>
          <pc:docMk/>
          <pc:sldMk cId="3372537794" sldId="351"/>
        </pc:sldMkLst>
        <pc:picChg chg="mod modCrop">
          <ac:chgData name="FILIPE MATEUS DA SILVA LOPES" userId="S::filipe.lopes4@etec.sp.gov.br::a55abf18-788f-4bd0-8461-6133bd5fb8f0" providerId="AD" clId="Web-{DEF9CE4C-A3BA-4BC9-A4CC-6A8CD048125B}" dt="2024-08-16T18:06:36.655" v="3"/>
          <ac:picMkLst>
            <pc:docMk/>
            <pc:sldMk cId="3372537794" sldId="351"/>
            <ac:picMk id="5" creationId="{0CB99873-AB64-69E6-12BF-A9AF90005E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0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0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82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17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2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7" name="Gráfico 6" descr="Web design com preenchimento sólido">
            <a:extLst>
              <a:ext uri="{FF2B5EF4-FFF2-40B4-BE49-F238E27FC236}">
                <a16:creationId xmlns:a16="http://schemas.microsoft.com/office/drawing/2014/main" id="{791C9521-C00E-A75F-168F-6D2A8C3E02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88168" y="5183264"/>
            <a:ext cx="1716195" cy="171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59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8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0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01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2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2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074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Tuplas em Python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Característica de ser  Imutável </a:t>
            </a:r>
          </a:p>
        </p:txBody>
      </p:sp>
      <p:sp>
        <p:nvSpPr>
          <p:cNvPr id="6" name="Elipse 5"/>
          <p:cNvSpPr/>
          <p:nvPr/>
        </p:nvSpPr>
        <p:spPr>
          <a:xfrm>
            <a:off x="13254510" y="1816675"/>
            <a:ext cx="3015916" cy="3015916"/>
          </a:xfrm>
          <a:prstGeom prst="ellipse">
            <a:avLst/>
          </a:prstGeom>
          <a:noFill/>
          <a:ln w="57150">
            <a:solidFill>
              <a:schemeClr val="tx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96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104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-0.3875 -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37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4A5AB-E5FF-D8CF-60B3-78D05AFCD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pt-BR"/>
              <a:t>Count (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7002C-97E1-3E80-D93F-4A4F58481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53" y="1976902"/>
            <a:ext cx="3835583" cy="3632200"/>
          </a:xfrm>
        </p:spPr>
        <p:txBody>
          <a:bodyPr>
            <a:normAutofit/>
          </a:bodyPr>
          <a:lstStyle/>
          <a:p>
            <a:r>
              <a:rPr lang="pt-BR" sz="2400"/>
              <a:t>Retorna o número de vezes que um elemento aparece dentro de uma tupla.</a:t>
            </a:r>
            <a:br>
              <a:rPr lang="pt-BR" sz="2400"/>
            </a:br>
            <a:r>
              <a:rPr lang="pt-BR" sz="2400"/>
              <a:t>Retorna um Inteiro.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A6748B0-8F07-B50F-7EDF-17EB7B585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977" y="3429000"/>
            <a:ext cx="7860830" cy="159181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4846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B5AAC-F2B2-F4CC-D057-AF671CEA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pt-BR" err="1"/>
              <a:t>Slicing</a:t>
            </a:r>
            <a:r>
              <a:rPr lang="pt-BR"/>
              <a:t> ( ) - fatiar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963008-47F1-8566-4D75-F73646530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88" y="1808090"/>
            <a:ext cx="4870841" cy="3632200"/>
          </a:xfrm>
        </p:spPr>
        <p:txBody>
          <a:bodyPr>
            <a:normAutofit/>
          </a:bodyPr>
          <a:lstStyle/>
          <a:p>
            <a:r>
              <a:rPr lang="pt-BR" sz="2800"/>
              <a:t>Utilizando [ ] e dois pontos : , é possível indicar o início e o fim do intervalo desejado.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17DE8C-720C-DC43-5AFD-204967F2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490" y="5028303"/>
            <a:ext cx="10030490" cy="160487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21724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89B83-4DA7-29E7-9114-7F09DA4D3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Sum(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48B233-6D36-B5B8-7DB0-12AC38061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439088" cy="3636511"/>
          </a:xfrm>
        </p:spPr>
        <p:txBody>
          <a:bodyPr/>
          <a:lstStyle/>
          <a:p>
            <a:r>
              <a:rPr lang="pt-BR"/>
              <a:t>Assim como nas listas podemos soma os valores de uma tupla utilizando a função </a:t>
            </a:r>
            <a:r>
              <a:rPr lang="pt-BR" b="1"/>
              <a:t>sum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2A895DB-FBE9-8001-3F31-66997FD7E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25" y="3107012"/>
            <a:ext cx="5660137" cy="186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20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90092-3AD9-E02F-C476-5A515EEB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pt-BR" err="1"/>
              <a:t>Sorted</a:t>
            </a:r>
            <a:r>
              <a:rPr lang="pt-BR"/>
              <a:t> ( 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8CCEAD-6E7D-9C4A-61CC-FEB3D21B9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pt-BR" sz="2400"/>
              <a:t>Retorna uma nova tupla ordenada com os elementos existentes na tupla.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E1C377-1AF4-6163-CCB3-950B213E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51" y="3026074"/>
            <a:ext cx="6946779" cy="275574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574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59330-AF72-C45A-E506-AE56FE34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Sorted</a:t>
            </a:r>
            <a:r>
              <a:rPr lang="pt-BR"/>
              <a:t>( ), reverse=</a:t>
            </a:r>
            <a:r>
              <a:rPr lang="pt-BR" err="1"/>
              <a:t>True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0D85BF-81EC-B423-1F89-39481611F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2" y="1610744"/>
            <a:ext cx="6049107" cy="3636511"/>
          </a:xfrm>
        </p:spPr>
        <p:txBody>
          <a:bodyPr/>
          <a:lstStyle/>
          <a:p>
            <a:r>
              <a:rPr lang="pt-BR" sz="2800"/>
              <a:t>Retorna uma nova tupla ordenada com os elementos em ordem decrescente.</a:t>
            </a:r>
          </a:p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BB35E5-89EA-512F-7FFD-CF3E96B742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899"/>
          <a:stretch/>
        </p:blipFill>
        <p:spPr>
          <a:xfrm>
            <a:off x="5838644" y="2689481"/>
            <a:ext cx="5929777" cy="2072020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4EFE7BEF-45FF-E485-5468-EACC6D988F27}"/>
              </a:ext>
            </a:extLst>
          </p:cNvPr>
          <p:cNvSpPr txBox="1">
            <a:spLocks/>
          </p:cNvSpPr>
          <p:nvPr/>
        </p:nvSpPr>
        <p:spPr>
          <a:xfrm>
            <a:off x="423579" y="4502004"/>
            <a:ext cx="9873972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Por padrão o retorno da função </a:t>
            </a:r>
            <a:r>
              <a:rPr lang="pt-BR" b="1" err="1"/>
              <a:t>sorted</a:t>
            </a:r>
            <a:r>
              <a:rPr lang="pt-BR"/>
              <a:t> é crescente, para apresentar em ordem decrescente, basta habilitar </a:t>
            </a:r>
            <a:r>
              <a:rPr lang="pt-BR" err="1"/>
              <a:t>parametro</a:t>
            </a:r>
            <a:r>
              <a:rPr lang="pt-BR"/>
              <a:t> </a:t>
            </a:r>
            <a:r>
              <a:rPr lang="pt-BR" b="1"/>
              <a:t>reverse</a:t>
            </a:r>
            <a:r>
              <a:rPr lang="pt-BR"/>
              <a:t> 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733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C28D8-0FEE-C269-87D5-53108068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Lista de Tuplas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AFD54C8-5FB5-EBA3-012F-F82C02DE9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747" y="2465619"/>
            <a:ext cx="11156505" cy="2669088"/>
          </a:xfrm>
        </p:spPr>
      </p:pic>
    </p:spTree>
    <p:extLst>
      <p:ext uri="{BB962C8B-B14F-4D97-AF65-F5344CB8AC3E}">
        <p14:creationId xmlns:p14="http://schemas.microsoft.com/office/powerpoint/2010/main" val="343218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DC536-733B-9DEB-9B57-BD3359A96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pt-BR" err="1"/>
              <a:t>Unpacking</a:t>
            </a:r>
            <a:r>
              <a:rPr lang="pt-BR"/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B0460-A55F-03D3-01D0-621215824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pt-BR" sz="2800" dirty="0"/>
              <a:t>Atribuição dos valores de uma </a:t>
            </a:r>
            <a:r>
              <a:rPr lang="pt-BR" sz="2800" dirty="0" err="1"/>
              <a:t>tupla</a:t>
            </a:r>
            <a:r>
              <a:rPr lang="pt-BR" sz="2800" dirty="0"/>
              <a:t> em variáveis individuais.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B972A10-946D-2C0C-4015-03BD14A1B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36" y="2717043"/>
            <a:ext cx="6928472" cy="240764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7434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660B9-59FC-2C00-1105-8ECDC138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Max e Min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E2E90D-2499-8F72-DFF7-FDBBB53DC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148377" cy="3636511"/>
          </a:xfrm>
        </p:spPr>
        <p:txBody>
          <a:bodyPr>
            <a:normAutofit/>
          </a:bodyPr>
          <a:lstStyle/>
          <a:p>
            <a:r>
              <a:rPr lang="pt-BR" sz="2400"/>
              <a:t>Retorna o menor e maior valor existente na Tupla.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5D8A0D8-FE78-A9B6-7169-ABE8765F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089" y="3429000"/>
            <a:ext cx="7926687" cy="257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33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5C21B-EFD6-3B7D-265B-D2A722961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Remover itens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00113E-993D-5DB4-4681-5F860E1E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3246851" cy="3636511"/>
          </a:xfrm>
        </p:spPr>
        <p:txBody>
          <a:bodyPr>
            <a:normAutofit/>
          </a:bodyPr>
          <a:lstStyle/>
          <a:p>
            <a:r>
              <a:rPr lang="pt-BR" sz="2800"/>
              <a:t>Utilizando arranjo técnico para modificar a tupla.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35CB79-DEB7-17B6-ACA8-BB61AC5EC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289" y="2433592"/>
            <a:ext cx="7461225" cy="272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31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D9820-708A-E0A1-3CAC-E976B7B7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pt-BR" err="1"/>
              <a:t>dir</a:t>
            </a:r>
            <a:r>
              <a:rPr lang="pt-BR"/>
              <a:t> (</a:t>
            </a:r>
            <a:r>
              <a:rPr lang="pt-BR" err="1"/>
              <a:t>tuple</a:t>
            </a:r>
            <a:r>
              <a:rPr lang="pt-BR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BAA4CA-FA32-F7FD-3EF1-99EC96176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pt-BR" sz="2800"/>
              <a:t>Imprimindo informações da tupla.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B99873-AB64-69E6-12BF-A9AF90005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256" y="2413000"/>
            <a:ext cx="5608539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37253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são superior de lay simples de um robô se elevando do grupo">
            <a:extLst>
              <a:ext uri="{FF2B5EF4-FFF2-40B4-BE49-F238E27FC236}">
                <a16:creationId xmlns:a16="http://schemas.microsoft.com/office/drawing/2014/main" id="{AB04C87A-BDDB-EF14-B5BD-72522B93BD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5479" r="5655"/>
          <a:stretch/>
        </p:blipFill>
        <p:spPr>
          <a:xfrm>
            <a:off x="6108700" y="-1"/>
            <a:ext cx="6094450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6485467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FB28C5-B9F8-BC70-B0F4-CCA7785C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070100" cy="1559412"/>
          </a:xfrm>
        </p:spPr>
        <p:txBody>
          <a:bodyPr>
            <a:normAutofit/>
          </a:bodyPr>
          <a:lstStyle/>
          <a:p>
            <a:r>
              <a:rPr lang="pt-BR"/>
              <a:t>Tuplas ( 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8213A-3DB9-973F-F15A-BCD2F5862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413000"/>
            <a:ext cx="5055923" cy="3632200"/>
          </a:xfrm>
        </p:spPr>
        <p:txBody>
          <a:bodyPr>
            <a:normAutofit/>
          </a:bodyPr>
          <a:lstStyle/>
          <a:p>
            <a:r>
              <a:rPr lang="pt-BR" sz="2800"/>
              <a:t>Tupla é uma sequência ordenada e imutável de elementos. Assim com  as listas as tuplas suportam diferentes tipos de dados simultaneamente em uma única variável.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07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CDC11-F759-D0F3-EFB5-18586346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Tupla ( 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17D72-AAA7-B49E-AC0F-13B12BC29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/>
              <a:t>As tuplas são definidas pelo uso dos parênteses ( ) e os elementos que a compõe são separados por vírgulas. </a:t>
            </a:r>
            <a:br>
              <a:rPr lang="pt-BR" sz="2800"/>
            </a:br>
            <a:r>
              <a:rPr lang="pt-BR" sz="2800"/>
              <a:t>Veja o exemplo a seguir:  </a:t>
            </a:r>
          </a:p>
        </p:txBody>
      </p:sp>
    </p:spTree>
    <p:extLst>
      <p:ext uri="{BB962C8B-B14F-4D97-AF65-F5344CB8AC3E}">
        <p14:creationId xmlns:p14="http://schemas.microsoft.com/office/powerpoint/2010/main" val="404711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51D26-05F4-4C44-A5E9-FE3BDF17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Tupla ( ) 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34C0F6-724B-F647-4A4F-3A0F8122F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1336839"/>
          </a:xfrm>
        </p:spPr>
        <p:txBody>
          <a:bodyPr/>
          <a:lstStyle/>
          <a:p>
            <a:r>
              <a:rPr lang="pt-BR"/>
              <a:t>Exemplo de uma Tupla: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B917DB-45AD-56C0-814D-A8994269A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762" y="3755409"/>
            <a:ext cx="8576848" cy="210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0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FC1BA-98A4-6BA0-3E60-6F6C1E77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Tuplas 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A7A06-0AA9-D9B3-F591-BEA96C72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5553953" cy="2377848"/>
          </a:xfrm>
        </p:spPr>
        <p:txBody>
          <a:bodyPr/>
          <a:lstStyle/>
          <a:p>
            <a:r>
              <a:rPr lang="pt-BR"/>
              <a:t>Criação de tuplas:</a:t>
            </a:r>
          </a:p>
          <a:p>
            <a:r>
              <a:rPr lang="pt-BR"/>
              <a:t>Tupla Vazia, tupla preenchida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4FB1FE-5657-E6A7-19F9-B6F46F8A2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96" y="3133577"/>
            <a:ext cx="6698203" cy="346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7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0D30A-0809-9FA7-65CC-3F78548E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Tuplas()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885D04-B499-FA65-D7DF-3810D0311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8"/>
            <a:ext cx="9478839" cy="1927682"/>
          </a:xfrm>
        </p:spPr>
        <p:txBody>
          <a:bodyPr/>
          <a:lstStyle/>
          <a:p>
            <a:r>
              <a:rPr lang="pt-BR"/>
              <a:t>AS tuplas podem ser acessadas utilizando o índice dos seus elementos, do mesmo jeito que fazemos com as litas.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792D41-C0F8-7453-06AB-B78758641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65" y="4519294"/>
            <a:ext cx="11224773" cy="18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91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F9CBA-E9DC-E966-3B51-40644A3A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Manipulando Tuplas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50620-0678-8E09-B057-23D19C1E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Algumas funções para manipulação de Tuplas.</a:t>
            </a:r>
          </a:p>
          <a:p>
            <a:r>
              <a:rPr lang="pt-BR" err="1"/>
              <a:t>Len</a:t>
            </a:r>
            <a:r>
              <a:rPr lang="pt-BR"/>
              <a:t>( ), index ( ), Count( ), </a:t>
            </a:r>
            <a:r>
              <a:rPr lang="pt-BR" err="1"/>
              <a:t>Slicing</a:t>
            </a:r>
            <a:r>
              <a:rPr lang="pt-BR"/>
              <a:t>[1:3],sum,</a:t>
            </a:r>
          </a:p>
        </p:txBody>
      </p:sp>
    </p:spTree>
    <p:extLst>
      <p:ext uri="{BB962C8B-B14F-4D97-AF65-F5344CB8AC3E}">
        <p14:creationId xmlns:p14="http://schemas.microsoft.com/office/powerpoint/2010/main" val="276146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FA602-2C4C-190E-3846-EC70F60CA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Len</a:t>
            </a:r>
            <a:r>
              <a:rPr lang="pt-BR"/>
              <a:t> ( 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205068-8937-B0BA-2FE9-E4656DEF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19" y="1417638"/>
            <a:ext cx="3978371" cy="3636511"/>
          </a:xfrm>
        </p:spPr>
        <p:txBody>
          <a:bodyPr/>
          <a:lstStyle/>
          <a:p>
            <a:r>
              <a:rPr lang="pt-BR"/>
              <a:t>Retorna um inteiro com o total de itens da tupla.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7FF233-FB79-970B-06DE-59EABB1D7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56" y="4040542"/>
            <a:ext cx="9086765" cy="250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4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0F8B4-286B-0D75-5065-77E1869F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pt-BR"/>
              <a:t>Index ( 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2E79C2-281D-A1C5-A990-E1FA5A0E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65" y="2094948"/>
            <a:ext cx="3965322" cy="3632200"/>
          </a:xfrm>
        </p:spPr>
        <p:txBody>
          <a:bodyPr>
            <a:normAutofit/>
          </a:bodyPr>
          <a:lstStyle/>
          <a:p>
            <a:r>
              <a:rPr lang="pt-BR" sz="2400"/>
              <a:t>Retorna o índice do elemento correspondente à pesquisa , caso exista dentro da tupla.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2E853CB-488A-B245-541C-A68DD230D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487" y="2663686"/>
            <a:ext cx="7382912" cy="275013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06316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477EE624CE634E979F0CB21B6A2C6C" ma:contentTypeVersion="4" ma:contentTypeDescription="Crie um novo documento." ma:contentTypeScope="" ma:versionID="f8283c838b8f5190c2d96440e17e5236">
  <xsd:schema xmlns:xsd="http://www.w3.org/2001/XMLSchema" xmlns:xs="http://www.w3.org/2001/XMLSchema" xmlns:p="http://schemas.microsoft.com/office/2006/metadata/properties" xmlns:ns2="20239b87-5e49-416b-88a1-8a43c7fa1f52" targetNamespace="http://schemas.microsoft.com/office/2006/metadata/properties" ma:root="true" ma:fieldsID="9f3fac46fddf912ee5c208003cdddae1" ns2:_="">
    <xsd:import namespace="20239b87-5e49-416b-88a1-8a43c7fa1f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39b87-5e49-416b-88a1-8a43c7fa1f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634C4A-A0D3-40F5-ACE0-37AE2A00DC2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5C53A2-D517-4E15-8B0A-15532BDF046D}">
  <ds:schemaRefs>
    <ds:schemaRef ds:uri="20239b87-5e49-416b-88a1-8a43c7fa1f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7421573-EEFE-4FD8-A42D-209A1CC3071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30</TotalTime>
  <Words>328</Words>
  <Application>Microsoft Office PowerPoint</Application>
  <PresentationFormat>Widescreen</PresentationFormat>
  <Paragraphs>41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2" baseType="lpstr">
      <vt:lpstr>Century Gothic</vt:lpstr>
      <vt:lpstr>Wingdings 2</vt:lpstr>
      <vt:lpstr>Citável</vt:lpstr>
      <vt:lpstr>Tuplas em Python </vt:lpstr>
      <vt:lpstr>Tuplas ( ) </vt:lpstr>
      <vt:lpstr>Tupla ( ) </vt:lpstr>
      <vt:lpstr>Tupla ( )  </vt:lpstr>
      <vt:lpstr>Tuplas ()</vt:lpstr>
      <vt:lpstr>Tuplas() </vt:lpstr>
      <vt:lpstr>Manipulando Tuplas</vt:lpstr>
      <vt:lpstr>Len ( )</vt:lpstr>
      <vt:lpstr>Index ( ) </vt:lpstr>
      <vt:lpstr>Count ( )</vt:lpstr>
      <vt:lpstr>Slicing ( ) - fatiar</vt:lpstr>
      <vt:lpstr>Sum( )</vt:lpstr>
      <vt:lpstr>Sorted ( ) </vt:lpstr>
      <vt:lpstr>Sorted( ), reverse=True</vt:lpstr>
      <vt:lpstr>Lista de Tuplas</vt:lpstr>
      <vt:lpstr>Unpacking </vt:lpstr>
      <vt:lpstr>Max e Min </vt:lpstr>
      <vt:lpstr>Remover itens </vt:lpstr>
      <vt:lpstr>dir (tuple)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Entidade e Relacionamento</dc:title>
  <dc:creator>ANTONIO JOSE DOS SANTOS JUNIOR</dc:creator>
  <cp:lastModifiedBy>Admin</cp:lastModifiedBy>
  <cp:revision>3</cp:revision>
  <dcterms:created xsi:type="dcterms:W3CDTF">2020-03-18T11:52:42Z</dcterms:created>
  <dcterms:modified xsi:type="dcterms:W3CDTF">2024-08-23T19:43:38Z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0x010100D6477EE624CE634E979F0CB21B6A2C6C</vt:lpwstr>
  </property>
</Properties>
</file>