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3"/>
  </p:sldMasterIdLst>
  <p:sldIdLst>
    <p:sldId id="308" r:id="rId4"/>
    <p:sldId id="312" r:id="rId5"/>
    <p:sldId id="353" r:id="rId6"/>
    <p:sldId id="356" r:id="rId7"/>
    <p:sldId id="354" r:id="rId8"/>
    <p:sldId id="355" r:id="rId9"/>
    <p:sldId id="358" r:id="rId10"/>
    <p:sldId id="359" r:id="rId11"/>
    <p:sldId id="360" r:id="rId12"/>
    <p:sldId id="357" r:id="rId13"/>
    <p:sldId id="361" r:id="rId14"/>
    <p:sldId id="362" r:id="rId15"/>
    <p:sldId id="364" r:id="rId16"/>
    <p:sldId id="363" r:id="rId17"/>
    <p:sldId id="365" r:id="rId18"/>
    <p:sldId id="366" r:id="rId19"/>
    <p:sldId id="352" r:id="rId20"/>
    <p:sldId id="372" r:id="rId21"/>
    <p:sldId id="370" r:id="rId22"/>
    <p:sldId id="368" r:id="rId23"/>
    <p:sldId id="367" r:id="rId24"/>
    <p:sldId id="3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Y DOS SANTOS SILVA" userId="S::nicoly.silva84@etec.sp.gov.br::c8b3727c-33f5-41af-9373-d6a09befbeb0" providerId="AD" clId="Web-{9B4C190F-F54F-EFAF-99EC-C617F16D68DE}"/>
    <pc:docChg chg="modSld">
      <pc:chgData name="NICOLY DOS SANTOS SILVA" userId="S::nicoly.silva84@etec.sp.gov.br::c8b3727c-33f5-41af-9373-d6a09befbeb0" providerId="AD" clId="Web-{9B4C190F-F54F-EFAF-99EC-C617F16D68DE}" dt="2024-04-19T14:55:40.324" v="47" actId="14100"/>
      <pc:docMkLst>
        <pc:docMk/>
      </pc:docMkLst>
      <pc:sldChg chg="addSp delSp modSp">
        <pc:chgData name="NICOLY DOS SANTOS SILVA" userId="S::nicoly.silva84@etec.sp.gov.br::c8b3727c-33f5-41af-9373-d6a09befbeb0" providerId="AD" clId="Web-{9B4C190F-F54F-EFAF-99EC-C617F16D68DE}" dt="2024-04-19T14:55:40.324" v="47" actId="14100"/>
        <pc:sldMkLst>
          <pc:docMk/>
          <pc:sldMk cId="3749163366" sldId="370"/>
        </pc:sldMkLst>
        <pc:spChg chg="add del mod">
          <ac:chgData name="NICOLY DOS SANTOS SILVA" userId="S::nicoly.silva84@etec.sp.gov.br::c8b3727c-33f5-41af-9373-d6a09befbeb0" providerId="AD" clId="Web-{9B4C190F-F54F-EFAF-99EC-C617F16D68DE}" dt="2024-04-19T14:48:22.182" v="11"/>
          <ac:spMkLst>
            <pc:docMk/>
            <pc:sldMk cId="3749163366" sldId="370"/>
            <ac:spMk id="2" creationId="{17CD7DC7-950F-921D-6942-313562DDD230}"/>
          </ac:spMkLst>
        </pc:spChg>
        <pc:spChg chg="mod">
          <ac:chgData name="NICOLY DOS SANTOS SILVA" userId="S::nicoly.silva84@etec.sp.gov.br::c8b3727c-33f5-41af-9373-d6a09befbeb0" providerId="AD" clId="Web-{9B4C190F-F54F-EFAF-99EC-C617F16D68DE}" dt="2024-04-19T14:47:44.759" v="7" actId="1076"/>
          <ac:spMkLst>
            <pc:docMk/>
            <pc:sldMk cId="3749163366" sldId="370"/>
            <ac:spMk id="3" creationId="{B6505598-279E-2535-C81D-3D8619DB5746}"/>
          </ac:spMkLst>
        </pc:spChg>
        <pc:spChg chg="add del mod">
          <ac:chgData name="NICOLY DOS SANTOS SILVA" userId="S::nicoly.silva84@etec.sp.gov.br::c8b3727c-33f5-41af-9373-d6a09befbeb0" providerId="AD" clId="Web-{9B4C190F-F54F-EFAF-99EC-C617F16D68DE}" dt="2024-04-19T14:52:33.817" v="40"/>
          <ac:spMkLst>
            <pc:docMk/>
            <pc:sldMk cId="3749163366" sldId="370"/>
            <ac:spMk id="4" creationId="{B1EB8711-DC49-6D29-55FF-399AE4E461DD}"/>
          </ac:spMkLst>
        </pc:spChg>
        <pc:spChg chg="add mod">
          <ac:chgData name="NICOLY DOS SANTOS SILVA" userId="S::nicoly.silva84@etec.sp.gov.br::c8b3727c-33f5-41af-9373-d6a09befbeb0" providerId="AD" clId="Web-{9B4C190F-F54F-EFAF-99EC-C617F16D68DE}" dt="2024-04-19T14:55:40.324" v="47" actId="14100"/>
          <ac:spMkLst>
            <pc:docMk/>
            <pc:sldMk cId="3749163366" sldId="370"/>
            <ac:spMk id="5" creationId="{B8513750-82B6-9D5A-804C-EFEEDBECC04A}"/>
          </ac:spMkLst>
        </pc:spChg>
      </pc:sldChg>
    </pc:docChg>
  </pc:docChgLst>
  <pc:docChgLst>
    <pc:chgData name="ERICK DAVID DA SILVA" userId="S::erick.silva320@etec.sp.gov.br::17165f95-7774-4a21-85ef-c7cfbed5b440" providerId="AD" clId="Web-{6B4DF566-177F-4AA3-9A6E-CEA891519EAC}"/>
    <pc:docChg chg="modSld">
      <pc:chgData name="ERICK DAVID DA SILVA" userId="S::erick.silva320@etec.sp.gov.br::17165f95-7774-4a21-85ef-c7cfbed5b440" providerId="AD" clId="Web-{6B4DF566-177F-4AA3-9A6E-CEA891519EAC}" dt="2024-04-12T14:47:08.309" v="43" actId="1076"/>
      <pc:docMkLst>
        <pc:docMk/>
      </pc:docMkLst>
      <pc:sldChg chg="addSp modSp">
        <pc:chgData name="ERICK DAVID DA SILVA" userId="S::erick.silva320@etec.sp.gov.br::17165f95-7774-4a21-85ef-c7cfbed5b440" providerId="AD" clId="Web-{6B4DF566-177F-4AA3-9A6E-CEA891519EAC}" dt="2024-04-12T14:47:08.309" v="43" actId="1076"/>
        <pc:sldMkLst>
          <pc:docMk/>
          <pc:sldMk cId="426912085" sldId="361"/>
        </pc:sldMkLst>
        <pc:spChg chg="add mod">
          <ac:chgData name="ERICK DAVID DA SILVA" userId="S::erick.silva320@etec.sp.gov.br::17165f95-7774-4a21-85ef-c7cfbed5b440" providerId="AD" clId="Web-{6B4DF566-177F-4AA3-9A6E-CEA891519EAC}" dt="2024-04-12T14:47:08.309" v="43" actId="1076"/>
          <ac:spMkLst>
            <pc:docMk/>
            <pc:sldMk cId="426912085" sldId="361"/>
            <ac:spMk id="3" creationId="{D4B36180-2A82-0961-AB2D-973EC7E75B78}"/>
          </ac:spMkLst>
        </pc:spChg>
      </pc:sldChg>
    </pc:docChg>
  </pc:docChgLst>
  <pc:docChgLst>
    <pc:chgData name="MARIA EDUARDA ARAUJO DE LIMA" userId="S::maria.lima677@etec.sp.gov.br::f3eb4ebc-720e-4592-8774-7659dde5aebe" providerId="AD" clId="Web-{27D40BB8-840B-4950-B909-05AAF99F1600}"/>
    <pc:docChg chg="modSld">
      <pc:chgData name="MARIA EDUARDA ARAUJO DE LIMA" userId="S::maria.lima677@etec.sp.gov.br::f3eb4ebc-720e-4592-8774-7659dde5aebe" providerId="AD" clId="Web-{27D40BB8-840B-4950-B909-05AAF99F1600}" dt="2024-04-23T00:41:04.005" v="1" actId="1076"/>
      <pc:docMkLst>
        <pc:docMk/>
      </pc:docMkLst>
      <pc:sldChg chg="modSp">
        <pc:chgData name="MARIA EDUARDA ARAUJO DE LIMA" userId="S::maria.lima677@etec.sp.gov.br::f3eb4ebc-720e-4592-8774-7659dde5aebe" providerId="AD" clId="Web-{27D40BB8-840B-4950-B909-05AAF99F1600}" dt="2024-04-23T00:41:04.005" v="1" actId="1076"/>
        <pc:sldMkLst>
          <pc:docMk/>
          <pc:sldMk cId="364810681" sldId="367"/>
        </pc:sldMkLst>
        <pc:spChg chg="mod">
          <ac:chgData name="MARIA EDUARDA ARAUJO DE LIMA" userId="S::maria.lima677@etec.sp.gov.br::f3eb4ebc-720e-4592-8774-7659dde5aebe" providerId="AD" clId="Web-{27D40BB8-840B-4950-B909-05AAF99F1600}" dt="2024-04-23T00:41:04.005" v="1" actId="1076"/>
          <ac:spMkLst>
            <pc:docMk/>
            <pc:sldMk cId="364810681" sldId="367"/>
            <ac:spMk id="5" creationId="{1E8640CE-1A74-8C50-47DF-9A1D13EA0FBA}"/>
          </ac:spMkLst>
        </pc:spChg>
      </pc:sldChg>
    </pc:docChg>
  </pc:docChgLst>
  <pc:docChgLst>
    <pc:chgData name="MARIA EDUARDA ARAUJO DE LIMA" userId="S::maria.lima677@etec.sp.gov.br::f3eb4ebc-720e-4592-8774-7659dde5aebe" providerId="AD" clId="Web-{34C3F083-E7D8-452F-A054-BE9CBCD82CDA}"/>
    <pc:docChg chg="modSld">
      <pc:chgData name="MARIA EDUARDA ARAUJO DE LIMA" userId="S::maria.lima677@etec.sp.gov.br::f3eb4ebc-720e-4592-8774-7659dde5aebe" providerId="AD" clId="Web-{34C3F083-E7D8-452F-A054-BE9CBCD82CDA}" dt="2024-04-19T14:47:24.965" v="1" actId="20577"/>
      <pc:docMkLst>
        <pc:docMk/>
      </pc:docMkLst>
      <pc:sldChg chg="modSp">
        <pc:chgData name="MARIA EDUARDA ARAUJO DE LIMA" userId="S::maria.lima677@etec.sp.gov.br::f3eb4ebc-720e-4592-8774-7659dde5aebe" providerId="AD" clId="Web-{34C3F083-E7D8-452F-A054-BE9CBCD82CDA}" dt="2024-04-19T14:47:24.965" v="1" actId="20577"/>
        <pc:sldMkLst>
          <pc:docMk/>
          <pc:sldMk cId="3749163366" sldId="370"/>
        </pc:sldMkLst>
        <pc:spChg chg="mod">
          <ac:chgData name="MARIA EDUARDA ARAUJO DE LIMA" userId="S::maria.lima677@etec.sp.gov.br::f3eb4ebc-720e-4592-8774-7659dde5aebe" providerId="AD" clId="Web-{34C3F083-E7D8-452F-A054-BE9CBCD82CDA}" dt="2024-04-19T14:47:24.965" v="1" actId="20577"/>
          <ac:spMkLst>
            <pc:docMk/>
            <pc:sldMk cId="3749163366" sldId="370"/>
            <ac:spMk id="3" creationId="{B6505598-279E-2535-C81D-3D8619DB5746}"/>
          </ac:spMkLst>
        </pc:spChg>
      </pc:sldChg>
    </pc:docChg>
  </pc:docChgLst>
  <pc:docChgLst>
    <pc:chgData name="ERICK SANTOS DE BRITO" userId="S::erick.brito4@etec.sp.gov.br::18f53cd7-60c9-4783-ad9b-4c08b00a12b6" providerId="AD" clId="Web-{3B0882E3-619B-FC1E-A81F-53EE2606C21B}"/>
    <pc:docChg chg="modSld">
      <pc:chgData name="ERICK SANTOS DE BRITO" userId="S::erick.brito4@etec.sp.gov.br::18f53cd7-60c9-4783-ad9b-4c08b00a12b6" providerId="AD" clId="Web-{3B0882E3-619B-FC1E-A81F-53EE2606C21B}" dt="2024-04-19T14:53:55.125" v="7" actId="14100"/>
      <pc:docMkLst>
        <pc:docMk/>
      </pc:docMkLst>
      <pc:sldChg chg="modSp">
        <pc:chgData name="ERICK SANTOS DE BRITO" userId="S::erick.brito4@etec.sp.gov.br::18f53cd7-60c9-4783-ad9b-4c08b00a12b6" providerId="AD" clId="Web-{3B0882E3-619B-FC1E-A81F-53EE2606C21B}" dt="2024-04-19T14:53:55.125" v="7" actId="14100"/>
        <pc:sldMkLst>
          <pc:docMk/>
          <pc:sldMk cId="3749163366" sldId="370"/>
        </pc:sldMkLst>
        <pc:spChg chg="mod">
          <ac:chgData name="ERICK SANTOS DE BRITO" userId="S::erick.brito4@etec.sp.gov.br::18f53cd7-60c9-4783-ad9b-4c08b00a12b6" providerId="AD" clId="Web-{3B0882E3-619B-FC1E-A81F-53EE2606C21B}" dt="2024-04-19T14:53:55.125" v="7" actId="14100"/>
          <ac:spMkLst>
            <pc:docMk/>
            <pc:sldMk cId="3749163366" sldId="370"/>
            <ac:spMk id="5" creationId="{B8513750-82B6-9D5A-804C-EFEEDBECC04A}"/>
          </ac:spMkLst>
        </pc:spChg>
      </pc:sldChg>
    </pc:docChg>
  </pc:docChgLst>
  <pc:docChgLst>
    <pc:chgData name="ISABELLY CRISTINE VENANCIO GODOI" userId="S::isabelly.godoi@etec.sp.gov.br::00b0a40b-588b-4896-a513-66ef733066c6" providerId="AD" clId="Web-{E35C95B8-F1E2-425D-A13F-08A9475ADE8A}"/>
    <pc:docChg chg="modSld">
      <pc:chgData name="ISABELLY CRISTINE VENANCIO GODOI" userId="S::isabelly.godoi@etec.sp.gov.br::00b0a40b-588b-4896-a513-66ef733066c6" providerId="AD" clId="Web-{E35C95B8-F1E2-425D-A13F-08A9475ADE8A}" dt="2024-04-19T14:54:26.267" v="3" actId="1076"/>
      <pc:docMkLst>
        <pc:docMk/>
      </pc:docMkLst>
      <pc:sldChg chg="modSp">
        <pc:chgData name="ISABELLY CRISTINE VENANCIO GODOI" userId="S::isabelly.godoi@etec.sp.gov.br::00b0a40b-588b-4896-a513-66ef733066c6" providerId="AD" clId="Web-{E35C95B8-F1E2-425D-A13F-08A9475ADE8A}" dt="2024-04-19T14:54:26.267" v="3" actId="1076"/>
        <pc:sldMkLst>
          <pc:docMk/>
          <pc:sldMk cId="3749163366" sldId="370"/>
        </pc:sldMkLst>
        <pc:spChg chg="mod">
          <ac:chgData name="ISABELLY CRISTINE VENANCIO GODOI" userId="S::isabelly.godoi@etec.sp.gov.br::00b0a40b-588b-4896-a513-66ef733066c6" providerId="AD" clId="Web-{E35C95B8-F1E2-425D-A13F-08A9475ADE8A}" dt="2024-04-19T14:54:26.267" v="3" actId="1076"/>
          <ac:spMkLst>
            <pc:docMk/>
            <pc:sldMk cId="3749163366" sldId="370"/>
            <ac:spMk id="5" creationId="{B8513750-82B6-9D5A-804C-EFEEDBECC04A}"/>
          </ac:spMkLst>
        </pc:spChg>
      </pc:sldChg>
    </pc:docChg>
  </pc:docChgLst>
  <pc:docChgLst>
    <pc:chgData name="EVERTON RODRIGO BARBOSA SOBRINHO" userId="S::everton.sobrinho@etec.sp.gov.br::43be500f-0c5c-45f7-a2cc-2fd3a1410602" providerId="AD" clId="Web-{0BA5900B-056B-4C48-959C-CB2141B7FA11}"/>
    <pc:docChg chg="modSld">
      <pc:chgData name="EVERTON RODRIGO BARBOSA SOBRINHO" userId="S::everton.sobrinho@etec.sp.gov.br::43be500f-0c5c-45f7-a2cc-2fd3a1410602" providerId="AD" clId="Web-{0BA5900B-056B-4C48-959C-CB2141B7FA11}" dt="2024-04-19T14:56:18.100" v="0" actId="1076"/>
      <pc:docMkLst>
        <pc:docMk/>
      </pc:docMkLst>
      <pc:sldChg chg="modSp">
        <pc:chgData name="EVERTON RODRIGO BARBOSA SOBRINHO" userId="S::everton.sobrinho@etec.sp.gov.br::43be500f-0c5c-45f7-a2cc-2fd3a1410602" providerId="AD" clId="Web-{0BA5900B-056B-4C48-959C-CB2141B7FA11}" dt="2024-04-19T14:56:18.100" v="0" actId="1076"/>
        <pc:sldMkLst>
          <pc:docMk/>
          <pc:sldMk cId="3749163366" sldId="370"/>
        </pc:sldMkLst>
        <pc:spChg chg="mod">
          <ac:chgData name="EVERTON RODRIGO BARBOSA SOBRINHO" userId="S::everton.sobrinho@etec.sp.gov.br::43be500f-0c5c-45f7-a2cc-2fd3a1410602" providerId="AD" clId="Web-{0BA5900B-056B-4C48-959C-CB2141B7FA11}" dt="2024-04-19T14:56:18.100" v="0" actId="1076"/>
          <ac:spMkLst>
            <pc:docMk/>
            <pc:sldMk cId="3749163366" sldId="370"/>
            <ac:spMk id="5" creationId="{B8513750-82B6-9D5A-804C-EFEEDBECC04A}"/>
          </ac:spMkLst>
        </pc:spChg>
      </pc:sldChg>
    </pc:docChg>
  </pc:docChgLst>
  <pc:docChgLst>
    <pc:chgData name="RENAN DOS SANTOS JESUS" userId="S::renan.jesus24@etec.sp.gov.br::14733106-8391-4031-9966-ac1b75ee9448" providerId="AD" clId="Web-{2BC0B81B-866E-4ADE-8C25-DAEDC5D79B55}"/>
    <pc:docChg chg="modSld">
      <pc:chgData name="RENAN DOS SANTOS JESUS" userId="S::renan.jesus24@etec.sp.gov.br::14733106-8391-4031-9966-ac1b75ee9448" providerId="AD" clId="Web-{2BC0B81B-866E-4ADE-8C25-DAEDC5D79B55}" dt="2024-04-19T14:51:26.716" v="3" actId="1076"/>
      <pc:docMkLst>
        <pc:docMk/>
      </pc:docMkLst>
      <pc:sldChg chg="modSp">
        <pc:chgData name="RENAN DOS SANTOS JESUS" userId="S::renan.jesus24@etec.sp.gov.br::14733106-8391-4031-9966-ac1b75ee9448" providerId="AD" clId="Web-{2BC0B81B-866E-4ADE-8C25-DAEDC5D79B55}" dt="2024-04-19T14:51:26.716" v="3" actId="1076"/>
        <pc:sldMkLst>
          <pc:docMk/>
          <pc:sldMk cId="3749163366" sldId="370"/>
        </pc:sldMkLst>
        <pc:spChg chg="mod">
          <ac:chgData name="RENAN DOS SANTOS JESUS" userId="S::renan.jesus24@etec.sp.gov.br::14733106-8391-4031-9966-ac1b75ee9448" providerId="AD" clId="Web-{2BC0B81B-866E-4ADE-8C25-DAEDC5D79B55}" dt="2024-04-19T14:51:26.716" v="3" actId="1076"/>
          <ac:spMkLst>
            <pc:docMk/>
            <pc:sldMk cId="3749163366" sldId="370"/>
            <ac:spMk id="4" creationId="{B1EB8711-DC49-6D29-55FF-399AE4E461DD}"/>
          </ac:spMkLst>
        </pc:spChg>
      </pc:sldChg>
    </pc:docChg>
  </pc:docChgLst>
  <pc:docChgLst>
    <pc:chgData name="ISABELLY CRISTINE VENANCIO GODOI" userId="S::isabelly.godoi@etec.sp.gov.br::00b0a40b-588b-4896-a513-66ef733066c6" providerId="AD" clId="Web-{06436A95-668E-4015-9FFF-C7FFE706125F}"/>
    <pc:docChg chg="modSld">
      <pc:chgData name="ISABELLY CRISTINE VENANCIO GODOI" userId="S::isabelly.godoi@etec.sp.gov.br::00b0a40b-588b-4896-a513-66ef733066c6" providerId="AD" clId="Web-{06436A95-668E-4015-9FFF-C7FFE706125F}" dt="2024-04-12T14:47:33.252" v="0" actId="1076"/>
      <pc:docMkLst>
        <pc:docMk/>
      </pc:docMkLst>
      <pc:sldChg chg="modSp">
        <pc:chgData name="ISABELLY CRISTINE VENANCIO GODOI" userId="S::isabelly.godoi@etec.sp.gov.br::00b0a40b-588b-4896-a513-66ef733066c6" providerId="AD" clId="Web-{06436A95-668E-4015-9FFF-C7FFE706125F}" dt="2024-04-12T14:47:33.252" v="0" actId="1076"/>
        <pc:sldMkLst>
          <pc:docMk/>
          <pc:sldMk cId="1094819715" sldId="359"/>
        </pc:sldMkLst>
        <pc:picChg chg="mod">
          <ac:chgData name="ISABELLY CRISTINE VENANCIO GODOI" userId="S::isabelly.godoi@etec.sp.gov.br::00b0a40b-588b-4896-a513-66ef733066c6" providerId="AD" clId="Web-{06436A95-668E-4015-9FFF-C7FFE706125F}" dt="2024-04-12T14:47:33.252" v="0" actId="1076"/>
          <ac:picMkLst>
            <pc:docMk/>
            <pc:sldMk cId="1094819715" sldId="359"/>
            <ac:picMk id="5" creationId="{3B445EED-00E5-9CEC-C3CC-433A2C80B8BC}"/>
          </ac:picMkLst>
        </pc:picChg>
      </pc:sldChg>
    </pc:docChg>
  </pc:docChgLst>
  <pc:docChgLst>
    <pc:chgData name="EDUARDO DA SILVA NASCIMENTO" userId="S::eduardo.nascimento91@etec.sp.gov.br::3ecf8620-ba98-4808-9e2f-1b4739857e10" providerId="AD" clId="Web-{8F4C91F9-454D-81D6-3537-D1B7F347A727}"/>
    <pc:docChg chg="modSld">
      <pc:chgData name="EDUARDO DA SILVA NASCIMENTO" userId="S::eduardo.nascimento91@etec.sp.gov.br::3ecf8620-ba98-4808-9e2f-1b4739857e10" providerId="AD" clId="Web-{8F4C91F9-454D-81D6-3537-D1B7F347A727}" dt="2024-04-19T14:50:49.707" v="6" actId="1076"/>
      <pc:docMkLst>
        <pc:docMk/>
      </pc:docMkLst>
      <pc:sldChg chg="modSp">
        <pc:chgData name="EDUARDO DA SILVA NASCIMENTO" userId="S::eduardo.nascimento91@etec.sp.gov.br::3ecf8620-ba98-4808-9e2f-1b4739857e10" providerId="AD" clId="Web-{8F4C91F9-454D-81D6-3537-D1B7F347A727}" dt="2024-04-19T14:50:49.707" v="6" actId="1076"/>
        <pc:sldMkLst>
          <pc:docMk/>
          <pc:sldMk cId="3749163366" sldId="370"/>
        </pc:sldMkLst>
        <pc:spChg chg="mod">
          <ac:chgData name="EDUARDO DA SILVA NASCIMENTO" userId="S::eduardo.nascimento91@etec.sp.gov.br::3ecf8620-ba98-4808-9e2f-1b4739857e10" providerId="AD" clId="Web-{8F4C91F9-454D-81D6-3537-D1B7F347A727}" dt="2024-04-19T14:46:18.952" v="3" actId="20577"/>
          <ac:spMkLst>
            <pc:docMk/>
            <pc:sldMk cId="3749163366" sldId="370"/>
            <ac:spMk id="3" creationId="{B6505598-279E-2535-C81D-3D8619DB5746}"/>
          </ac:spMkLst>
        </pc:spChg>
        <pc:spChg chg="mod">
          <ac:chgData name="EDUARDO DA SILVA NASCIMENTO" userId="S::eduardo.nascimento91@etec.sp.gov.br::3ecf8620-ba98-4808-9e2f-1b4739857e10" providerId="AD" clId="Web-{8F4C91F9-454D-81D6-3537-D1B7F347A727}" dt="2024-04-19T14:50:49.707" v="6" actId="1076"/>
          <ac:spMkLst>
            <pc:docMk/>
            <pc:sldMk cId="3749163366" sldId="370"/>
            <ac:spMk id="4" creationId="{B1EB8711-DC49-6D29-55FF-399AE4E461DD}"/>
          </ac:spMkLst>
        </pc:spChg>
      </pc:sldChg>
    </pc:docChg>
  </pc:docChgLst>
  <pc:docChgLst>
    <pc:chgData name="DANDARA RAMOS COSTA" userId="S::dandara.costa4@etec.sp.gov.br::6a3d63d8-35ed-4e3e-be30-99149934ecbb" providerId="AD" clId="Web-{7839577D-CA06-4411-B6DA-EFC70D338DF1}"/>
    <pc:docChg chg="modSld">
      <pc:chgData name="DANDARA RAMOS COSTA" userId="S::dandara.costa4@etec.sp.gov.br::6a3d63d8-35ed-4e3e-be30-99149934ecbb" providerId="AD" clId="Web-{7839577D-CA06-4411-B6DA-EFC70D338DF1}" dt="2024-04-19T14:48:31.875" v="1" actId="1076"/>
      <pc:docMkLst>
        <pc:docMk/>
      </pc:docMkLst>
      <pc:sldChg chg="modSp">
        <pc:chgData name="DANDARA RAMOS COSTA" userId="S::dandara.costa4@etec.sp.gov.br::6a3d63d8-35ed-4e3e-be30-99149934ecbb" providerId="AD" clId="Web-{7839577D-CA06-4411-B6DA-EFC70D338DF1}" dt="2024-04-19T14:48:31.875" v="1" actId="1076"/>
        <pc:sldMkLst>
          <pc:docMk/>
          <pc:sldMk cId="3749163366" sldId="370"/>
        </pc:sldMkLst>
        <pc:spChg chg="mod">
          <ac:chgData name="DANDARA RAMOS COSTA" userId="S::dandara.costa4@etec.sp.gov.br::6a3d63d8-35ed-4e3e-be30-99149934ecbb" providerId="AD" clId="Web-{7839577D-CA06-4411-B6DA-EFC70D338DF1}" dt="2024-04-19T14:48:31.875" v="1" actId="1076"/>
          <ac:spMkLst>
            <pc:docMk/>
            <pc:sldMk cId="3749163366" sldId="370"/>
            <ac:spMk id="4" creationId="{B1EB8711-DC49-6D29-55FF-399AE4E461DD}"/>
          </ac:spMkLst>
        </pc:spChg>
      </pc:sldChg>
    </pc:docChg>
  </pc:docChgLst>
  <pc:docChgLst>
    <pc:chgData name="EVERTON RODRIGO BARBOSA SOBRINHO" userId="S::everton.sobrinho@etec.sp.gov.br::43be500f-0c5c-45f7-a2cc-2fd3a1410602" providerId="AD" clId="Web-{031B8E83-BF94-4667-8412-A0BB6517355B}"/>
    <pc:docChg chg="modSld">
      <pc:chgData name="EVERTON RODRIGO BARBOSA SOBRINHO" userId="S::everton.sobrinho@etec.sp.gov.br::43be500f-0c5c-45f7-a2cc-2fd3a1410602" providerId="AD" clId="Web-{031B8E83-BF94-4667-8412-A0BB6517355B}" dt="2024-04-19T14:47:59.367" v="6" actId="1076"/>
      <pc:docMkLst>
        <pc:docMk/>
      </pc:docMkLst>
      <pc:sldChg chg="modSp">
        <pc:chgData name="EVERTON RODRIGO BARBOSA SOBRINHO" userId="S::everton.sobrinho@etec.sp.gov.br::43be500f-0c5c-45f7-a2cc-2fd3a1410602" providerId="AD" clId="Web-{031B8E83-BF94-4667-8412-A0BB6517355B}" dt="2024-04-19T14:47:59.367" v="6" actId="1076"/>
        <pc:sldMkLst>
          <pc:docMk/>
          <pc:sldMk cId="3749163366" sldId="370"/>
        </pc:sldMkLst>
        <pc:spChg chg="mod">
          <ac:chgData name="EVERTON RODRIGO BARBOSA SOBRINHO" userId="S::everton.sobrinho@etec.sp.gov.br::43be500f-0c5c-45f7-a2cc-2fd3a1410602" providerId="AD" clId="Web-{031B8E83-BF94-4667-8412-A0BB6517355B}" dt="2024-04-19T14:47:59.367" v="6" actId="1076"/>
          <ac:spMkLst>
            <pc:docMk/>
            <pc:sldMk cId="3749163366" sldId="370"/>
            <ac:spMk id="3" creationId="{B6505598-279E-2535-C81D-3D8619DB5746}"/>
          </ac:spMkLst>
        </pc:spChg>
      </pc:sldChg>
    </pc:docChg>
  </pc:docChgLst>
  <pc:docChgLst>
    <pc:chgData name="ESTER MAYSA SILVA MACENA" userId="S::ester.macena@etec.sp.gov.br::5739b23c-2a17-48e8-abb5-c6c92ba08f9e" providerId="AD" clId="Web-{721941DE-B2A7-563F-E867-E027A43BE0A8}"/>
    <pc:docChg chg="modSld">
      <pc:chgData name="ESTER MAYSA SILVA MACENA" userId="S::ester.macena@etec.sp.gov.br::5739b23c-2a17-48e8-abb5-c6c92ba08f9e" providerId="AD" clId="Web-{721941DE-B2A7-563F-E867-E027A43BE0A8}" dt="2024-04-19T14:48:42.608" v="2" actId="1076"/>
      <pc:docMkLst>
        <pc:docMk/>
      </pc:docMkLst>
      <pc:sldChg chg="modSp">
        <pc:chgData name="ESTER MAYSA SILVA MACENA" userId="S::ester.macena@etec.sp.gov.br::5739b23c-2a17-48e8-abb5-c6c92ba08f9e" providerId="AD" clId="Web-{721941DE-B2A7-563F-E867-E027A43BE0A8}" dt="2024-04-19T14:48:42.608" v="2" actId="1076"/>
        <pc:sldMkLst>
          <pc:docMk/>
          <pc:sldMk cId="3749163366" sldId="370"/>
        </pc:sldMkLst>
        <pc:spChg chg="mod">
          <ac:chgData name="ESTER MAYSA SILVA MACENA" userId="S::ester.macena@etec.sp.gov.br::5739b23c-2a17-48e8-abb5-c6c92ba08f9e" providerId="AD" clId="Web-{721941DE-B2A7-563F-E867-E027A43BE0A8}" dt="2024-04-19T14:48:42.608" v="2" actId="1076"/>
          <ac:spMkLst>
            <pc:docMk/>
            <pc:sldMk cId="3749163366" sldId="370"/>
            <ac:spMk id="4" creationId="{B1EB8711-DC49-6D29-55FF-399AE4E461DD}"/>
          </ac:spMkLst>
        </pc:spChg>
      </pc:sldChg>
    </pc:docChg>
  </pc:docChgLst>
  <pc:docChgLst>
    <pc:chgData name="JHAMIL BLADIMIR SALINAS PEREZ" userId="S::jhamil.perez@etec.sp.gov.br::8ca25d39-855b-41a6-87c2-0f6c35b6e31b" providerId="AD" clId="Web-{22A95407-399F-E227-12D4-D90D69A527B0}"/>
    <pc:docChg chg="modSld">
      <pc:chgData name="JHAMIL BLADIMIR SALINAS PEREZ" userId="S::jhamil.perez@etec.sp.gov.br::8ca25d39-855b-41a6-87c2-0f6c35b6e31b" providerId="AD" clId="Web-{22A95407-399F-E227-12D4-D90D69A527B0}" dt="2024-04-19T14:51:46.310" v="9" actId="20577"/>
      <pc:docMkLst>
        <pc:docMk/>
      </pc:docMkLst>
      <pc:sldChg chg="modSp">
        <pc:chgData name="JHAMIL BLADIMIR SALINAS PEREZ" userId="S::jhamil.perez@etec.sp.gov.br::8ca25d39-855b-41a6-87c2-0f6c35b6e31b" providerId="AD" clId="Web-{22A95407-399F-E227-12D4-D90D69A527B0}" dt="2024-04-19T14:51:46.310" v="9" actId="20577"/>
        <pc:sldMkLst>
          <pc:docMk/>
          <pc:sldMk cId="3749163366" sldId="370"/>
        </pc:sldMkLst>
        <pc:spChg chg="mod">
          <ac:chgData name="JHAMIL BLADIMIR SALINAS PEREZ" userId="S::jhamil.perez@etec.sp.gov.br::8ca25d39-855b-41a6-87c2-0f6c35b6e31b" providerId="AD" clId="Web-{22A95407-399F-E227-12D4-D90D69A527B0}" dt="2024-04-19T14:51:46.310" v="9" actId="20577"/>
          <ac:spMkLst>
            <pc:docMk/>
            <pc:sldMk cId="3749163366" sldId="370"/>
            <ac:spMk id="4" creationId="{B1EB8711-DC49-6D29-55FF-399AE4E461DD}"/>
          </ac:spMkLst>
        </pc:spChg>
      </pc:sldChg>
    </pc:docChg>
  </pc:docChgLst>
  <pc:docChgLst>
    <pc:chgData name="GABRIELLY DE SOUZA VASCONCELOS" userId="S::gabrielly.vasconcelos2@etec.sp.gov.br::14416789-5d11-424e-ac85-be0264d4aa37" providerId="AD" clId="Web-{0DE30B92-B729-4270-9545-FBD7A1449865}"/>
    <pc:docChg chg="delSld modSld">
      <pc:chgData name="GABRIELLY DE SOUZA VASCONCELOS" userId="S::gabrielly.vasconcelos2@etec.sp.gov.br::14416789-5d11-424e-ac85-be0264d4aa37" providerId="AD" clId="Web-{0DE30B92-B729-4270-9545-FBD7A1449865}" dt="2024-04-19T14:52:02.779" v="6" actId="14100"/>
      <pc:docMkLst>
        <pc:docMk/>
      </pc:docMkLst>
      <pc:sldChg chg="delSp modSp del">
        <pc:chgData name="GABRIELLY DE SOUZA VASCONCELOS" userId="S::gabrielly.vasconcelos2@etec.sp.gov.br::14416789-5d11-424e-ac85-be0264d4aa37" providerId="AD" clId="Web-{0DE30B92-B729-4270-9545-FBD7A1449865}" dt="2024-04-19T14:52:02.779" v="6" actId="14100"/>
        <pc:sldMkLst>
          <pc:docMk/>
          <pc:sldMk cId="3749163366" sldId="370"/>
        </pc:sldMkLst>
        <pc:spChg chg="del mod">
          <ac:chgData name="GABRIELLY DE SOUZA VASCONCELOS" userId="S::gabrielly.vasconcelos2@etec.sp.gov.br::14416789-5d11-424e-ac85-be0264d4aa37" providerId="AD" clId="Web-{0DE30B92-B729-4270-9545-FBD7A1449865}" dt="2024-04-19T14:48:00.131" v="1"/>
          <ac:spMkLst>
            <pc:docMk/>
            <pc:sldMk cId="3749163366" sldId="370"/>
            <ac:spMk id="3" creationId="{B6505598-279E-2535-C81D-3D8619DB5746}"/>
          </ac:spMkLst>
        </pc:spChg>
        <pc:spChg chg="mod">
          <ac:chgData name="GABRIELLY DE SOUZA VASCONCELOS" userId="S::gabrielly.vasconcelos2@etec.sp.gov.br::14416789-5d11-424e-ac85-be0264d4aa37" providerId="AD" clId="Web-{0DE30B92-B729-4270-9545-FBD7A1449865}" dt="2024-04-19T14:51:44.466" v="4" actId="1076"/>
          <ac:spMkLst>
            <pc:docMk/>
            <pc:sldMk cId="3749163366" sldId="370"/>
            <ac:spMk id="4" creationId="{B1EB8711-DC49-6D29-55FF-399AE4E461DD}"/>
          </ac:spMkLst>
        </pc:spChg>
        <pc:spChg chg="mod">
          <ac:chgData name="GABRIELLY DE SOUZA VASCONCELOS" userId="S::gabrielly.vasconcelos2@etec.sp.gov.br::14416789-5d11-424e-ac85-be0264d4aa37" providerId="AD" clId="Web-{0DE30B92-B729-4270-9545-FBD7A1449865}" dt="2024-04-19T14:52:02.779" v="6" actId="14100"/>
          <ac:spMkLst>
            <pc:docMk/>
            <pc:sldMk cId="3749163366" sldId="370"/>
            <ac:spMk id="5" creationId="{B8513750-82B6-9D5A-804C-EFEEDBECC0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Gráfico 6" descr="Web design com preenchimento sólido">
            <a:extLst>
              <a:ext uri="{FF2B5EF4-FFF2-40B4-BE49-F238E27FC236}">
                <a16:creationId xmlns:a16="http://schemas.microsoft.com/office/drawing/2014/main" id="{791C9521-C00E-A75F-168F-6D2A8C3E0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168" y="5183264"/>
            <a:ext cx="1716195" cy="17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9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1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0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ia.awesomeapi.com.br/all/USD-BR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Dicionário em Python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Combinação Chave-valor</a:t>
            </a:r>
          </a:p>
        </p:txBody>
      </p:sp>
      <p:sp>
        <p:nvSpPr>
          <p:cNvPr id="6" name="Elipse 5"/>
          <p:cNvSpPr/>
          <p:nvPr/>
        </p:nvSpPr>
        <p:spPr>
          <a:xfrm>
            <a:off x="13254510" y="1816675"/>
            <a:ext cx="3015916" cy="3015916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10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-0.3875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551CA-1006-D1C4-0232-185BC40B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Removendo pares chave-valor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592655-EAFE-296F-F0B9-EF301C576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08" y="2084159"/>
            <a:ext cx="8911987" cy="4613264"/>
          </a:xfrm>
        </p:spPr>
      </p:pic>
    </p:spTree>
    <p:extLst>
      <p:ext uri="{BB962C8B-B14F-4D97-AF65-F5344CB8AC3E}">
        <p14:creationId xmlns:p14="http://schemas.microsoft.com/office/powerpoint/2010/main" val="382632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8426B-2593-7AB7-6378-BA346FC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Percorrendo valores em um dicionário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3EE6448-8809-4174-D51D-1AAF944E1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230" y="2728450"/>
            <a:ext cx="11648770" cy="2684207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4B36180-2A82-0961-AB2D-973EC7E75B78}"/>
              </a:ext>
            </a:extLst>
          </p:cNvPr>
          <p:cNvSpPr txBox="1"/>
          <p:nvPr/>
        </p:nvSpPr>
        <p:spPr>
          <a:xfrm>
            <a:off x="9887606" y="6550572"/>
            <a:ext cx="35446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>
                <a:solidFill>
                  <a:srgbClr val="FEFEFE"/>
                </a:solidFill>
              </a:rPr>
              <a:t>Allan Ferreira esteve aqui</a:t>
            </a:r>
            <a:endParaRPr lang="pt-PT" sz="800"/>
          </a:p>
        </p:txBody>
      </p:sp>
    </p:spTree>
    <p:extLst>
      <p:ext uri="{BB962C8B-B14F-4D97-AF65-F5344CB8AC3E}">
        <p14:creationId xmlns:p14="http://schemas.microsoft.com/office/powerpoint/2010/main" val="42691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8426B-2593-7AB7-6378-BA346FC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Percorrendo valores em um dicionário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C691AB7-60E3-2558-C648-B9C5F1D0A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7" y="2617703"/>
            <a:ext cx="11828206" cy="2721213"/>
          </a:xfrm>
        </p:spPr>
      </p:pic>
    </p:spTree>
    <p:extLst>
      <p:ext uri="{BB962C8B-B14F-4D97-AF65-F5344CB8AC3E}">
        <p14:creationId xmlns:p14="http://schemas.microsoft.com/office/powerpoint/2010/main" val="48912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8426B-2593-7AB7-6378-BA346FC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Percorrendo valores em um dicionário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6E9787-F50C-A25E-BC6E-BE74429A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923AE8-D983-EA74-48E1-407559E0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9026"/>
            <a:ext cx="11977686" cy="29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8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4884F-0743-DA14-DDAB-22FB5979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Dicionário misto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704348-D395-6E6C-1394-40D63027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25" y="2528263"/>
            <a:ext cx="11486743" cy="1766292"/>
          </a:xfrm>
        </p:spPr>
      </p:pic>
    </p:spTree>
    <p:extLst>
      <p:ext uri="{BB962C8B-B14F-4D97-AF65-F5344CB8AC3E}">
        <p14:creationId xmlns:p14="http://schemas.microsoft.com/office/powerpoint/2010/main" val="178506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178ED-6B07-9294-7E1B-BBD0E12B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  - </a:t>
            </a:r>
            <a:r>
              <a:rPr lang="pt-BR" err="1"/>
              <a:t>JavaScript</a:t>
            </a:r>
            <a:r>
              <a:rPr lang="pt-BR"/>
              <a:t> </a:t>
            </a:r>
            <a:r>
              <a:rPr lang="pt-BR" err="1"/>
              <a:t>Object</a:t>
            </a:r>
            <a:r>
              <a:rPr lang="pt-BR"/>
              <a:t> </a:t>
            </a:r>
            <a:r>
              <a:rPr lang="pt-BR" err="1"/>
              <a:t>Notation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F546B-80B0-BC30-C938-8ECE170E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543623" cy="3636511"/>
          </a:xfrm>
        </p:spPr>
        <p:txBody>
          <a:bodyPr/>
          <a:lstStyle/>
          <a:p>
            <a:r>
              <a:rPr lang="pt-BR"/>
              <a:t>É um formato para troca de dados entre cliente e servidor. Tornou-se popular entre os desenvolvedores por ser legível por humanos, leve e de fácil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13620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D2B683-229F-9D65-A071-91A25231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pt-BR" sz="3200"/>
              <a:t>Json - Exemplo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61A5FE-CB14-8AEF-2BE9-AA0AF6E8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56ABD00-6647-205D-C56D-4BF103A7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18" y="1258529"/>
            <a:ext cx="4812828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3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1BFF61-56B4-70EB-3E0D-B6F995C5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>
                <a:solidFill>
                  <a:schemeClr val="tx1"/>
                </a:solidFill>
              </a:rPr>
              <a:t>API – Application Programming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76AEF-AC7B-1EE5-3EA3-F8DD53D0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API dos </a:t>
            </a:r>
            <a:r>
              <a:rPr lang="en-US" sz="2000" err="1"/>
              <a:t>Correios</a:t>
            </a:r>
            <a:r>
              <a:rPr lang="en-US" sz="2000"/>
              <a:t>, </a:t>
            </a:r>
            <a:r>
              <a:rPr lang="en-US" sz="2000" err="1"/>
              <a:t>baseada</a:t>
            </a:r>
            <a:r>
              <a:rPr lang="en-US" sz="2000"/>
              <a:t> no CEP.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2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EABD8-41A3-3776-5465-3B03473A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uso API dos Correios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8EA15-F4FD-B091-C9F8-BF486291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usuário digita o CEP e a API devolve o endereço completo</a:t>
            </a:r>
            <a:br>
              <a:rPr lang="pt-BR"/>
            </a:br>
            <a:br>
              <a:rPr lang="pt-BR"/>
            </a:br>
            <a:r>
              <a:rPr lang="pt-BR"/>
              <a:t>Veja o código a seguir, reproduza no seu computador.</a:t>
            </a:r>
          </a:p>
        </p:txBody>
      </p:sp>
    </p:spTree>
    <p:extLst>
      <p:ext uri="{BB962C8B-B14F-4D97-AF65-F5344CB8AC3E}">
        <p14:creationId xmlns:p14="http://schemas.microsoft.com/office/powerpoint/2010/main" val="342910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513750-82B6-9D5A-804C-EFEEDBECC04A}"/>
              </a:ext>
            </a:extLst>
          </p:cNvPr>
          <p:cNvSpPr txBox="1"/>
          <p:nvPr/>
        </p:nvSpPr>
        <p:spPr>
          <a:xfrm>
            <a:off x="90666" y="247511"/>
            <a:ext cx="12006471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err="1">
                <a:ea typeface="+mn-lt"/>
                <a:cs typeface="+mn-lt"/>
              </a:rPr>
              <a:t>import</a:t>
            </a:r>
            <a:r>
              <a:rPr lang="pt-BR" sz="1200">
                <a:ea typeface="+mn-lt"/>
                <a:cs typeface="+mn-lt"/>
              </a:rPr>
              <a:t> </a:t>
            </a:r>
            <a:r>
              <a:rPr lang="pt-BR" sz="1200" err="1">
                <a:ea typeface="+mn-lt"/>
                <a:cs typeface="+mn-lt"/>
              </a:rPr>
              <a:t>requests</a:t>
            </a:r>
            <a:r>
              <a:rPr lang="pt-BR" sz="1200">
                <a:ea typeface="+mn-lt"/>
                <a:cs typeface="+mn-lt"/>
              </a:rPr>
              <a:t> #Essa biblioteca permite realizar requisições remotas</a:t>
            </a:r>
            <a:endParaRPr lang="pt-BR" sz="1200"/>
          </a:p>
          <a:p>
            <a:endParaRPr lang="pt-BR" sz="1200"/>
          </a:p>
          <a:p>
            <a:endParaRPr lang="pt-BR" sz="1200"/>
          </a:p>
          <a:p>
            <a:endParaRPr lang="pt-BR" sz="1200"/>
          </a:p>
          <a:p>
            <a:r>
              <a:rPr lang="pt-BR" sz="1200">
                <a:ea typeface="+mn-lt"/>
                <a:cs typeface="+mn-lt"/>
              </a:rPr>
              <a:t>cep =input('Digite o CEP desejado: ')</a:t>
            </a:r>
            <a:endParaRPr lang="pt-BR" sz="1200"/>
          </a:p>
          <a:p>
            <a:endParaRPr lang="pt-BR" sz="1200"/>
          </a:p>
          <a:p>
            <a:r>
              <a:rPr lang="pt-BR" sz="1200">
                <a:ea typeface="+mn-lt"/>
                <a:cs typeface="+mn-lt"/>
              </a:rPr>
              <a:t>link = </a:t>
            </a:r>
            <a:r>
              <a:rPr lang="pt-BR" sz="1200" err="1">
                <a:ea typeface="+mn-lt"/>
                <a:cs typeface="+mn-lt"/>
              </a:rPr>
              <a:t>f"http</a:t>
            </a:r>
            <a:r>
              <a:rPr lang="pt-BR" sz="1200">
                <a:ea typeface="+mn-lt"/>
                <a:cs typeface="+mn-lt"/>
              </a:rPr>
              <a:t>://viacep.com.br/ws/{cep}/</a:t>
            </a:r>
            <a:r>
              <a:rPr lang="pt-BR" sz="1200" err="1">
                <a:ea typeface="+mn-lt"/>
                <a:cs typeface="+mn-lt"/>
              </a:rPr>
              <a:t>json</a:t>
            </a:r>
            <a:r>
              <a:rPr lang="pt-BR" sz="1200">
                <a:ea typeface="+mn-lt"/>
                <a:cs typeface="+mn-lt"/>
              </a:rPr>
              <a:t>/"</a:t>
            </a:r>
            <a:endParaRPr lang="pt-BR" sz="1200"/>
          </a:p>
          <a:p>
            <a:endParaRPr lang="pt-BR" sz="1200"/>
          </a:p>
          <a:p>
            <a:r>
              <a:rPr lang="pt-BR" sz="1200" err="1">
                <a:ea typeface="+mn-lt"/>
                <a:cs typeface="+mn-lt"/>
              </a:rPr>
              <a:t>requisicao</a:t>
            </a:r>
            <a:r>
              <a:rPr lang="pt-BR" sz="1200">
                <a:ea typeface="+mn-lt"/>
                <a:cs typeface="+mn-lt"/>
              </a:rPr>
              <a:t> = </a:t>
            </a:r>
            <a:r>
              <a:rPr lang="pt-BR" sz="1200" err="1">
                <a:ea typeface="+mn-lt"/>
                <a:cs typeface="+mn-lt"/>
              </a:rPr>
              <a:t>requests.get</a:t>
            </a:r>
            <a:r>
              <a:rPr lang="pt-BR" sz="1200">
                <a:ea typeface="+mn-lt"/>
                <a:cs typeface="+mn-lt"/>
              </a:rPr>
              <a:t>(link)</a:t>
            </a:r>
            <a:endParaRPr lang="pt-BR" sz="1200"/>
          </a:p>
          <a:p>
            <a:r>
              <a:rPr lang="pt-BR" sz="1200" err="1">
                <a:ea typeface="+mn-lt"/>
                <a:cs typeface="+mn-lt"/>
              </a:rPr>
              <a:t>dicRequisicao</a:t>
            </a:r>
            <a:r>
              <a:rPr lang="pt-BR" sz="1200">
                <a:ea typeface="+mn-lt"/>
                <a:cs typeface="+mn-lt"/>
              </a:rPr>
              <a:t> = </a:t>
            </a:r>
            <a:r>
              <a:rPr lang="pt-BR" sz="1200" err="1">
                <a:ea typeface="+mn-lt"/>
                <a:cs typeface="+mn-lt"/>
              </a:rPr>
              <a:t>requisicao.json</a:t>
            </a:r>
            <a:r>
              <a:rPr lang="pt-BR" sz="1200">
                <a:ea typeface="+mn-lt"/>
                <a:cs typeface="+mn-lt"/>
              </a:rPr>
              <a:t>()</a:t>
            </a:r>
            <a:endParaRPr lang="pt-BR" sz="1200"/>
          </a:p>
          <a:p>
            <a:r>
              <a:rPr lang="pt-BR" sz="1200">
                <a:ea typeface="+mn-lt"/>
                <a:cs typeface="+mn-lt"/>
              </a:rPr>
              <a:t>print(</a:t>
            </a:r>
            <a:r>
              <a:rPr lang="pt-BR" sz="1200" err="1">
                <a:ea typeface="+mn-lt"/>
                <a:cs typeface="+mn-lt"/>
              </a:rPr>
              <a:t>dicRequisicao</a:t>
            </a:r>
            <a:r>
              <a:rPr lang="pt-BR" sz="1200">
                <a:ea typeface="+mn-lt"/>
                <a:cs typeface="+mn-lt"/>
              </a:rPr>
              <a:t>) #Um print para a gente ver o que veio de lá...</a:t>
            </a:r>
            <a:endParaRPr lang="pt-BR" sz="1200"/>
          </a:p>
          <a:p>
            <a:endParaRPr lang="pt-BR" sz="1200"/>
          </a:p>
          <a:p>
            <a:endParaRPr lang="pt-BR" sz="1200"/>
          </a:p>
          <a:p>
            <a:endParaRPr lang="pt-BR" sz="1200"/>
          </a:p>
          <a:p>
            <a:r>
              <a:rPr lang="pt-BR" sz="1200">
                <a:ea typeface="+mn-lt"/>
                <a:cs typeface="+mn-lt"/>
              </a:rPr>
              <a:t>#Agora, basta separar o que queremos e transferira para variáveis</a:t>
            </a:r>
            <a:endParaRPr lang="pt-BR" sz="1200"/>
          </a:p>
          <a:p>
            <a:endParaRPr lang="pt-BR" sz="1200"/>
          </a:p>
          <a:p>
            <a:r>
              <a:rPr lang="pt-BR" sz="1200" err="1">
                <a:ea typeface="+mn-lt"/>
                <a:cs typeface="+mn-lt"/>
              </a:rPr>
              <a:t>estadobuscador</a:t>
            </a:r>
            <a:r>
              <a:rPr lang="pt-BR" sz="1200">
                <a:ea typeface="+mn-lt"/>
                <a:cs typeface="+mn-lt"/>
              </a:rPr>
              <a:t> = </a:t>
            </a:r>
            <a:r>
              <a:rPr lang="pt-BR" sz="1200" err="1">
                <a:ea typeface="+mn-lt"/>
                <a:cs typeface="+mn-lt"/>
              </a:rPr>
              <a:t>dicRequisicao</a:t>
            </a:r>
            <a:r>
              <a:rPr lang="pt-BR" sz="1200">
                <a:ea typeface="+mn-lt"/>
                <a:cs typeface="+mn-lt"/>
              </a:rPr>
              <a:t>['uf']</a:t>
            </a:r>
            <a:endParaRPr lang="pt-BR" sz="1200"/>
          </a:p>
          <a:p>
            <a:endParaRPr lang="pt-BR" sz="1200"/>
          </a:p>
          <a:p>
            <a:r>
              <a:rPr lang="pt-BR" sz="1200" err="1">
                <a:ea typeface="+mn-lt"/>
                <a:cs typeface="+mn-lt"/>
              </a:rPr>
              <a:t>logradourobuscador</a:t>
            </a:r>
            <a:r>
              <a:rPr lang="pt-BR" sz="1200">
                <a:ea typeface="+mn-lt"/>
                <a:cs typeface="+mn-lt"/>
              </a:rPr>
              <a:t> = </a:t>
            </a:r>
            <a:r>
              <a:rPr lang="pt-BR" sz="1200" err="1">
                <a:ea typeface="+mn-lt"/>
                <a:cs typeface="+mn-lt"/>
              </a:rPr>
              <a:t>dicRequisicao</a:t>
            </a:r>
            <a:r>
              <a:rPr lang="pt-BR" sz="1200">
                <a:ea typeface="+mn-lt"/>
                <a:cs typeface="+mn-lt"/>
              </a:rPr>
              <a:t>['logradouro']</a:t>
            </a:r>
            <a:endParaRPr lang="pt-BR" sz="1200"/>
          </a:p>
          <a:p>
            <a:endParaRPr lang="pt-BR" sz="1200"/>
          </a:p>
          <a:p>
            <a:r>
              <a:rPr lang="pt-BR" sz="1200" err="1">
                <a:ea typeface="+mn-lt"/>
                <a:cs typeface="+mn-lt"/>
              </a:rPr>
              <a:t>bairrobuscador</a:t>
            </a:r>
            <a:r>
              <a:rPr lang="pt-BR" sz="1200">
                <a:ea typeface="+mn-lt"/>
                <a:cs typeface="+mn-lt"/>
              </a:rPr>
              <a:t> = </a:t>
            </a:r>
            <a:r>
              <a:rPr lang="pt-BR" sz="1200" err="1">
                <a:ea typeface="+mn-lt"/>
                <a:cs typeface="+mn-lt"/>
              </a:rPr>
              <a:t>dicRequisicao</a:t>
            </a:r>
            <a:r>
              <a:rPr lang="pt-BR" sz="1200">
                <a:ea typeface="+mn-lt"/>
                <a:cs typeface="+mn-lt"/>
              </a:rPr>
              <a:t>['bairro']</a:t>
            </a:r>
            <a:endParaRPr lang="pt-BR" sz="1200"/>
          </a:p>
          <a:p>
            <a:endParaRPr lang="pt-BR" sz="1200"/>
          </a:p>
          <a:p>
            <a:r>
              <a:rPr lang="pt-BR" sz="1200" err="1">
                <a:ea typeface="+mn-lt"/>
                <a:cs typeface="+mn-lt"/>
              </a:rPr>
              <a:t>cidadebuscador</a:t>
            </a:r>
            <a:r>
              <a:rPr lang="pt-BR" sz="1200">
                <a:ea typeface="+mn-lt"/>
                <a:cs typeface="+mn-lt"/>
              </a:rPr>
              <a:t> = </a:t>
            </a:r>
            <a:r>
              <a:rPr lang="pt-BR" sz="1200" err="1">
                <a:ea typeface="+mn-lt"/>
                <a:cs typeface="+mn-lt"/>
              </a:rPr>
              <a:t>dicRequisicao</a:t>
            </a:r>
            <a:r>
              <a:rPr lang="pt-BR" sz="1200">
                <a:ea typeface="+mn-lt"/>
                <a:cs typeface="+mn-lt"/>
              </a:rPr>
              <a:t>['localidade’]</a:t>
            </a:r>
            <a:endParaRPr lang="pt-BR" sz="1200"/>
          </a:p>
          <a:p>
            <a:endParaRPr lang="pt-BR" sz="1200"/>
          </a:p>
          <a:p>
            <a:endParaRPr lang="pt-BR" sz="1200"/>
          </a:p>
          <a:p>
            <a:r>
              <a:rPr lang="pt-BR" sz="1200">
                <a:ea typeface="+mn-lt"/>
                <a:cs typeface="+mn-lt"/>
              </a:rPr>
              <a:t>#Finalmente, só imprimir !</a:t>
            </a:r>
            <a:endParaRPr lang="pt-BR" sz="1200"/>
          </a:p>
          <a:p>
            <a:endParaRPr lang="pt-BR" sz="1200"/>
          </a:p>
          <a:p>
            <a:r>
              <a:rPr lang="pt-BR" sz="1200">
                <a:ea typeface="+mn-lt"/>
                <a:cs typeface="+mn-lt"/>
              </a:rPr>
              <a:t>print(</a:t>
            </a:r>
            <a:r>
              <a:rPr lang="pt-BR" sz="1200" err="1">
                <a:ea typeface="+mn-lt"/>
                <a:cs typeface="+mn-lt"/>
              </a:rPr>
              <a:t>estadobuscador</a:t>
            </a:r>
            <a:r>
              <a:rPr lang="pt-BR" sz="1200">
                <a:ea typeface="+mn-lt"/>
                <a:cs typeface="+mn-lt"/>
              </a:rPr>
              <a:t>)</a:t>
            </a:r>
            <a:endParaRPr lang="pt-BR" sz="1200"/>
          </a:p>
          <a:p>
            <a:endParaRPr lang="pt-BR" sz="1200"/>
          </a:p>
          <a:p>
            <a:r>
              <a:rPr lang="pt-BR" sz="1200">
                <a:ea typeface="+mn-lt"/>
                <a:cs typeface="+mn-lt"/>
              </a:rPr>
              <a:t>print(</a:t>
            </a:r>
            <a:r>
              <a:rPr lang="pt-BR" sz="1200" err="1">
                <a:ea typeface="+mn-lt"/>
                <a:cs typeface="+mn-lt"/>
              </a:rPr>
              <a:t>logradourobuscador</a:t>
            </a:r>
            <a:r>
              <a:rPr lang="pt-BR" sz="1200">
                <a:ea typeface="+mn-lt"/>
                <a:cs typeface="+mn-lt"/>
              </a:rPr>
              <a:t>)</a:t>
            </a:r>
            <a:endParaRPr lang="pt-BR" sz="1200"/>
          </a:p>
          <a:p>
            <a:endParaRPr lang="pt-BR" sz="1200"/>
          </a:p>
          <a:p>
            <a:r>
              <a:rPr lang="pt-BR" sz="1200">
                <a:ea typeface="+mn-lt"/>
                <a:cs typeface="+mn-lt"/>
              </a:rPr>
              <a:t>print(</a:t>
            </a:r>
            <a:r>
              <a:rPr lang="pt-BR" sz="1200" err="1">
                <a:ea typeface="+mn-lt"/>
                <a:cs typeface="+mn-lt"/>
              </a:rPr>
              <a:t>bairrobuscador</a:t>
            </a:r>
            <a:r>
              <a:rPr lang="pt-BR" sz="1200">
                <a:ea typeface="+mn-lt"/>
                <a:cs typeface="+mn-lt"/>
              </a:rPr>
              <a:t>)</a:t>
            </a:r>
            <a:endParaRPr lang="pt-BR" sz="1200"/>
          </a:p>
          <a:p>
            <a:endParaRPr lang="pt-BR" sz="1200"/>
          </a:p>
          <a:p>
            <a:r>
              <a:rPr lang="pt-BR" sz="1200">
                <a:ea typeface="+mn-lt"/>
                <a:cs typeface="+mn-lt"/>
              </a:rPr>
              <a:t>print(</a:t>
            </a:r>
            <a:r>
              <a:rPr lang="pt-BR" sz="1200" err="1">
                <a:ea typeface="+mn-lt"/>
                <a:cs typeface="+mn-lt"/>
              </a:rPr>
              <a:t>cidadebuscador</a:t>
            </a:r>
            <a:r>
              <a:rPr lang="pt-BR" sz="1200">
                <a:ea typeface="+mn-lt"/>
                <a:cs typeface="+mn-lt"/>
              </a:rPr>
              <a:t>)</a:t>
            </a: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374916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7FDE05-20E2-4AE0-3FE1-ACD8F56A7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2729" r="27284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5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B28C5-B9F8-BC70-B0F4-CCA7785C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pt-BR"/>
              <a:t>Dicionário {  }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8213A-3DB9-973F-F15A-BCD2F586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pt-BR"/>
              <a:t>Dicionário é uma estrutura de dados que armazena pares de chave-valor. As chaves são usadas para indexar e acessar os valores correspondentes. </a:t>
            </a:r>
          </a:p>
        </p:txBody>
      </p:sp>
    </p:spTree>
    <p:extLst>
      <p:ext uri="{BB962C8B-B14F-4D97-AF65-F5344CB8AC3E}">
        <p14:creationId xmlns:p14="http://schemas.microsoft.com/office/powerpoint/2010/main" val="104007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8FFD-B7B4-B9B8-24E4-766F110D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/>
              <a:t>Exercícios </a:t>
            </a:r>
            <a:r>
              <a:rPr lang="pt-BR" sz="6600">
                <a:sym typeface="Wingdings" panose="05000000000000000000" pitchFamily="2" charset="2"/>
              </a:rPr>
              <a:t></a:t>
            </a:r>
            <a:endParaRPr lang="pt-BR" sz="6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A62F6-31C9-9E2E-4414-86F4BAB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0742"/>
          </a:xfrm>
        </p:spPr>
        <p:txBody>
          <a:bodyPr/>
          <a:lstStyle/>
          <a:p>
            <a:r>
              <a:rPr lang="pt-BR"/>
              <a:t>Elabore um programa que retire do site :</a:t>
            </a:r>
            <a:br>
              <a:rPr lang="pt-BR"/>
            </a:br>
            <a:r>
              <a:rPr lang="pt-BR" sz="1800">
                <a:hlinkClick r:id="rId2"/>
              </a:rPr>
              <a:t>https://economia.awesomeapi.com.br/all/USD-BRL</a:t>
            </a:r>
            <a:r>
              <a:rPr lang="pt-BR" sz="1800"/>
              <a:t> </a:t>
            </a:r>
          </a:p>
          <a:p>
            <a:pPr marL="0" indent="0">
              <a:buNone/>
            </a:pPr>
            <a:endParaRPr lang="pt-BR" sz="1800"/>
          </a:p>
          <a:p>
            <a:r>
              <a:rPr lang="pt-BR"/>
              <a:t>Os seguintes dados</a:t>
            </a:r>
          </a:p>
          <a:p>
            <a:pPr lvl="1"/>
            <a:r>
              <a:rPr lang="pt-BR" sz="2000"/>
              <a:t>Valor do Dólar americano hoje;</a:t>
            </a:r>
          </a:p>
          <a:p>
            <a:pPr lvl="1"/>
            <a:r>
              <a:rPr lang="pt-BR" sz="2000"/>
              <a:t>Valor do Peso argentino hoje;</a:t>
            </a:r>
          </a:p>
          <a:p>
            <a:pPr lvl="1"/>
            <a:r>
              <a:rPr lang="pt-BR" sz="2000"/>
              <a:t>Valor do Ethereum hoje;</a:t>
            </a:r>
          </a:p>
        </p:txBody>
      </p:sp>
    </p:spTree>
    <p:extLst>
      <p:ext uri="{BB962C8B-B14F-4D97-AF65-F5344CB8AC3E}">
        <p14:creationId xmlns:p14="http://schemas.microsoft.com/office/powerpoint/2010/main" val="336061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CB5C2-671D-06DD-0DEF-718F05B2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Dados retirados do </a:t>
            </a:r>
            <a:r>
              <a:rPr lang="pt-BR" err="1"/>
              <a:t>Json</a:t>
            </a:r>
            <a:r>
              <a:rPr lang="pt-BR"/>
              <a:t> previsão do tempo;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2FC96-13BF-5F8F-4F63-98B951F0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83" y="2222287"/>
            <a:ext cx="10554574" cy="4188525"/>
          </a:xfrm>
        </p:spPr>
        <p:txBody>
          <a:bodyPr>
            <a:normAutofit fontScale="77500" lnSpcReduction="20000"/>
          </a:bodyPr>
          <a:lstStyle/>
          <a:p>
            <a:r>
              <a:rPr lang="pt-BR"/>
              <a:t>Data;</a:t>
            </a:r>
          </a:p>
          <a:p>
            <a:r>
              <a:rPr lang="pt-BR"/>
              <a:t>Dia da semana;</a:t>
            </a:r>
          </a:p>
          <a:p>
            <a:r>
              <a:rPr lang="pt-BR"/>
              <a:t>Descrição do tempo (Nublado, sol ,chuva);</a:t>
            </a:r>
          </a:p>
          <a:p>
            <a:r>
              <a:rPr lang="pt-BR"/>
              <a:t>Temperatura Mínima;</a:t>
            </a:r>
          </a:p>
          <a:p>
            <a:r>
              <a:rPr lang="pt-BR"/>
              <a:t>Temperatura Máxima;</a:t>
            </a:r>
          </a:p>
          <a:p>
            <a:r>
              <a:rPr lang="pt-BR"/>
              <a:t>Velocidade do vento;</a:t>
            </a:r>
          </a:p>
          <a:p>
            <a:r>
              <a:rPr lang="pt-BR"/>
              <a:t>Humidade relativa do Ar;</a:t>
            </a:r>
          </a:p>
          <a:p>
            <a:r>
              <a:rPr lang="pt-BR"/>
              <a:t>Hora Nascer do sol;</a:t>
            </a:r>
          </a:p>
          <a:p>
            <a:r>
              <a:rPr lang="pt-BR"/>
              <a:t>hora de pôr do sol;</a:t>
            </a:r>
          </a:p>
          <a:p>
            <a:r>
              <a:rPr lang="pt-BR"/>
              <a:t>Fase da lua;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8640CE-1A74-8C50-47DF-9A1D13EA0FBA}"/>
              </a:ext>
            </a:extLst>
          </p:cNvPr>
          <p:cNvSpPr txBox="1">
            <a:spLocks/>
          </p:cNvSpPr>
          <p:nvPr/>
        </p:nvSpPr>
        <p:spPr>
          <a:xfrm>
            <a:off x="766271" y="620060"/>
            <a:ext cx="11432692" cy="16022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http://api.tempo.com/index.php?api_lang=br&amp;localidad=12996&amp;affiliate_id=tk99un15usak&amp;v=3.0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6481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EB39-E8DB-B523-039D-D958A796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Copiem o link do site Previsão do tempo.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40A22-5A10-53E4-9E5A-898AACBD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http://api.tempo.com/index.php?api_lang=br&amp;localidad=12996&amp;affiliate_id=tk99un15usak&amp;v=3.0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4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B521B-75A5-EC45-506E-E99AB7DC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Dicionário {  } – chave-valor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5BCB4-7ABB-F666-AFF0-7FF6592C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489323" cy="3636511"/>
          </a:xfrm>
        </p:spPr>
        <p:txBody>
          <a:bodyPr/>
          <a:lstStyle/>
          <a:p>
            <a:r>
              <a:rPr lang="pt-BR" sz="2800"/>
              <a:t>Os dicionários são úteis quando precisamos armazenar e recuperar dados de forma eficiente com base em uma chave.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37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5B785-5785-CF69-189D-D1030825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{ } valores ou tipos armazenados.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AA3E3-E444-A21D-6D8B-8DD96FF4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960314" cy="3636511"/>
          </a:xfrm>
        </p:spPr>
        <p:txBody>
          <a:bodyPr/>
          <a:lstStyle/>
          <a:p>
            <a:pPr algn="just"/>
            <a:r>
              <a:rPr lang="pt-BR"/>
              <a:t>O valor de uma chave pode ser um número, uma </a:t>
            </a:r>
            <a:r>
              <a:rPr lang="pt-BR" err="1"/>
              <a:t>string</a:t>
            </a:r>
            <a:r>
              <a:rPr lang="pt-BR"/>
              <a:t>, uma lista ou até mesmo outro dicionário. De fato, podemos usar qualquer objeto que possa ser criado em Python como valor de um dicionário.</a:t>
            </a:r>
          </a:p>
        </p:txBody>
      </p:sp>
    </p:spTree>
    <p:extLst>
      <p:ext uri="{BB962C8B-B14F-4D97-AF65-F5344CB8AC3E}">
        <p14:creationId xmlns:p14="http://schemas.microsoft.com/office/powerpoint/2010/main" val="98589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F0170-CF46-EDCF-F3FC-F72D2E7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Dicionário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1B551-E16D-45BF-3FE3-5D6366D2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pt-BR" b="0" i="0">
                <a:solidFill>
                  <a:srgbClr val="D1D5DB"/>
                </a:solidFill>
                <a:effectLst/>
                <a:latin typeface="Söhne"/>
              </a:rPr>
              <a:t>Para criar um dicionário em Python, você pode usar chaves {} e separar cada par chave-valor com dois pontos (:). Por exemplo: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9A1401-7E1D-7137-8DF2-521C8695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7" y="3429000"/>
            <a:ext cx="10986729" cy="15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6A30-47EC-A223-2BDE-987FB7DA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Adicionando novos pares: chave-valor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47862D-319F-6AB4-BD77-8F98505AE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35" y="2335238"/>
            <a:ext cx="10709636" cy="2569295"/>
          </a:xfrm>
        </p:spPr>
      </p:pic>
    </p:spTree>
    <p:extLst>
      <p:ext uri="{BB962C8B-B14F-4D97-AF65-F5344CB8AC3E}">
        <p14:creationId xmlns:p14="http://schemas.microsoft.com/office/powerpoint/2010/main" val="1359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6A30-47EC-A223-2BDE-987FB7DA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Adicionando novos pares: chave-valor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7C5395-8D8E-8A0C-8EDD-90B49E05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B450D1-4D5F-8EA2-2C54-F1C4CDF9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48" y="2414587"/>
            <a:ext cx="7214889" cy="32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FB76-4C91-01BD-A90D-9E51FD5C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Adicionando pares </a:t>
            </a:r>
            <a:r>
              <a:rPr lang="pt-BR" err="1"/>
              <a:t>automáticamente</a:t>
            </a:r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445EED-00E5-9CEC-C3CC-433A2C80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391" y="2644858"/>
            <a:ext cx="8487878" cy="2855190"/>
          </a:xfrm>
        </p:spPr>
      </p:pic>
    </p:spTree>
    <p:extLst>
      <p:ext uri="{BB962C8B-B14F-4D97-AF65-F5344CB8AC3E}">
        <p14:creationId xmlns:p14="http://schemas.microsoft.com/office/powerpoint/2010/main" val="109481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1FC2A-A104-E252-AF46-B6DFF669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Entrada via input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976793-5454-AA7C-7793-29A7A1C32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97540"/>
            <a:ext cx="10346304" cy="2633343"/>
          </a:xfrm>
        </p:spPr>
      </p:pic>
    </p:spTree>
    <p:extLst>
      <p:ext uri="{BB962C8B-B14F-4D97-AF65-F5344CB8AC3E}">
        <p14:creationId xmlns:p14="http://schemas.microsoft.com/office/powerpoint/2010/main" val="255108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477EE624CE634E979F0CB21B6A2C6C" ma:contentTypeVersion="4" ma:contentTypeDescription="Crie um novo documento." ma:contentTypeScope="" ma:versionID="f8283c838b8f5190c2d96440e17e5236">
  <xsd:schema xmlns:xsd="http://www.w3.org/2001/XMLSchema" xmlns:xs="http://www.w3.org/2001/XMLSchema" xmlns:p="http://schemas.microsoft.com/office/2006/metadata/properties" xmlns:ns2="20239b87-5e49-416b-88a1-8a43c7fa1f52" targetNamespace="http://schemas.microsoft.com/office/2006/metadata/properties" ma:root="true" ma:fieldsID="9f3fac46fddf912ee5c208003cdddae1" ns2:_="">
    <xsd:import namespace="20239b87-5e49-416b-88a1-8a43c7fa1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9b87-5e49-416b-88a1-8a43c7fa1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E0A7EE-6A84-4B05-B1CD-DAEED1CDA137}"/>
</file>

<file path=customXml/itemProps2.xml><?xml version="1.0" encoding="utf-8"?>
<ds:datastoreItem xmlns:ds="http://schemas.openxmlformats.org/officeDocument/2006/customXml" ds:itemID="{77421573-EEFE-4FD8-A42D-209A1CC307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093D9D-8DE9-4141-BB41-1FFF2411C894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Citável</vt:lpstr>
      <vt:lpstr>Dicionário em Python </vt:lpstr>
      <vt:lpstr>Dicionário {  } </vt:lpstr>
      <vt:lpstr>Dicionário {  } – chave-valor</vt:lpstr>
      <vt:lpstr>{ } valores ou tipos armazenados.</vt:lpstr>
      <vt:lpstr>Dicionário Simples</vt:lpstr>
      <vt:lpstr>Adicionando novos pares: chave-valor </vt:lpstr>
      <vt:lpstr>Adicionando novos pares: chave-valor </vt:lpstr>
      <vt:lpstr>Adicionando pares automáticamente</vt:lpstr>
      <vt:lpstr>Entrada via input</vt:lpstr>
      <vt:lpstr>Removendo pares chave-valor</vt:lpstr>
      <vt:lpstr>Percorrendo valores em um dicionário</vt:lpstr>
      <vt:lpstr>Percorrendo valores em um dicionário</vt:lpstr>
      <vt:lpstr>Percorrendo valores em um dicionário</vt:lpstr>
      <vt:lpstr>Dicionário misto</vt:lpstr>
      <vt:lpstr>JSON  - JavaScript Object Notation</vt:lpstr>
      <vt:lpstr>Json - Exemplo</vt:lpstr>
      <vt:lpstr>API – Application Programming Interface</vt:lpstr>
      <vt:lpstr>Exemplo de uso API dos Correios</vt:lpstr>
      <vt:lpstr>Apresentação do PowerPoint</vt:lpstr>
      <vt:lpstr>Exercícios </vt:lpstr>
      <vt:lpstr>Dados retirados do Json previsão do tempo;</vt:lpstr>
      <vt:lpstr>Copiem o link do site Previsão do tempo.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Entidade e Relacionamento</dc:title>
  <dc:creator>ANTONIO JOSE DOS SANTOS JUNIOR</dc:creator>
  <cp:revision>1</cp:revision>
  <dcterms:created xsi:type="dcterms:W3CDTF">2020-03-18T11:52:42Z</dcterms:created>
  <dcterms:modified xsi:type="dcterms:W3CDTF">2024-04-26T11:27:24Z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0x010100D6477EE624CE634E979F0CB21B6A2C6C</vt:lpwstr>
  </property>
</Properties>
</file>