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5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87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4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5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15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2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02C5-16FC-4E8E-9223-F9A44FDC9A13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44BE-16E5-4A4F-B6C3-CEDAEB15ED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6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www.inf.pucrs.br/pinho/PCB/ComandosDeDecisao/Decisao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https://www.python.org/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59895"/>
            <a:ext cx="1817296" cy="19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8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 (switch case em outras linguagens)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err="1"/>
              <a:t>numeroDiaSemana</a:t>
            </a:r>
            <a:r>
              <a:rPr lang="pt-BR" dirty="0"/>
              <a:t> = 4</a:t>
            </a:r>
          </a:p>
          <a:p>
            <a:endParaRPr lang="pt-BR" dirty="0"/>
          </a:p>
          <a:p>
            <a:r>
              <a:rPr lang="pt-BR" dirty="0"/>
              <a:t>    match </a:t>
            </a:r>
            <a:r>
              <a:rPr lang="pt-BR" dirty="0" err="1"/>
              <a:t>numeroDiaSemana</a:t>
            </a:r>
            <a:r>
              <a:rPr lang="pt-BR" dirty="0"/>
              <a:t>:</a:t>
            </a:r>
          </a:p>
          <a:p>
            <a:r>
              <a:rPr lang="pt-BR" dirty="0"/>
              <a:t>        case 1: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("Domingo")</a:t>
            </a:r>
          </a:p>
          <a:p>
            <a:r>
              <a:rPr lang="pt-BR" dirty="0"/>
              <a:t>        case 2: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("Segunda")</a:t>
            </a:r>
          </a:p>
          <a:p>
            <a:r>
              <a:rPr lang="pt-BR" dirty="0"/>
              <a:t>        case 3: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("Terça")</a:t>
            </a:r>
          </a:p>
          <a:p>
            <a:r>
              <a:rPr lang="pt-BR" dirty="0"/>
              <a:t>        case 4: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("Quarta")</a:t>
            </a:r>
          </a:p>
          <a:p>
            <a:r>
              <a:rPr lang="pt-BR" dirty="0"/>
              <a:t>        case 5: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("Quinta")</a:t>
            </a:r>
          </a:p>
          <a:p>
            <a:r>
              <a:rPr lang="pt-BR" dirty="0"/>
              <a:t>        case 6: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("Sexta")</a:t>
            </a:r>
          </a:p>
          <a:p>
            <a:r>
              <a:rPr lang="pt-BR" dirty="0"/>
              <a:t>        case 7:</a:t>
            </a:r>
          </a:p>
          <a:p>
            <a:r>
              <a:rPr lang="pt-BR" dirty="0"/>
              <a:t>            </a:t>
            </a:r>
            <a:r>
              <a:rPr lang="pt-BR" dirty="0" err="1"/>
              <a:t>print</a:t>
            </a:r>
            <a:r>
              <a:rPr lang="pt-BR" dirty="0"/>
              <a:t>("Sábado")</a:t>
            </a:r>
          </a:p>
        </p:txBody>
      </p:sp>
    </p:spTree>
    <p:extLst>
      <p:ext uri="{BB962C8B-B14F-4D97-AF65-F5344CB8AC3E}">
        <p14:creationId xmlns:p14="http://schemas.microsoft.com/office/powerpoint/2010/main" val="287699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EE81-4F46-A240-5A9C-4C06C885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4C22E-8866-F761-2878-530B6E78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numeros</a:t>
            </a:r>
            <a:r>
              <a:rPr lang="it-IT" dirty="0" smtClean="0"/>
              <a:t> </a:t>
            </a:r>
            <a:r>
              <a:rPr lang="it-IT" dirty="0"/>
              <a:t>= [1, 2, 3, 4, 5]</a:t>
            </a:r>
          </a:p>
          <a:p>
            <a:endParaRPr lang="it-IT" dirty="0"/>
          </a:p>
          <a:p>
            <a:r>
              <a:rPr lang="it-IT" dirty="0"/>
              <a:t>for elemento in </a:t>
            </a:r>
            <a:r>
              <a:rPr lang="it-IT" dirty="0" smtClean="0"/>
              <a:t>numeros:</a:t>
            </a:r>
            <a:endParaRPr lang="it-IT" dirty="0"/>
          </a:p>
          <a:p>
            <a:r>
              <a:rPr lang="it-IT" dirty="0"/>
              <a:t>    print(elemento)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17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0C90-0CFA-FB0E-BFD6-70AAABAF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6297E-D1A6-EF64-F7DA-E98598AD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contador = 1</a:t>
            </a:r>
          </a:p>
          <a:p>
            <a:endParaRPr lang="pt-BR" dirty="0"/>
          </a:p>
          <a:p>
            <a:r>
              <a:rPr lang="pt-BR" dirty="0" err="1"/>
              <a:t>while</a:t>
            </a:r>
            <a:r>
              <a:rPr lang="pt-BR" dirty="0"/>
              <a:t> contador &lt;= 5:</a:t>
            </a:r>
          </a:p>
          <a:p>
            <a:r>
              <a:rPr lang="pt-BR" dirty="0"/>
              <a:t>    print(contador)</a:t>
            </a:r>
          </a:p>
          <a:p>
            <a:r>
              <a:rPr lang="pt-BR" dirty="0"/>
              <a:t>    contador += 1</a:t>
            </a:r>
          </a:p>
        </p:txBody>
      </p:sp>
    </p:spTree>
    <p:extLst>
      <p:ext uri="{BB962C8B-B14F-4D97-AF65-F5344CB8AC3E}">
        <p14:creationId xmlns:p14="http://schemas.microsoft.com/office/powerpoint/2010/main" val="242695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C082A-8AA3-9D16-A8E8-09021A60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 e 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580E3-E859-EBF6-976D-3E68367C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 i in range(1, </a:t>
            </a:r>
            <a:r>
              <a:rPr lang="pt-BR" dirty="0" smtClean="0"/>
              <a:t>10):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i == 3:</a:t>
            </a:r>
          </a:p>
          <a:p>
            <a:r>
              <a:rPr lang="pt-BR" dirty="0"/>
              <a:t>        continue  # Pula a se o i for igual a 3</a:t>
            </a:r>
          </a:p>
          <a:p>
            <a:r>
              <a:rPr lang="pt-BR" dirty="0"/>
              <a:t>    </a:t>
            </a:r>
            <a:r>
              <a:rPr lang="pt-BR" dirty="0" err="1"/>
              <a:t>print</a:t>
            </a:r>
            <a:r>
              <a:rPr lang="pt-BR" dirty="0"/>
              <a:t>(i)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i == 4:</a:t>
            </a:r>
          </a:p>
          <a:p>
            <a:r>
              <a:rPr lang="pt-BR" dirty="0"/>
              <a:t>        break  # Termina o laço se i for igual 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71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F63AF-116C-C1F7-1DFF-1603683A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E152E-FA18-2B1A-4F4F-5F6295D3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# Incremento</a:t>
            </a:r>
          </a:p>
          <a:p>
            <a:r>
              <a:rPr lang="es-ES" dirty="0"/>
              <a:t>x = 5</a:t>
            </a:r>
          </a:p>
          <a:p>
            <a:r>
              <a:rPr lang="es-ES" dirty="0"/>
              <a:t>x += 1  </a:t>
            </a:r>
            <a:r>
              <a:rPr lang="es-ES" dirty="0" smtClean="0"/>
              <a:t>#o </a:t>
            </a:r>
            <a:r>
              <a:rPr lang="es-ES" dirty="0" err="1" smtClean="0"/>
              <a:t>mesmo</a:t>
            </a:r>
            <a:r>
              <a:rPr lang="es-ES" dirty="0" smtClean="0"/>
              <a:t> que x </a:t>
            </a:r>
            <a:r>
              <a:rPr lang="es-ES" dirty="0"/>
              <a:t>= x + 1</a:t>
            </a:r>
          </a:p>
          <a:p>
            <a:r>
              <a:rPr lang="es-ES" dirty="0" err="1"/>
              <a:t>print</a:t>
            </a:r>
            <a:r>
              <a:rPr lang="es-ES" dirty="0"/>
              <a:t>(x)  # </a:t>
            </a:r>
            <a:r>
              <a:rPr lang="es-ES" dirty="0" err="1"/>
              <a:t>Saída</a:t>
            </a:r>
            <a:r>
              <a:rPr lang="es-ES" dirty="0"/>
              <a:t>: 6</a:t>
            </a:r>
          </a:p>
          <a:p>
            <a:endParaRPr lang="es-ES" dirty="0"/>
          </a:p>
          <a:p>
            <a:r>
              <a:rPr lang="es-ES" dirty="0"/>
              <a:t># Decremento</a:t>
            </a:r>
          </a:p>
          <a:p>
            <a:r>
              <a:rPr lang="es-ES" dirty="0"/>
              <a:t>y = 10</a:t>
            </a:r>
          </a:p>
          <a:p>
            <a:r>
              <a:rPr lang="es-ES" dirty="0"/>
              <a:t>y -= 1  # </a:t>
            </a:r>
            <a:r>
              <a:rPr lang="es-ES" dirty="0" smtClean="0"/>
              <a:t>o </a:t>
            </a:r>
            <a:r>
              <a:rPr lang="es-ES" dirty="0" err="1" smtClean="0"/>
              <a:t>mesmo</a:t>
            </a:r>
            <a:r>
              <a:rPr lang="es-ES" dirty="0" smtClean="0"/>
              <a:t> que </a:t>
            </a:r>
            <a:r>
              <a:rPr lang="es-ES" dirty="0"/>
              <a:t>y = y - 1</a:t>
            </a:r>
          </a:p>
          <a:p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Saída</a:t>
            </a:r>
            <a:r>
              <a:rPr lang="es-ES" dirty="0"/>
              <a:t>: 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5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4F9C9-7B5D-C6D4-0CB8-D33F0A45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Incremento e Decremento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6C12F-6398-B3E5-78C6-F8DA87A5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# Incremento com valor diferente de 1</a:t>
            </a:r>
          </a:p>
          <a:p>
            <a:r>
              <a:rPr lang="pt-BR" dirty="0"/>
              <a:t>x = 5</a:t>
            </a:r>
          </a:p>
          <a:p>
            <a:r>
              <a:rPr lang="pt-BR" dirty="0"/>
              <a:t>x += 3  </a:t>
            </a:r>
            <a:endParaRPr lang="pt-BR" dirty="0"/>
          </a:p>
          <a:p>
            <a:r>
              <a:rPr lang="pt-BR" dirty="0" err="1" smtClean="0"/>
              <a:t>print</a:t>
            </a:r>
            <a:r>
              <a:rPr lang="pt-BR" dirty="0" smtClean="0"/>
              <a:t>(x</a:t>
            </a:r>
            <a:r>
              <a:rPr lang="pt-BR" dirty="0"/>
              <a:t>)  # Saída: 8</a:t>
            </a:r>
          </a:p>
          <a:p>
            <a:endParaRPr lang="pt-BR" dirty="0"/>
          </a:p>
          <a:p>
            <a:r>
              <a:rPr lang="pt-BR" dirty="0"/>
              <a:t># Decremento com valor diferente de 1</a:t>
            </a:r>
          </a:p>
          <a:p>
            <a:r>
              <a:rPr lang="pt-BR" dirty="0"/>
              <a:t>y = 10</a:t>
            </a:r>
          </a:p>
          <a:p>
            <a:r>
              <a:rPr lang="pt-BR" dirty="0"/>
              <a:t>y -= 4  </a:t>
            </a:r>
            <a:endParaRPr lang="pt-BR" dirty="0" smtClean="0"/>
          </a:p>
          <a:p>
            <a:r>
              <a:rPr lang="pt-BR" dirty="0" err="1" smtClean="0"/>
              <a:t>print</a:t>
            </a:r>
            <a:r>
              <a:rPr lang="pt-BR" dirty="0" smtClean="0"/>
              <a:t>(y</a:t>
            </a:r>
            <a:r>
              <a:rPr lang="pt-BR" dirty="0"/>
              <a:t>)  # Saída: 6</a:t>
            </a:r>
          </a:p>
        </p:txBody>
      </p:sp>
    </p:spTree>
    <p:extLst>
      <p:ext uri="{BB962C8B-B14F-4D97-AF65-F5344CB8AC3E}">
        <p14:creationId xmlns:p14="http://schemas.microsoft.com/office/powerpoint/2010/main" val="344584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= ["</a:t>
            </a:r>
            <a:r>
              <a:rPr lang="en-US" dirty="0" err="1"/>
              <a:t>Ford","Volvo","BMW</a:t>
            </a:r>
            <a:r>
              <a:rPr lang="en-US" dirty="0"/>
              <a:t>"]</a:t>
            </a:r>
          </a:p>
          <a:p>
            <a:r>
              <a:rPr lang="en-US" dirty="0"/>
              <a:t>print(cars[0])</a:t>
            </a:r>
          </a:p>
          <a:p>
            <a:r>
              <a:rPr lang="en-US" dirty="0"/>
              <a:t>print(cars[1])</a:t>
            </a:r>
          </a:p>
          <a:p>
            <a:r>
              <a:rPr lang="en-US" dirty="0"/>
              <a:t>print(cars[2])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84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 x in cars: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Adicionando</a:t>
            </a:r>
            <a:r>
              <a:rPr lang="en-US" dirty="0" smtClean="0"/>
              <a:t> um element</a:t>
            </a:r>
          </a:p>
          <a:p>
            <a:r>
              <a:rPr lang="pt-BR" dirty="0" err="1"/>
              <a:t>cars.append</a:t>
            </a:r>
            <a:r>
              <a:rPr lang="pt-BR" dirty="0"/>
              <a:t>("Honda</a:t>
            </a:r>
            <a:r>
              <a:rPr lang="pt-BR" dirty="0" smtClean="0"/>
              <a:t>")</a:t>
            </a:r>
          </a:p>
          <a:p>
            <a:endParaRPr lang="pt-BR" dirty="0"/>
          </a:p>
          <a:p>
            <a:r>
              <a:rPr lang="pt-BR" dirty="0" smtClean="0"/>
              <a:t>Removendo um elemento</a:t>
            </a:r>
          </a:p>
          <a:p>
            <a:r>
              <a:rPr lang="pt-BR" dirty="0" err="1"/>
              <a:t>cars.pop</a:t>
            </a:r>
            <a:r>
              <a:rPr lang="pt-BR" dirty="0"/>
              <a:t>(1</a:t>
            </a:r>
            <a:r>
              <a:rPr lang="pt-BR" dirty="0" smtClean="0"/>
              <a:t>)</a:t>
            </a:r>
          </a:p>
          <a:p>
            <a:r>
              <a:rPr lang="pt-BR" dirty="0" err="1"/>
              <a:t>cars.remove</a:t>
            </a:r>
            <a:r>
              <a:rPr lang="pt-BR" dirty="0"/>
              <a:t>("Volvo")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62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hlinkClick r:id="rId2"/>
              </a:rPr>
              <a:t>https://</a:t>
            </a:r>
            <a:r>
              <a:rPr lang="pt-BR" sz="2400" dirty="0" smtClean="0">
                <a:hlinkClick r:id="rId2"/>
              </a:rPr>
              <a:t>www.inf.pucrs.br/pinho/PCB/ComandosDeDecisao/Decisao.htm</a:t>
            </a:r>
            <a:endParaRPr lang="pt-BR" sz="2400" dirty="0" smtClean="0"/>
          </a:p>
          <a:p>
            <a:r>
              <a:rPr lang="pt-BR" sz="2400" dirty="0">
                <a:hlinkClick r:id="rId3"/>
              </a:rPr>
              <a:t>https://www.w3schools.com/python</a:t>
            </a:r>
            <a:r>
              <a:rPr lang="pt-BR" sz="2400" dirty="0" smtClean="0">
                <a:hlinkClick r:id="rId3"/>
              </a:rPr>
              <a:t>/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0164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# comentário</a:t>
            </a:r>
          </a:p>
        </p:txBody>
      </p:sp>
    </p:spTree>
    <p:extLst>
      <p:ext uri="{BB962C8B-B14F-4D97-AF65-F5344CB8AC3E}">
        <p14:creationId xmlns:p14="http://schemas.microsoft.com/office/powerpoint/2010/main" val="7359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= 5</a:t>
            </a:r>
          </a:p>
          <a:p>
            <a:pPr marL="0" indent="0">
              <a:buNone/>
            </a:pPr>
            <a:r>
              <a:rPr lang="pt-BR" dirty="0"/>
              <a:t>b = 2;</a:t>
            </a:r>
          </a:p>
          <a:p>
            <a:pPr marL="0" indent="0">
              <a:buNone/>
            </a:pPr>
            <a:r>
              <a:rPr lang="pt-BR" dirty="0"/>
              <a:t>soma = a + b</a:t>
            </a:r>
          </a:p>
          <a:p>
            <a:pPr marL="0" indent="0">
              <a:buNone/>
            </a:pPr>
            <a:r>
              <a:rPr lang="pt-BR" dirty="0" err="1"/>
              <a:t>subtracao</a:t>
            </a:r>
            <a:r>
              <a:rPr lang="pt-BR" dirty="0"/>
              <a:t> = a - b</a:t>
            </a:r>
          </a:p>
          <a:p>
            <a:pPr marL="0" indent="0">
              <a:buNone/>
            </a:pPr>
            <a:r>
              <a:rPr lang="pt-BR" dirty="0" err="1"/>
              <a:t>multiplicacao</a:t>
            </a:r>
            <a:r>
              <a:rPr lang="pt-BR" dirty="0"/>
              <a:t> = a * b</a:t>
            </a:r>
          </a:p>
          <a:p>
            <a:pPr marL="0" indent="0">
              <a:buNone/>
            </a:pPr>
            <a:r>
              <a:rPr lang="pt-BR" dirty="0" err="1"/>
              <a:t>divisao</a:t>
            </a:r>
            <a:r>
              <a:rPr lang="pt-BR" dirty="0"/>
              <a:t> = a / b</a:t>
            </a:r>
          </a:p>
          <a:p>
            <a:pPr marL="0" indent="0">
              <a:buNone/>
            </a:pPr>
            <a:r>
              <a:rPr lang="pt-BR" dirty="0" err="1"/>
              <a:t>restoDivisao</a:t>
            </a:r>
            <a:r>
              <a:rPr lang="pt-BR" dirty="0"/>
              <a:t> = a % b</a:t>
            </a:r>
          </a:p>
        </p:txBody>
      </p:sp>
    </p:spTree>
    <p:extLst>
      <p:ext uri="{BB962C8B-B14F-4D97-AF65-F5344CB8AC3E}">
        <p14:creationId xmlns:p14="http://schemas.microsoft.com/office/powerpoint/2010/main" val="139029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Exibição de valores (</a:t>
            </a:r>
            <a:r>
              <a:rPr lang="pt-BR" dirty="0" err="1"/>
              <a:t>print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(soma)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subtracao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multiplicacao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divisao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</a:t>
            </a:r>
            <a:r>
              <a:rPr lang="pt-BR" dirty="0" err="1"/>
              <a:t>restoDivisao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(2 + 2)</a:t>
            </a:r>
          </a:p>
        </p:txBody>
      </p:sp>
    </p:spTree>
    <p:extLst>
      <p:ext uri="{BB962C8B-B14F-4D97-AF65-F5344CB8AC3E}">
        <p14:creationId xmlns:p14="http://schemas.microsoft.com/office/powerpoint/2010/main" val="54640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Concatenação de texto 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("Soma de ",</a:t>
            </a:r>
            <a:r>
              <a:rPr lang="pt-BR" dirty="0" err="1"/>
              <a:t>a,"+",b</a:t>
            </a:r>
            <a:r>
              <a:rPr lang="pt-BR" dirty="0"/>
              <a:t>," = ",soma)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('Soma de ', a, '+', b, ' = ', soma)</a:t>
            </a:r>
          </a:p>
        </p:txBody>
      </p:sp>
    </p:spTree>
    <p:extLst>
      <p:ext uri="{BB962C8B-B14F-4D97-AF65-F5344CB8AC3E}">
        <p14:creationId xmlns:p14="http://schemas.microsoft.com/office/powerpoint/2010/main" val="6614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 de decisão (simples e composta)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    nota1 = 7.5</a:t>
            </a:r>
          </a:p>
          <a:p>
            <a:r>
              <a:rPr lang="pt-BR" dirty="0"/>
              <a:t>    nota2 = 4.5</a:t>
            </a:r>
          </a:p>
          <a:p>
            <a:r>
              <a:rPr lang="pt-BR" dirty="0"/>
              <a:t>    media = (nota1+nota2)/2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(media&gt;=6):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('\</a:t>
            </a:r>
            <a:r>
              <a:rPr lang="pt-BR" dirty="0" err="1"/>
              <a:t>nmedia</a:t>
            </a:r>
            <a:r>
              <a:rPr lang="pt-BR" dirty="0"/>
              <a:t>',media, 'Aprovado')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('Parabéns')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('\</a:t>
            </a:r>
            <a:r>
              <a:rPr lang="pt-BR" dirty="0" err="1"/>
              <a:t>nmedia</a:t>
            </a:r>
            <a:r>
              <a:rPr lang="pt-BR" dirty="0"/>
              <a:t>', media, 'Reprovado')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('Estude mais')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print</a:t>
            </a:r>
            <a:r>
              <a:rPr lang="pt-BR" dirty="0"/>
              <a:t> ("Acabou a tomada de decisão")</a:t>
            </a:r>
          </a:p>
        </p:txBody>
      </p:sp>
    </p:spTree>
    <p:extLst>
      <p:ext uri="{BB962C8B-B14F-4D97-AF65-F5344CB8AC3E}">
        <p14:creationId xmlns:p14="http://schemas.microsoft.com/office/powerpoint/2010/main" val="45390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</a:t>
            </a:r>
          </a:p>
          <a:p>
            <a:r>
              <a:rPr lang="pt-BR" dirty="0"/>
              <a:t>&lt;</a:t>
            </a:r>
          </a:p>
          <a:p>
            <a:r>
              <a:rPr lang="pt-BR" dirty="0"/>
              <a:t>&gt;=</a:t>
            </a:r>
          </a:p>
          <a:p>
            <a:r>
              <a:rPr lang="pt-BR" dirty="0"/>
              <a:t>&lt;=</a:t>
            </a:r>
          </a:p>
          <a:p>
            <a:r>
              <a:rPr lang="pt-BR" dirty="0"/>
              <a:t>==</a:t>
            </a:r>
          </a:p>
          <a:p>
            <a:r>
              <a:rPr lang="pt-BR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86004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 de decisão encadeada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 </a:t>
            </a:r>
            <a:r>
              <a:rPr lang="pt-BR" dirty="0" err="1"/>
              <a:t>mes</a:t>
            </a:r>
            <a:r>
              <a:rPr lang="pt-BR" dirty="0"/>
              <a:t> = 2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mes</a:t>
            </a:r>
            <a:r>
              <a:rPr lang="pt-BR" dirty="0"/>
              <a:t>==1):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("Janeiro")</a:t>
            </a:r>
          </a:p>
          <a:p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(</a:t>
            </a:r>
            <a:r>
              <a:rPr lang="pt-BR" dirty="0" err="1"/>
              <a:t>mes</a:t>
            </a:r>
            <a:r>
              <a:rPr lang="pt-BR" dirty="0"/>
              <a:t>==2):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("Fevereiro")</a:t>
            </a:r>
          </a:p>
          <a:p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 (</a:t>
            </a:r>
            <a:r>
              <a:rPr lang="pt-BR" dirty="0" err="1"/>
              <a:t>mes</a:t>
            </a:r>
            <a:r>
              <a:rPr lang="pt-BR" dirty="0"/>
              <a:t> == 3):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("Março")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print</a:t>
            </a:r>
            <a:r>
              <a:rPr lang="pt-BR" dirty="0"/>
              <a:t>("Mês inválido")</a:t>
            </a:r>
          </a:p>
        </p:txBody>
      </p:sp>
    </p:spTree>
    <p:extLst>
      <p:ext uri="{BB962C8B-B14F-4D97-AF65-F5344CB8AC3E}">
        <p14:creationId xmlns:p14="http://schemas.microsoft.com/office/powerpoint/2010/main" val="38794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nome = input("Digite seu nome: ")</a:t>
            </a:r>
          </a:p>
          <a:p>
            <a:r>
              <a:rPr lang="pt-BR" dirty="0"/>
              <a:t> idade = </a:t>
            </a:r>
            <a:r>
              <a:rPr lang="pt-BR" dirty="0" err="1"/>
              <a:t>int</a:t>
            </a:r>
            <a:r>
              <a:rPr lang="pt-BR" dirty="0"/>
              <a:t>(input("Digite sua idade: "))</a:t>
            </a:r>
          </a:p>
          <a:p>
            <a:r>
              <a:rPr lang="pt-BR" dirty="0"/>
              <a:t> peso = </a:t>
            </a:r>
            <a:r>
              <a:rPr lang="pt-BR" dirty="0" err="1"/>
              <a:t>float</a:t>
            </a:r>
            <a:r>
              <a:rPr lang="pt-BR" dirty="0"/>
              <a:t>(input("Digite seu peso: "))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print</a:t>
            </a:r>
            <a:r>
              <a:rPr lang="pt-BR" dirty="0"/>
              <a:t>("Nome: ",nome,"\</a:t>
            </a:r>
            <a:r>
              <a:rPr lang="pt-BR" dirty="0" err="1"/>
              <a:t>nIdade</a:t>
            </a:r>
            <a:r>
              <a:rPr lang="pt-BR" dirty="0"/>
              <a:t>: ",idade,"\</a:t>
            </a:r>
            <a:r>
              <a:rPr lang="pt-BR" dirty="0" err="1"/>
              <a:t>nPeso</a:t>
            </a:r>
            <a:r>
              <a:rPr lang="pt-BR" dirty="0"/>
              <a:t>: ",peso)</a:t>
            </a:r>
          </a:p>
        </p:txBody>
      </p:sp>
    </p:spTree>
    <p:extLst>
      <p:ext uri="{BB962C8B-B14F-4D97-AF65-F5344CB8AC3E}">
        <p14:creationId xmlns:p14="http://schemas.microsoft.com/office/powerpoint/2010/main" val="2303119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586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Python</vt:lpstr>
      <vt:lpstr>Comentário</vt:lpstr>
      <vt:lpstr>Declaração e atribuição de valores</vt:lpstr>
      <vt:lpstr>Exibição de valores (print)</vt:lpstr>
      <vt:lpstr>Concatenação de texto e variáveis</vt:lpstr>
      <vt:lpstr>Tomada de decisão (simples e composta)</vt:lpstr>
      <vt:lpstr>Operadores relacionais</vt:lpstr>
      <vt:lpstr>Tomada de decisão encadeada</vt:lpstr>
      <vt:lpstr>Entrada de valores</vt:lpstr>
      <vt:lpstr>match (switch case em outras linguagens)</vt:lpstr>
      <vt:lpstr>Laço for</vt:lpstr>
      <vt:lpstr>Laço while</vt:lpstr>
      <vt:lpstr>Break e continue</vt:lpstr>
      <vt:lpstr>Incremento e Decremento</vt:lpstr>
      <vt:lpstr>Incremento e Decremento</vt:lpstr>
      <vt:lpstr>Array</vt:lpstr>
      <vt:lpstr>Array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15</cp:revision>
  <dcterms:created xsi:type="dcterms:W3CDTF">2024-03-13T16:44:06Z</dcterms:created>
  <dcterms:modified xsi:type="dcterms:W3CDTF">2024-03-20T17:50:57Z</dcterms:modified>
</cp:coreProperties>
</file>