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426C3-A15B-E35A-EFD0-422BF280F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2D6C07-1203-31FE-942C-B4C6103F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EC108-A836-2621-E91A-8F929669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C37E4-453E-72D6-5DB1-9D27CA93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9CC65-7F97-C05F-2766-43447C11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3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06FA-28AC-A1D0-6254-89F9716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3F6DB7-3889-12A4-E1DE-CBA56F005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94C76-3E22-1B79-830D-27EAC3ED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6EE21-3082-2989-0E6D-171648B0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1A280-FAA7-5529-EEA1-C122AF5A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6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0D1DB8-34A3-07F4-44CE-A37E44FD0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6012EA-6192-AA3B-28DE-0EE26729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0FA2-D9A0-3F1F-D993-C83613F1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9144F-67EC-12B1-A2F9-9CC7E2E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D0DD7-2A9F-C25E-2892-2A185950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95DC7-8D3F-1CDE-8425-1F1041AF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D4816-9CF3-1647-22B8-8678B6CD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65D67-D844-23DE-E0A9-66600E87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C0806-1542-EF76-987E-87BBC07C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418D-3D07-B99E-D78F-5E52E54B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A4F2-7F34-88F8-7D6A-9AE6DDE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704FC-E473-8C1C-4A55-D2D089EB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DEDF-E1EF-88EF-D79F-BD0A1449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F7879-7776-920C-088A-9F720E9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440DC-728D-ECCF-207D-040E0EC8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6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0D5-389F-92C2-FD1F-6D1B510C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40623-54CE-4F2A-8BAC-8FBF301F9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AFCE9E-8FA3-09C3-C848-D84272B7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282C9-FC7A-0301-742F-66D7ADAC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48B16-7AA3-7CF3-8157-BADF8A5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4A507-5EB7-3385-80FD-8AA509BA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3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B0C96-49A6-B1A1-95AE-1F57A3D1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89709-8A89-A350-EDC3-9BB67009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64222F-F223-3CB3-8805-96DC9559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E98BEB-1B2C-346C-DE96-511FCCE4D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0E9CE1-C9A6-BC5E-BB24-20BA2D55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A6C87B-553D-1E77-FF33-ACC147D9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597B73-6D71-5BD7-E95C-75FF44D7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FD551-88CB-8077-CA39-B1343254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7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859A-DC39-9FA0-882A-A4BD4BF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B7F849-725F-C892-E46B-4E3C853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8A4F53-3552-7CF3-DD74-67E8BCF5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EB64F-E9F5-A3D7-E0C7-173E7E2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0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830F4F-4224-7806-846F-9B23FE64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E6A6A5-6FAD-716C-C8DC-A439EB2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58D35E-D77E-487B-8ED1-3FCFDAEF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2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A423-24B5-FA6A-37B2-8A1E1C38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27D7-7E22-67DF-6ACA-5F9BC35E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802899-4BF1-B08C-C746-BE71F0AC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F5FAF-30EB-A24E-F5D5-831F0915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22161-D8E0-EE36-A520-CA9EFBB8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408A0-7D78-9D3F-23D3-EC5E07B7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7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9E185-698C-D868-567D-DF12450E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E703EE-C81D-74C3-5B57-EA2832D96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F5FA1-752C-42E4-4F18-AD7162DD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4B7333-9A00-630A-FDA6-2548CB2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5A0CB-28C0-947B-AF5D-0D031BF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DCDBF2-F67E-1F0E-518F-1DC3BEA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B4E719-9714-1176-32C9-EDA25AEA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5D3B2-47EB-0034-4114-8CBCA6F6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D0AFC-451C-831B-D365-7EADF2D05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A5EA2-557A-1140-B379-99B85356E9EC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7F5A8-1AF6-AA63-93DA-89DE9BBE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36642-67C6-A07F-B152-2A0C0E399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A30A-4DBB-DC47-9D5D-F095344C5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537" y="2216835"/>
            <a:ext cx="9476925" cy="2424330"/>
          </a:xfrm>
          <a:custGeom>
            <a:avLst/>
            <a:gdLst/>
            <a:ahLst/>
            <a:cxnLst/>
            <a:rect l="l" t="t" r="r" b="b"/>
            <a:pathLst>
              <a:path w="14215388" h="3636495">
                <a:moveTo>
                  <a:pt x="0" y="0"/>
                </a:moveTo>
                <a:lnTo>
                  <a:pt x="14215388" y="0"/>
                </a:lnTo>
                <a:lnTo>
                  <a:pt x="14215388" y="3636494"/>
                </a:lnTo>
                <a:lnTo>
                  <a:pt x="0" y="363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800"/>
          </a:p>
        </p:txBody>
      </p:sp>
    </p:spTree>
    <p:extLst>
      <p:ext uri="{BB962C8B-B14F-4D97-AF65-F5344CB8AC3E}">
        <p14:creationId xmlns:p14="http://schemas.microsoft.com/office/powerpoint/2010/main" val="344239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E9DA-0B5A-6C72-019C-687984BD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71F688-15ED-B584-64F8-FC849CB70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4232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8EFF-69A0-E3AE-C3AE-DA965930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276663-F3B7-C7EA-6736-EAC039E35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706" y="0"/>
            <a:ext cx="13209412" cy="7430294"/>
          </a:xfrm>
        </p:spPr>
      </p:pic>
    </p:spTree>
    <p:extLst>
      <p:ext uri="{BB962C8B-B14F-4D97-AF65-F5344CB8AC3E}">
        <p14:creationId xmlns:p14="http://schemas.microsoft.com/office/powerpoint/2010/main" val="109798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011A4C-4961-D781-A3ED-7C1CD4453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0" r="6900" b="-24"/>
          <a:stretch/>
        </p:blipFill>
        <p:spPr>
          <a:xfrm>
            <a:off x="3146447" y="1511341"/>
            <a:ext cx="5162425" cy="4352400"/>
          </a:xfrm>
        </p:spPr>
      </p:pic>
    </p:spTree>
    <p:extLst>
      <p:ext uri="{BB962C8B-B14F-4D97-AF65-F5344CB8AC3E}">
        <p14:creationId xmlns:p14="http://schemas.microsoft.com/office/powerpoint/2010/main" val="2084998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enaoseioresto</dc:creator>
  <cp:lastModifiedBy>Luiz enaoseioresto</cp:lastModifiedBy>
  <cp:revision>8</cp:revision>
  <dcterms:created xsi:type="dcterms:W3CDTF">2024-04-16T00:39:50Z</dcterms:created>
  <dcterms:modified xsi:type="dcterms:W3CDTF">2024-04-16T03:21:17Z</dcterms:modified>
</cp:coreProperties>
</file>