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27.05.21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451D2C-3348-C24A-BB56-54ABF2B8F502}"/>
              </a:ext>
            </a:extLst>
          </p:cNvPr>
          <p:cNvGrpSpPr>
            <a:grpSpLocks noChangeAspect="1"/>
          </p:cNvGrpSpPr>
          <p:nvPr/>
        </p:nvGrpSpPr>
        <p:grpSpPr>
          <a:xfrm>
            <a:off x="9104235" y="1473694"/>
            <a:ext cx="2875562" cy="4244787"/>
            <a:chOff x="8166686" y="2226858"/>
            <a:chExt cx="2252310" cy="33247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8456A9-4451-604A-8F85-6D34FAB19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" r="29463"/>
            <a:stretch/>
          </p:blipFill>
          <p:spPr>
            <a:xfrm>
              <a:off x="8166686" y="2226858"/>
              <a:ext cx="2231468" cy="332476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5B1A144-BCF1-534A-8CFA-D324C8881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38" t="22725" r="16486" b="45471"/>
            <a:stretch/>
          </p:blipFill>
          <p:spPr>
            <a:xfrm>
              <a:off x="9970083" y="4177252"/>
              <a:ext cx="335058" cy="9244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334E13-5D3E-1D4E-A3E5-E4E108486248}"/>
                </a:ext>
              </a:extLst>
            </p:cNvPr>
            <p:cNvSpPr txBox="1"/>
            <p:nvPr/>
          </p:nvSpPr>
          <p:spPr>
            <a:xfrm>
              <a:off x="9809043" y="3891652"/>
              <a:ext cx="609953" cy="33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+mj-lt"/>
                </a:rPr>
                <a:t>Chill Portions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6"/>
            <a:ext cx="2852013" cy="4612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688" y="138896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130765" y="5699673"/>
            <a:ext cx="265980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29" y="2788568"/>
            <a:ext cx="1679828" cy="434021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  <a:stCxn id="77" idx="3"/>
            <a:endCxn id="108" idx="1"/>
          </p:cNvCxnSpPr>
          <p:nvPr/>
        </p:nvCxnSpPr>
        <p:spPr>
          <a:xfrm flipV="1">
            <a:off x="8844018" y="3348979"/>
            <a:ext cx="310627" cy="1136552"/>
          </a:xfrm>
          <a:prstGeom prst="bentConnector3">
            <a:avLst>
              <a:gd name="adj1" fmla="val 4040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104172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255491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065040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06649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29" y="5756119"/>
            <a:ext cx="1765236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  <a:stCxn id="64" idx="3"/>
            <a:endCxn id="108" idx="1"/>
          </p:cNvCxnSpPr>
          <p:nvPr/>
        </p:nvCxnSpPr>
        <p:spPr>
          <a:xfrm>
            <a:off x="8788402" y="1443865"/>
            <a:ext cx="366243" cy="190511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33" y="3499187"/>
            <a:ext cx="3069904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233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31</cp:revision>
  <dcterms:created xsi:type="dcterms:W3CDTF">2021-01-20T13:00:48Z</dcterms:created>
  <dcterms:modified xsi:type="dcterms:W3CDTF">2021-05-27T16:43:06Z</dcterms:modified>
</cp:coreProperties>
</file>