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8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>
        <p:scale>
          <a:sx n="109" d="100"/>
          <a:sy n="109" d="100"/>
        </p:scale>
        <p:origin x="7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A3A34-E4BA-5247-8CC4-27519C13B895}" type="datetimeFigureOut">
              <a:rPr lang="en-DE" smtClean="0"/>
              <a:t>12.07.21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B3C8-F7B9-D140-9D83-B903D18ACF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0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3B3C8-F7B9-D140-9D83-B903D18ACFDA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02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51F89-6978-460C-BE7C-7647F00A7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D8FB1-6AF6-4F6D-9278-CC6EF05E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29D16-8636-4892-B48F-3A4259D2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80EE3-9BE8-4AA6-94ED-01176749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47770-D6E1-4DBE-9461-BB585F4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1B086-2E62-4A65-8EDE-795C6E58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91F598-8687-4B7C-AF49-F6E13A32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92489-B695-433C-97DE-B7A80F7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FE003-6942-4933-A213-E0F5B72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9D107-A938-4698-A061-E885C9A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00E70C-5B1E-4414-A297-D3508DA7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C6D6F3-D70B-49B8-9EEA-AD5F958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9D412-7585-4223-9EFC-7F6F225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92595-2C7D-4384-9028-53FA61EE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4ABA9-6EB1-4779-AEA0-2368B9AA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3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857F-AB57-48DB-8A39-9AA0A725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C5F79-B816-41F6-9077-3F292F0A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95E2F-B98B-4EB6-97E5-B3370C87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F14B6-79A0-47C1-A49F-0F07F1D8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5EE37-27F0-4FCC-8E83-040EA06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4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AD216-96D1-46F2-AB45-42826AB5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842A7-A9CB-42FA-9C9A-4F308714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97021-91B1-4A6D-A9D4-FA3F25D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072D2-2040-4516-82D4-961B879D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87C8C-3335-45D6-A7E5-F9CDB75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36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9E4A1-D6F1-4AE9-9361-D17CF1B3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85D10-8922-42CC-AF1B-DD53D55D0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40721-4991-46ED-B1EE-25EDBF60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1B2B23-8978-45C0-A263-6B8995D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AA9E20-7038-4187-9A1F-AEE2225A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E24BBD-7365-4FB8-A500-E358693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D8884-43A5-45AE-9937-76FFA737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798AD-6015-4955-9132-E19E06BB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EA0F47-0542-40DC-B78D-63E805F4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682191-7669-496C-B576-D0AD864EB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CD1983-A3F8-4E15-AD78-0747A651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B1B3CA-2483-4F26-8C08-F6FA92E5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821C48-0D72-4255-9B7F-D9AF3B9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B0DB11-6DD8-4453-9BC9-232B1DA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3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C7BEC-4ED0-42A6-B8CE-7C50ED63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FFC10B-E1F0-4F45-8745-44BD9C36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4C9E8D-99F3-415A-B76D-1E7E52AA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A6202-6ABC-423A-A38D-8AD2E6A4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50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694050-42B1-4CD3-8EE5-6124100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40AE04-15ED-4E37-B908-69364567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442915-0962-4BB5-B9E7-CFEAE345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DCDAA-A9D0-4904-9C8C-F9359BB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BE7D7-B29C-4D92-9084-D15D04CA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0EBF2A-B7B0-428B-933C-B4186B4F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CD854-D48C-48F7-9AEA-296C9EB6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398D9D-94FE-4E27-8516-2BF9E5C8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7F567-3547-47A0-ABBD-8A9723CF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2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65385-DDBB-4E36-BF54-F1BF8060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4EB8BB-C55D-46A3-B3C7-FC8476E5A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DA2136-071B-4449-80EE-D22F67FE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E9A2F3-B0B6-44BD-BF24-C2C17E94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9F02C-8F36-484F-B2C2-2E6A090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127B4-89E6-49C0-9728-0686A837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C21BBF-FC91-4E53-AE2F-62FD8F9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63EBF-2882-42A7-9B62-73E753E4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28E03-39CF-4709-AA1E-C454EDD8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A113-42A8-4B4B-8FAE-0FFA23006852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A4804-2FBC-467B-897E-36AD1B1B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58159-7B2E-4BA2-93B9-4A4584F66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1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BB41EA3-A83F-47B1-AC4F-5F3BFD9EFB45}"/>
              </a:ext>
            </a:extLst>
          </p:cNvPr>
          <p:cNvGrpSpPr/>
          <p:nvPr/>
        </p:nvGrpSpPr>
        <p:grpSpPr>
          <a:xfrm>
            <a:off x="829117" y="513821"/>
            <a:ext cx="9657908" cy="5138739"/>
            <a:chOff x="829117" y="242888"/>
            <a:chExt cx="9657908" cy="5138739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4670E472-6AC7-4A35-8513-D294F73C48EE}"/>
                </a:ext>
              </a:extLst>
            </p:cNvPr>
            <p:cNvSpPr/>
            <p:nvPr/>
          </p:nvSpPr>
          <p:spPr>
            <a:xfrm>
              <a:off x="5571231" y="284268"/>
              <a:ext cx="2506861" cy="5088311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26006F44-D22B-4880-B8C2-69F18BB87D46}"/>
                </a:ext>
              </a:extLst>
            </p:cNvPr>
            <p:cNvSpPr/>
            <p:nvPr/>
          </p:nvSpPr>
          <p:spPr>
            <a:xfrm>
              <a:off x="3335980" y="242888"/>
              <a:ext cx="2221858" cy="5127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372E01C-797C-4FEC-929B-82E0ABBFA063}"/>
                </a:ext>
              </a:extLst>
            </p:cNvPr>
            <p:cNvSpPr/>
            <p:nvPr/>
          </p:nvSpPr>
          <p:spPr>
            <a:xfrm>
              <a:off x="834929" y="242889"/>
              <a:ext cx="2506862" cy="51387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FE91B47-B482-4DD9-B1E5-72F91AA49998}"/>
                </a:ext>
              </a:extLst>
            </p:cNvPr>
            <p:cNvSpPr/>
            <p:nvPr/>
          </p:nvSpPr>
          <p:spPr>
            <a:xfrm>
              <a:off x="1182291" y="109549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Chill (station)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5F3DAC83-C5EC-4BB6-9185-1BEA909BC6F7}"/>
                </a:ext>
              </a:extLst>
            </p:cNvPr>
            <p:cNvSpPr/>
            <p:nvPr/>
          </p:nvSpPr>
          <p:spPr>
            <a:xfrm>
              <a:off x="5824538" y="4214930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Map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66A007F8-A01A-4BE8-9D33-A5D23BB7CD99}"/>
                </a:ext>
              </a:extLst>
            </p:cNvPr>
            <p:cNvSpPr/>
            <p:nvPr/>
          </p:nvSpPr>
          <p:spPr>
            <a:xfrm>
              <a:off x="1182291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(station)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3E2F5D0-59F3-40DF-8F98-730C3CF86F8C}"/>
                </a:ext>
              </a:extLst>
            </p:cNvPr>
            <p:cNvSpPr/>
            <p:nvPr/>
          </p:nvSpPr>
          <p:spPr>
            <a:xfrm>
              <a:off x="5824538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(kriged)</a:t>
              </a: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F0AD01E-6001-41F5-B1E2-86E58503E1D6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3182541" y="2448043"/>
              <a:ext cx="264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4CE2140-A0F8-47B4-BFB9-A2CD7054E2CB}"/>
                </a:ext>
              </a:extLst>
            </p:cNvPr>
            <p:cNvSpPr txBox="1"/>
            <p:nvPr/>
          </p:nvSpPr>
          <p:spPr>
            <a:xfrm>
              <a:off x="3341791" y="2074067"/>
              <a:ext cx="221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9DA9774-FE4F-4FCE-B289-C7FFB47390D4}"/>
                </a:ext>
              </a:extLst>
            </p:cNvPr>
            <p:cNvSpPr/>
            <p:nvPr/>
          </p:nvSpPr>
          <p:spPr>
            <a:xfrm>
              <a:off x="3451624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model</a:t>
              </a:r>
            </a:p>
          </p:txBody>
        </p: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9571ECAA-16E0-4EF4-B600-E3CCC211A4E9}"/>
                </a:ext>
              </a:extLst>
            </p:cNvPr>
            <p:cNvCxnSpPr>
              <a:stCxn id="50" idx="1"/>
              <a:endCxn id="58" idx="1"/>
            </p:cNvCxnSpPr>
            <p:nvPr/>
          </p:nvCxnSpPr>
          <p:spPr>
            <a:xfrm rot="10800000" flipH="1" flipV="1">
              <a:off x="1182290" y="1474113"/>
              <a:ext cx="2269333" cy="2053588"/>
            </a:xfrm>
            <a:prstGeom prst="bentConnector3">
              <a:avLst>
                <a:gd name="adj1" fmla="val -1007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68C531FA-BD85-4585-A59C-3366DD8F4728}"/>
                </a:ext>
              </a:extLst>
            </p:cNvPr>
            <p:cNvCxnSpPr>
              <a:stCxn id="52" idx="1"/>
            </p:cNvCxnSpPr>
            <p:nvPr/>
          </p:nvCxnSpPr>
          <p:spPr>
            <a:xfrm flipH="1" flipV="1">
              <a:off x="982266" y="2448041"/>
              <a:ext cx="200025" cy="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190920F-C509-45FE-9D3F-CB1F5DD14CAA}"/>
                </a:ext>
              </a:extLst>
            </p:cNvPr>
            <p:cNvSpPr/>
            <p:nvPr/>
          </p:nvSpPr>
          <p:spPr>
            <a:xfrm>
              <a:off x="5824538" y="1093111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(kriged)</a:t>
              </a:r>
            </a:p>
          </p:txBody>
        </p: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45C6FFED-DE4D-4318-80BB-4CEA10275E27}"/>
                </a:ext>
              </a:extLst>
            </p:cNvPr>
            <p:cNvCxnSpPr>
              <a:stCxn id="50" idx="3"/>
              <a:endCxn id="64" idx="1"/>
            </p:cNvCxnSpPr>
            <p:nvPr/>
          </p:nvCxnSpPr>
          <p:spPr>
            <a:xfrm flipV="1">
              <a:off x="3182541" y="1471730"/>
              <a:ext cx="2641997" cy="23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9CC11A8-D41E-44CC-8115-7D8A120C1693}"/>
                </a:ext>
              </a:extLst>
            </p:cNvPr>
            <p:cNvSpPr txBox="1"/>
            <p:nvPr/>
          </p:nvSpPr>
          <p:spPr>
            <a:xfrm>
              <a:off x="3335981" y="1079893"/>
              <a:ext cx="223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5F76BD97-578C-4CC0-9E08-30C9E6BE63FF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rot="10800000" flipV="1">
              <a:off x="4451750" y="2626754"/>
              <a:ext cx="1353737" cy="52232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F5207685-C030-4314-BC8E-C357A1F06279}"/>
                </a:ext>
              </a:extLst>
            </p:cNvPr>
            <p:cNvCxnSpPr>
              <a:stCxn id="51" idx="1"/>
              <a:endCxn id="58" idx="2"/>
            </p:cNvCxnSpPr>
            <p:nvPr/>
          </p:nvCxnSpPr>
          <p:spPr>
            <a:xfrm rot="10800000">
              <a:off x="4451750" y="3906319"/>
              <a:ext cx="1372789" cy="68723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6F388ACB-7F51-4142-8B16-3BC58263FD9E}"/>
                </a:ext>
              </a:extLst>
            </p:cNvPr>
            <p:cNvCxnSpPr>
              <a:cxnSpLocks/>
              <a:stCxn id="58" idx="3"/>
              <a:endCxn id="77" idx="1"/>
            </p:cNvCxnSpPr>
            <p:nvPr/>
          </p:nvCxnSpPr>
          <p:spPr>
            <a:xfrm>
              <a:off x="5451874" y="3527701"/>
              <a:ext cx="39171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B1207A2-46ED-478D-B2D1-50DF15870DED}"/>
                </a:ext>
              </a:extLst>
            </p:cNvPr>
            <p:cNvSpPr/>
            <p:nvPr/>
          </p:nvSpPr>
          <p:spPr>
            <a:xfrm>
              <a:off x="5843590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Map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7BF404BF-C762-4C69-9428-E77A7AA08D58}"/>
                </a:ext>
              </a:extLst>
            </p:cNvPr>
            <p:cNvSpPr/>
            <p:nvPr/>
          </p:nvSpPr>
          <p:spPr>
            <a:xfrm>
              <a:off x="8274050" y="1097754"/>
              <a:ext cx="2033481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</a:t>
              </a:r>
              <a:r>
                <a:rPr lang="en-GB" dirty="0" err="1">
                  <a:solidFill>
                    <a:schemeClr val="tx1"/>
                  </a:solidFill>
                </a:rPr>
                <a:t>krig</a:t>
              </a:r>
              <a:r>
                <a:rPr lang="en-GB" dirty="0">
                  <a:solidFill>
                    <a:schemeClr val="tx1"/>
                  </a:solidFill>
                </a:rPr>
                <a:t> and corrected)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20F5BF9-3851-4567-9D9F-FA8EC054B3FC}"/>
                </a:ext>
              </a:extLst>
            </p:cNvPr>
            <p:cNvCxnSpPr>
              <a:cxnSpLocks/>
              <a:stCxn id="64" idx="3"/>
              <a:endCxn id="79" idx="1"/>
            </p:cNvCxnSpPr>
            <p:nvPr/>
          </p:nvCxnSpPr>
          <p:spPr>
            <a:xfrm>
              <a:off x="7824788" y="1471730"/>
              <a:ext cx="449262" cy="46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E41A430-77CD-4AD8-87A9-C8AC6C926D93}"/>
                </a:ext>
              </a:extLst>
            </p:cNvPr>
            <p:cNvCxnSpPr>
              <a:cxnSpLocks/>
              <a:stCxn id="77" idx="3"/>
              <a:endCxn id="79" idx="1"/>
            </p:cNvCxnSpPr>
            <p:nvPr/>
          </p:nvCxnSpPr>
          <p:spPr>
            <a:xfrm flipV="1">
              <a:off x="7843840" y="1476373"/>
              <a:ext cx="430210" cy="205132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9E73524-A386-4571-91CB-F38F49B65901}"/>
                </a:ext>
              </a:extLst>
            </p:cNvPr>
            <p:cNvSpPr txBox="1"/>
            <p:nvPr/>
          </p:nvSpPr>
          <p:spPr>
            <a:xfrm>
              <a:off x="1400173" y="31292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set-up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F6970B9-267C-431C-9451-8EF75B48F160}"/>
                </a:ext>
              </a:extLst>
            </p:cNvPr>
            <p:cNvSpPr txBox="1"/>
            <p:nvPr/>
          </p:nvSpPr>
          <p:spPr>
            <a:xfrm>
              <a:off x="4086225" y="4224217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774B11F1-829F-4D8B-BF17-0A54B5B68F90}"/>
                </a:ext>
              </a:extLst>
            </p:cNvPr>
            <p:cNvSpPr txBox="1"/>
            <p:nvPr/>
          </p:nvSpPr>
          <p:spPr>
            <a:xfrm>
              <a:off x="4140995" y="26314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3DF9BB84-2E21-40AE-8A21-0506B637A49C}"/>
                </a:ext>
              </a:extLst>
            </p:cNvPr>
            <p:cNvSpPr txBox="1"/>
            <p:nvPr/>
          </p:nvSpPr>
          <p:spPr>
            <a:xfrm>
              <a:off x="829117" y="465588"/>
              <a:ext cx="251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Point observations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D6A42930-91CF-475B-9116-25C3196E0B4A}"/>
                </a:ext>
              </a:extLst>
            </p:cNvPr>
            <p:cNvSpPr txBox="1"/>
            <p:nvPr/>
          </p:nvSpPr>
          <p:spPr>
            <a:xfrm>
              <a:off x="3348935" y="468550"/>
              <a:ext cx="220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Model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A460E063-2E39-40E1-9C75-EF67C42DA750}"/>
                </a:ext>
              </a:extLst>
            </p:cNvPr>
            <p:cNvSpPr txBox="1"/>
            <p:nvPr/>
          </p:nvSpPr>
          <p:spPr>
            <a:xfrm>
              <a:off x="5665140" y="465588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Intermediate Maps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1E3AEE00-FA85-42B4-AB17-91A43B1221E3}"/>
                </a:ext>
              </a:extLst>
            </p:cNvPr>
            <p:cNvSpPr txBox="1"/>
            <p:nvPr/>
          </p:nvSpPr>
          <p:spPr>
            <a:xfrm>
              <a:off x="8042068" y="468085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Output</a:t>
              </a: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9D7E1983-B279-42A8-8A73-3CB71F209873}"/>
                </a:ext>
              </a:extLst>
            </p:cNvPr>
            <p:cNvSpPr/>
            <p:nvPr/>
          </p:nvSpPr>
          <p:spPr>
            <a:xfrm>
              <a:off x="834929" y="242888"/>
              <a:ext cx="9652096" cy="51387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958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4670E472-6AC7-4A35-8513-D294F73C48EE}"/>
              </a:ext>
            </a:extLst>
          </p:cNvPr>
          <p:cNvSpPr/>
          <p:nvPr/>
        </p:nvSpPr>
        <p:spPr>
          <a:xfrm>
            <a:off x="5463386" y="157461"/>
            <a:ext cx="3520566" cy="638303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6006F44-D22B-4880-B8C2-69F18BB87D46}"/>
              </a:ext>
            </a:extLst>
          </p:cNvPr>
          <p:cNvSpPr/>
          <p:nvPr/>
        </p:nvSpPr>
        <p:spPr>
          <a:xfrm>
            <a:off x="2871014" y="182840"/>
            <a:ext cx="3134154" cy="642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74B11F1-829F-4D8B-BF17-0A54B5B68F90}"/>
              </a:ext>
            </a:extLst>
          </p:cNvPr>
          <p:cNvSpPr txBox="1"/>
          <p:nvPr/>
        </p:nvSpPr>
        <p:spPr>
          <a:xfrm>
            <a:off x="4242143" y="2776129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110" name="Rechteck 76">
            <a:extLst>
              <a:ext uri="{FF2B5EF4-FFF2-40B4-BE49-F238E27FC236}">
                <a16:creationId xmlns:a16="http://schemas.microsoft.com/office/drawing/2014/main" id="{E4C4C69F-CC1E-CC4F-8EA2-0B855D5A35D3}"/>
              </a:ext>
            </a:extLst>
          </p:cNvPr>
          <p:cNvSpPr/>
          <p:nvPr/>
        </p:nvSpPr>
        <p:spPr>
          <a:xfrm>
            <a:off x="9449752" y="870505"/>
            <a:ext cx="2487453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map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372E01C-797C-4FEC-929B-82E0ABBFA063}"/>
              </a:ext>
            </a:extLst>
          </p:cNvPr>
          <p:cNvSpPr/>
          <p:nvPr/>
        </p:nvSpPr>
        <p:spPr>
          <a:xfrm>
            <a:off x="110589" y="138898"/>
            <a:ext cx="2665884" cy="6427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FE91B47-B482-4DD9-B1E5-72F91AA49998}"/>
              </a:ext>
            </a:extLst>
          </p:cNvPr>
          <p:cNvSpPr/>
          <p:nvPr/>
        </p:nvSpPr>
        <p:spPr>
          <a:xfrm>
            <a:off x="435033" y="1044322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3DAC83-C5EC-4BB6-9185-1BEA909BC6F7}"/>
              </a:ext>
            </a:extLst>
          </p:cNvPr>
          <p:cNvSpPr/>
          <p:nvPr/>
        </p:nvSpPr>
        <p:spPr>
          <a:xfrm>
            <a:off x="6096000" y="5699673"/>
            <a:ext cx="2748017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maps (WorldClim)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6A007F8-A01A-4BE8-9D33-A5D23BB7CD99}"/>
              </a:ext>
            </a:extLst>
          </p:cNvPr>
          <p:cNvSpPr/>
          <p:nvPr/>
        </p:nvSpPr>
        <p:spPr>
          <a:xfrm>
            <a:off x="435033" y="2275361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3E2F5D0-59F3-40DF-8F98-730C3CF86F8C}"/>
              </a:ext>
            </a:extLst>
          </p:cNvPr>
          <p:cNvSpPr/>
          <p:nvPr/>
        </p:nvSpPr>
        <p:spPr>
          <a:xfrm>
            <a:off x="6132934" y="2288941"/>
            <a:ext cx="2655469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maps (Kriged)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F0AD01E-6001-41F5-B1E2-86E58503E1D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2702296" y="2677435"/>
            <a:ext cx="3430638" cy="13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4CE2140-A0F8-47B4-BFB9-A2CD7054E2CB}"/>
              </a:ext>
            </a:extLst>
          </p:cNvPr>
          <p:cNvSpPr txBox="1"/>
          <p:nvPr/>
        </p:nvSpPr>
        <p:spPr>
          <a:xfrm>
            <a:off x="2945017" y="2370110"/>
            <a:ext cx="2656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571ECAA-16E0-4EF4-B600-E3CCC211A4E9}"/>
              </a:ext>
            </a:extLst>
          </p:cNvPr>
          <p:cNvCxnSpPr>
            <a:cxnSpLocks/>
            <a:stCxn id="50" idx="1"/>
            <a:endCxn id="37" idx="1"/>
          </p:cNvCxnSpPr>
          <p:nvPr/>
        </p:nvCxnSpPr>
        <p:spPr>
          <a:xfrm rot="10800000" flipH="1" flipV="1">
            <a:off x="435032" y="1446396"/>
            <a:ext cx="2382611" cy="3042958"/>
          </a:xfrm>
          <a:prstGeom prst="bentConnector3">
            <a:avLst>
              <a:gd name="adj1" fmla="val -9595"/>
            </a:avLst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8C531FA-BD85-4585-A59C-3366DD8F4728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212203" y="2677434"/>
            <a:ext cx="222830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90920F-C509-45FE-9D3F-CB1F5DD14CAA}"/>
              </a:ext>
            </a:extLst>
          </p:cNvPr>
          <p:cNvSpPr/>
          <p:nvPr/>
        </p:nvSpPr>
        <p:spPr>
          <a:xfrm>
            <a:off x="6132934" y="1041791"/>
            <a:ext cx="2655468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sz="1900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5C6FFED-DE4D-4318-80BB-4CEA10275E27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>
          <a:xfrm flipV="1">
            <a:off x="2702296" y="1443865"/>
            <a:ext cx="3430638" cy="253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9CC11A8-D41E-44CC-8115-7D8A120C1693}"/>
              </a:ext>
            </a:extLst>
          </p:cNvPr>
          <p:cNvSpPr txBox="1"/>
          <p:nvPr/>
        </p:nvSpPr>
        <p:spPr>
          <a:xfrm>
            <a:off x="2928866" y="1140045"/>
            <a:ext cx="26858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5F76BD97-578C-4CC0-9E08-30C9E6BE63FF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4365530" y="2802148"/>
            <a:ext cx="1762811" cy="420442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F388ACB-7F51-4142-8B16-3BC58263FD9E}"/>
              </a:ext>
            </a:extLst>
          </p:cNvPr>
          <p:cNvCxnSpPr>
            <a:cxnSpLocks/>
            <a:stCxn id="37" idx="3"/>
            <a:endCxn id="77" idx="1"/>
          </p:cNvCxnSpPr>
          <p:nvPr/>
        </p:nvCxnSpPr>
        <p:spPr>
          <a:xfrm flipV="1">
            <a:off x="5913414" y="4485531"/>
            <a:ext cx="163904" cy="38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6B1207A2-46ED-478D-B2D1-50DF15870DED}"/>
              </a:ext>
            </a:extLst>
          </p:cNvPr>
          <p:cNvSpPr/>
          <p:nvPr/>
        </p:nvSpPr>
        <p:spPr>
          <a:xfrm>
            <a:off x="6077318" y="4083457"/>
            <a:ext cx="2766700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map (WorldClim – on-site data)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BE41A430-77CD-4AD8-87A9-C8AC6C926D93}"/>
              </a:ext>
            </a:extLst>
          </p:cNvPr>
          <p:cNvCxnSpPr>
            <a:cxnSpLocks/>
          </p:cNvCxnSpPr>
          <p:nvPr/>
        </p:nvCxnSpPr>
        <p:spPr>
          <a:xfrm flipV="1">
            <a:off x="8840843" y="3292733"/>
            <a:ext cx="310627" cy="1192798"/>
          </a:xfrm>
          <a:prstGeom prst="bentConnector3">
            <a:avLst>
              <a:gd name="adj1" fmla="val 4182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D9E73524-A386-4571-91CB-F38F49B65901}"/>
              </a:ext>
            </a:extLst>
          </p:cNvPr>
          <p:cNvSpPr txBox="1"/>
          <p:nvPr/>
        </p:nvSpPr>
        <p:spPr>
          <a:xfrm>
            <a:off x="435032" y="4162438"/>
            <a:ext cx="21002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model generation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F6970B9-267C-431C-9451-8EF75B48F160}"/>
              </a:ext>
            </a:extLst>
          </p:cNvPr>
          <p:cNvSpPr txBox="1"/>
          <p:nvPr/>
        </p:nvSpPr>
        <p:spPr>
          <a:xfrm>
            <a:off x="4242143" y="5775804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3DF9BB84-2E21-40AE-8A21-0506B637A49C}"/>
              </a:ext>
            </a:extLst>
          </p:cNvPr>
          <p:cNvSpPr txBox="1"/>
          <p:nvPr/>
        </p:nvSpPr>
        <p:spPr>
          <a:xfrm>
            <a:off x="59016" y="201119"/>
            <a:ext cx="277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On-site observations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6A42930-91CF-475B-9116-25C3196E0B4A}"/>
              </a:ext>
            </a:extLst>
          </p:cNvPr>
          <p:cNvSpPr txBox="1"/>
          <p:nvPr/>
        </p:nvSpPr>
        <p:spPr>
          <a:xfrm>
            <a:off x="3187757" y="201119"/>
            <a:ext cx="243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460E063-2E39-40E1-9C75-EF67C42DA750}"/>
              </a:ext>
            </a:extLst>
          </p:cNvPr>
          <p:cNvSpPr txBox="1"/>
          <p:nvPr/>
        </p:nvSpPr>
        <p:spPr>
          <a:xfrm>
            <a:off x="6189219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Intermediate maps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1E3AEE00-FA85-42B4-AB17-91A43B1221E3}"/>
              </a:ext>
            </a:extLst>
          </p:cNvPr>
          <p:cNvSpPr txBox="1"/>
          <p:nvPr/>
        </p:nvSpPr>
        <p:spPr>
          <a:xfrm>
            <a:off x="9247123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9D7E1983-B279-42A8-8A73-3CB71F209873}"/>
              </a:ext>
            </a:extLst>
          </p:cNvPr>
          <p:cNvSpPr/>
          <p:nvPr/>
        </p:nvSpPr>
        <p:spPr>
          <a:xfrm>
            <a:off x="110587" y="138897"/>
            <a:ext cx="11970824" cy="64270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F5207685-C030-4314-BC8E-C357A1F06279}"/>
              </a:ext>
            </a:extLst>
          </p:cNvPr>
          <p:cNvCxnSpPr>
            <a:cxnSpLocks/>
            <a:stCxn id="51" idx="1"/>
            <a:endCxn id="37" idx="2"/>
          </p:cNvCxnSpPr>
          <p:nvPr/>
        </p:nvCxnSpPr>
        <p:spPr>
          <a:xfrm rot="10800000">
            <a:off x="4365530" y="5756119"/>
            <a:ext cx="1730471" cy="345629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9596E-A12B-EE4E-A38E-FAB0B3E5E833}"/>
              </a:ext>
            </a:extLst>
          </p:cNvPr>
          <p:cNvSpPr/>
          <p:nvPr/>
        </p:nvSpPr>
        <p:spPr>
          <a:xfrm>
            <a:off x="2817644" y="3222590"/>
            <a:ext cx="3095770" cy="2533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4" name="Verbinder: gewinkelt 83">
            <a:extLst>
              <a:ext uri="{FF2B5EF4-FFF2-40B4-BE49-F238E27FC236}">
                <a16:creationId xmlns:a16="http://schemas.microsoft.com/office/drawing/2014/main" id="{61C7991A-F2D9-B042-96E3-43B03829AD96}"/>
              </a:ext>
            </a:extLst>
          </p:cNvPr>
          <p:cNvCxnSpPr>
            <a:cxnSpLocks/>
          </p:cNvCxnSpPr>
          <p:nvPr/>
        </p:nvCxnSpPr>
        <p:spPr>
          <a:xfrm>
            <a:off x="8788402" y="1443865"/>
            <a:ext cx="366243" cy="184886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6D364E9-C701-B149-96AD-D3B303A06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7106" y="3499187"/>
            <a:ext cx="2960558" cy="2251089"/>
          </a:xfrm>
          <a:prstGeom prst="rect">
            <a:avLst/>
          </a:prstGeom>
        </p:spPr>
      </p:pic>
      <p:sp>
        <p:nvSpPr>
          <p:cNvPr id="142" name="Rechteck 76">
            <a:extLst>
              <a:ext uri="{FF2B5EF4-FFF2-40B4-BE49-F238E27FC236}">
                <a16:creationId xmlns:a16="http://schemas.microsoft.com/office/drawing/2014/main" id="{409F17D8-C81A-4D45-803C-0BEBACCF29B8}"/>
              </a:ext>
            </a:extLst>
          </p:cNvPr>
          <p:cNvSpPr/>
          <p:nvPr/>
        </p:nvSpPr>
        <p:spPr>
          <a:xfrm>
            <a:off x="3433434" y="2987012"/>
            <a:ext cx="2208228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3D correction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8B069-FEED-1943-BEAC-784629FF2E59}"/>
              </a:ext>
            </a:extLst>
          </p:cNvPr>
          <p:cNvSpPr/>
          <p:nvPr/>
        </p:nvSpPr>
        <p:spPr>
          <a:xfrm>
            <a:off x="10804525" y="4556125"/>
            <a:ext cx="5461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E74DE6-58EE-0044-AEBF-D0B9B1800574}"/>
              </a:ext>
            </a:extLst>
          </p:cNvPr>
          <p:cNvSpPr>
            <a:spLocks noChangeAspect="1"/>
          </p:cNvSpPr>
          <p:nvPr/>
        </p:nvSpPr>
        <p:spPr>
          <a:xfrm>
            <a:off x="9154645" y="1042797"/>
            <a:ext cx="2852013" cy="4499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4D4B8-0A9E-1847-B049-0DCBF6F5C8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2" r="10982"/>
          <a:stretch/>
        </p:blipFill>
        <p:spPr>
          <a:xfrm>
            <a:off x="9172575" y="1422932"/>
            <a:ext cx="2814815" cy="41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3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103">
            <a:extLst>
              <a:ext uri="{FF2B5EF4-FFF2-40B4-BE49-F238E27FC236}">
                <a16:creationId xmlns:a16="http://schemas.microsoft.com/office/drawing/2014/main" id="{D9443227-35F7-D84E-A4AE-866DA7273664}"/>
              </a:ext>
            </a:extLst>
          </p:cNvPr>
          <p:cNvSpPr/>
          <p:nvPr/>
        </p:nvSpPr>
        <p:spPr>
          <a:xfrm>
            <a:off x="8061164" y="511240"/>
            <a:ext cx="2357832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104">
            <a:extLst>
              <a:ext uri="{FF2B5EF4-FFF2-40B4-BE49-F238E27FC236}">
                <a16:creationId xmlns:a16="http://schemas.microsoft.com/office/drawing/2014/main" id="{E63128B9-ACA5-D644-9FE0-CD448F3098A8}"/>
              </a:ext>
            </a:extLst>
          </p:cNvPr>
          <p:cNvSpPr/>
          <p:nvPr/>
        </p:nvSpPr>
        <p:spPr>
          <a:xfrm>
            <a:off x="5571231" y="511242"/>
            <a:ext cx="2506861" cy="513873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103">
            <a:extLst>
              <a:ext uri="{FF2B5EF4-FFF2-40B4-BE49-F238E27FC236}">
                <a16:creationId xmlns:a16="http://schemas.microsoft.com/office/drawing/2014/main" id="{BD31E713-A701-F141-A78B-DB31FB511BCE}"/>
              </a:ext>
            </a:extLst>
          </p:cNvPr>
          <p:cNvSpPr/>
          <p:nvPr/>
        </p:nvSpPr>
        <p:spPr>
          <a:xfrm>
            <a:off x="3347855" y="511243"/>
            <a:ext cx="2221858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99">
            <a:extLst>
              <a:ext uri="{FF2B5EF4-FFF2-40B4-BE49-F238E27FC236}">
                <a16:creationId xmlns:a16="http://schemas.microsoft.com/office/drawing/2014/main" id="{E5AC462F-1CED-9B48-A9B5-D6BC3F37E763}"/>
              </a:ext>
            </a:extLst>
          </p:cNvPr>
          <p:cNvSpPr/>
          <p:nvPr/>
        </p:nvSpPr>
        <p:spPr>
          <a:xfrm>
            <a:off x="834929" y="511245"/>
            <a:ext cx="2506862" cy="513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49">
            <a:extLst>
              <a:ext uri="{FF2B5EF4-FFF2-40B4-BE49-F238E27FC236}">
                <a16:creationId xmlns:a16="http://schemas.microsoft.com/office/drawing/2014/main" id="{127DCCF5-357B-0E47-8E0A-A8E5B9E138FB}"/>
              </a:ext>
            </a:extLst>
          </p:cNvPr>
          <p:cNvSpPr/>
          <p:nvPr/>
        </p:nvSpPr>
        <p:spPr>
          <a:xfrm>
            <a:off x="1106540" y="1363850"/>
            <a:ext cx="2076001" cy="75723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9" name="Rechteck 50">
            <a:extLst>
              <a:ext uri="{FF2B5EF4-FFF2-40B4-BE49-F238E27FC236}">
                <a16:creationId xmlns:a16="http://schemas.microsoft.com/office/drawing/2014/main" id="{28403CD6-8677-7D43-970B-CB95153F694F}"/>
              </a:ext>
            </a:extLst>
          </p:cNvPr>
          <p:cNvSpPr/>
          <p:nvPr/>
        </p:nvSpPr>
        <p:spPr>
          <a:xfrm>
            <a:off x="5824538" y="4483286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Map</a:t>
            </a:r>
          </a:p>
        </p:txBody>
      </p:sp>
      <p:sp>
        <p:nvSpPr>
          <p:cNvPr id="10" name="Rechteck 51">
            <a:extLst>
              <a:ext uri="{FF2B5EF4-FFF2-40B4-BE49-F238E27FC236}">
                <a16:creationId xmlns:a16="http://schemas.microsoft.com/office/drawing/2014/main" id="{F38A903D-8E94-6747-A442-EEA15BA59FAD}"/>
              </a:ext>
            </a:extLst>
          </p:cNvPr>
          <p:cNvSpPr/>
          <p:nvPr/>
        </p:nvSpPr>
        <p:spPr>
          <a:xfrm>
            <a:off x="1106540" y="2337780"/>
            <a:ext cx="207600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11" name="Rechteck 52">
            <a:extLst>
              <a:ext uri="{FF2B5EF4-FFF2-40B4-BE49-F238E27FC236}">
                <a16:creationId xmlns:a16="http://schemas.microsoft.com/office/drawing/2014/main" id="{8B8765AE-881F-E646-A44E-355A00D68285}"/>
              </a:ext>
            </a:extLst>
          </p:cNvPr>
          <p:cNvSpPr/>
          <p:nvPr/>
        </p:nvSpPr>
        <p:spPr>
          <a:xfrm>
            <a:off x="5824538" y="2337780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(kriged)</a:t>
            </a:r>
          </a:p>
        </p:txBody>
      </p:sp>
      <p:cxnSp>
        <p:nvCxnSpPr>
          <p:cNvPr id="12" name="Gerade Verbindung mit Pfeil 54">
            <a:extLst>
              <a:ext uri="{FF2B5EF4-FFF2-40B4-BE49-F238E27FC236}">
                <a16:creationId xmlns:a16="http://schemas.microsoft.com/office/drawing/2014/main" id="{1DABF0C3-506B-2442-8F6A-51D3D787880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182541" y="2716399"/>
            <a:ext cx="264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56">
            <a:extLst>
              <a:ext uri="{FF2B5EF4-FFF2-40B4-BE49-F238E27FC236}">
                <a16:creationId xmlns:a16="http://schemas.microsoft.com/office/drawing/2014/main" id="{EC0C2964-8E23-D749-B527-29EB83514AE7}"/>
              </a:ext>
            </a:extLst>
          </p:cNvPr>
          <p:cNvSpPr txBox="1"/>
          <p:nvPr/>
        </p:nvSpPr>
        <p:spPr>
          <a:xfrm>
            <a:off x="3341791" y="2342423"/>
            <a:ext cx="221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sp>
        <p:nvSpPr>
          <p:cNvPr id="14" name="Rechteck 57">
            <a:extLst>
              <a:ext uri="{FF2B5EF4-FFF2-40B4-BE49-F238E27FC236}">
                <a16:creationId xmlns:a16="http://schemas.microsoft.com/office/drawing/2014/main" id="{C469DCD5-5042-5844-8491-2C9877B85483}"/>
              </a:ext>
            </a:extLst>
          </p:cNvPr>
          <p:cNvSpPr/>
          <p:nvPr/>
        </p:nvSpPr>
        <p:spPr>
          <a:xfrm>
            <a:off x="3451624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model</a:t>
            </a:r>
          </a:p>
        </p:txBody>
      </p:sp>
      <p:cxnSp>
        <p:nvCxnSpPr>
          <p:cNvPr id="15" name="Verbinder: gewinkelt 59">
            <a:extLst>
              <a:ext uri="{FF2B5EF4-FFF2-40B4-BE49-F238E27FC236}">
                <a16:creationId xmlns:a16="http://schemas.microsoft.com/office/drawing/2014/main" id="{97B6D0F1-00E1-6B4A-92A7-FFCF837C1592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1106540" y="1742469"/>
            <a:ext cx="2345084" cy="2053588"/>
          </a:xfrm>
          <a:prstGeom prst="bentConnector3">
            <a:avLst>
              <a:gd name="adj1" fmla="val -54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61">
            <a:extLst>
              <a:ext uri="{FF2B5EF4-FFF2-40B4-BE49-F238E27FC236}">
                <a16:creationId xmlns:a16="http://schemas.microsoft.com/office/drawing/2014/main" id="{E379451D-0687-3345-AD6B-923B4E70AE7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82268" y="2716397"/>
            <a:ext cx="124272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63">
            <a:extLst>
              <a:ext uri="{FF2B5EF4-FFF2-40B4-BE49-F238E27FC236}">
                <a16:creationId xmlns:a16="http://schemas.microsoft.com/office/drawing/2014/main" id="{2DCEDDB3-01F3-8E4E-846E-4BA04AB4BFEB}"/>
              </a:ext>
            </a:extLst>
          </p:cNvPr>
          <p:cNvSpPr/>
          <p:nvPr/>
        </p:nvSpPr>
        <p:spPr>
          <a:xfrm>
            <a:off x="5824538" y="1361467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18" name="Gerade Verbindung mit Pfeil 65">
            <a:extLst>
              <a:ext uri="{FF2B5EF4-FFF2-40B4-BE49-F238E27FC236}">
                <a16:creationId xmlns:a16="http://schemas.microsoft.com/office/drawing/2014/main" id="{77D4369D-64A1-D643-9214-2CD3391BF48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182541" y="1740086"/>
            <a:ext cx="2641997" cy="23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66">
            <a:extLst>
              <a:ext uri="{FF2B5EF4-FFF2-40B4-BE49-F238E27FC236}">
                <a16:creationId xmlns:a16="http://schemas.microsoft.com/office/drawing/2014/main" id="{1544D022-96C0-174B-B713-D8964D15B604}"/>
              </a:ext>
            </a:extLst>
          </p:cNvPr>
          <p:cNvSpPr txBox="1"/>
          <p:nvPr/>
        </p:nvSpPr>
        <p:spPr>
          <a:xfrm>
            <a:off x="3335981" y="1348249"/>
            <a:ext cx="22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cxnSp>
        <p:nvCxnSpPr>
          <p:cNvPr id="20" name="Verbinder: gewinkelt 69">
            <a:extLst>
              <a:ext uri="{FF2B5EF4-FFF2-40B4-BE49-F238E27FC236}">
                <a16:creationId xmlns:a16="http://schemas.microsoft.com/office/drawing/2014/main" id="{3742A5AA-1491-5444-9D8C-2CFDF11F8EFE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4451750" y="2895110"/>
            <a:ext cx="1353737" cy="5223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73">
            <a:extLst>
              <a:ext uri="{FF2B5EF4-FFF2-40B4-BE49-F238E27FC236}">
                <a16:creationId xmlns:a16="http://schemas.microsoft.com/office/drawing/2014/main" id="{11DA19E8-400D-B64E-B039-712CD5534579}"/>
              </a:ext>
            </a:extLst>
          </p:cNvPr>
          <p:cNvCxnSpPr>
            <a:stCxn id="9" idx="1"/>
            <a:endCxn id="14" idx="2"/>
          </p:cNvCxnSpPr>
          <p:nvPr/>
        </p:nvCxnSpPr>
        <p:spPr>
          <a:xfrm rot="10800000">
            <a:off x="4451750" y="4174675"/>
            <a:ext cx="1372789" cy="6872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75">
            <a:extLst>
              <a:ext uri="{FF2B5EF4-FFF2-40B4-BE49-F238E27FC236}">
                <a16:creationId xmlns:a16="http://schemas.microsoft.com/office/drawing/2014/main" id="{3DD9AD81-84CF-2146-AF6F-69924CEB9989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5451874" y="3796057"/>
            <a:ext cx="391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76">
            <a:extLst>
              <a:ext uri="{FF2B5EF4-FFF2-40B4-BE49-F238E27FC236}">
                <a16:creationId xmlns:a16="http://schemas.microsoft.com/office/drawing/2014/main" id="{B05ED9B7-353F-F742-A3D6-3C3B759B239A}"/>
              </a:ext>
            </a:extLst>
          </p:cNvPr>
          <p:cNvSpPr/>
          <p:nvPr/>
        </p:nvSpPr>
        <p:spPr>
          <a:xfrm>
            <a:off x="5843590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Map</a:t>
            </a:r>
          </a:p>
        </p:txBody>
      </p:sp>
      <p:sp>
        <p:nvSpPr>
          <p:cNvPr id="24" name="Rechteck 78">
            <a:extLst>
              <a:ext uri="{FF2B5EF4-FFF2-40B4-BE49-F238E27FC236}">
                <a16:creationId xmlns:a16="http://schemas.microsoft.com/office/drawing/2014/main" id="{047E4F90-B78C-9248-BF0C-7E72B65FFA6E}"/>
              </a:ext>
            </a:extLst>
          </p:cNvPr>
          <p:cNvSpPr/>
          <p:nvPr/>
        </p:nvSpPr>
        <p:spPr>
          <a:xfrm>
            <a:off x="8274050" y="1366110"/>
            <a:ext cx="203348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krig</a:t>
            </a:r>
            <a:r>
              <a:rPr lang="en-GB" dirty="0">
                <a:solidFill>
                  <a:schemeClr val="tx1"/>
                </a:solidFill>
              </a:rPr>
              <a:t> and corrected)</a:t>
            </a:r>
          </a:p>
        </p:txBody>
      </p:sp>
      <p:cxnSp>
        <p:nvCxnSpPr>
          <p:cNvPr id="25" name="Gerade Verbindung mit Pfeil 80">
            <a:extLst>
              <a:ext uri="{FF2B5EF4-FFF2-40B4-BE49-F238E27FC236}">
                <a16:creationId xmlns:a16="http://schemas.microsoft.com/office/drawing/2014/main" id="{32E02AC0-EC56-D04C-A0BE-E6426ED58A8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824788" y="1740086"/>
            <a:ext cx="449262" cy="4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83">
            <a:extLst>
              <a:ext uri="{FF2B5EF4-FFF2-40B4-BE49-F238E27FC236}">
                <a16:creationId xmlns:a16="http://schemas.microsoft.com/office/drawing/2014/main" id="{7A48C9B7-B593-0E44-98DD-923659D1089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843840" y="1744729"/>
            <a:ext cx="430210" cy="20513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84">
            <a:extLst>
              <a:ext uri="{FF2B5EF4-FFF2-40B4-BE49-F238E27FC236}">
                <a16:creationId xmlns:a16="http://schemas.microsoft.com/office/drawing/2014/main" id="{0B5F6FC8-BCF9-3341-9463-10FB325A30B7}"/>
              </a:ext>
            </a:extLst>
          </p:cNvPr>
          <p:cNvSpPr txBox="1"/>
          <p:nvPr/>
        </p:nvSpPr>
        <p:spPr>
          <a:xfrm>
            <a:off x="1400173" y="3476579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set-up</a:t>
            </a:r>
          </a:p>
        </p:txBody>
      </p:sp>
      <p:sp>
        <p:nvSpPr>
          <p:cNvPr id="28" name="Textfeld 85">
            <a:extLst>
              <a:ext uri="{FF2B5EF4-FFF2-40B4-BE49-F238E27FC236}">
                <a16:creationId xmlns:a16="http://schemas.microsoft.com/office/drawing/2014/main" id="{27EC09CB-87BB-1141-82F1-BFA0F09CAD44}"/>
              </a:ext>
            </a:extLst>
          </p:cNvPr>
          <p:cNvSpPr txBox="1"/>
          <p:nvPr/>
        </p:nvSpPr>
        <p:spPr>
          <a:xfrm>
            <a:off x="4086225" y="4492573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29" name="Textfeld 86">
            <a:extLst>
              <a:ext uri="{FF2B5EF4-FFF2-40B4-BE49-F238E27FC236}">
                <a16:creationId xmlns:a16="http://schemas.microsoft.com/office/drawing/2014/main" id="{F1EE6810-5C51-0940-9FF1-C164CBFB1332}"/>
              </a:ext>
            </a:extLst>
          </p:cNvPr>
          <p:cNvSpPr txBox="1"/>
          <p:nvPr/>
        </p:nvSpPr>
        <p:spPr>
          <a:xfrm>
            <a:off x="4140995" y="2899756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30" name="Textfeld 117">
            <a:extLst>
              <a:ext uri="{FF2B5EF4-FFF2-40B4-BE49-F238E27FC236}">
                <a16:creationId xmlns:a16="http://schemas.microsoft.com/office/drawing/2014/main" id="{7E23B75F-FA65-7748-8DE9-4FCEA6864688}"/>
              </a:ext>
            </a:extLst>
          </p:cNvPr>
          <p:cNvSpPr txBox="1"/>
          <p:nvPr/>
        </p:nvSpPr>
        <p:spPr>
          <a:xfrm>
            <a:off x="829117" y="555813"/>
            <a:ext cx="25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On-site observations</a:t>
            </a:r>
          </a:p>
        </p:txBody>
      </p:sp>
      <p:sp>
        <p:nvSpPr>
          <p:cNvPr id="31" name="Textfeld 118">
            <a:extLst>
              <a:ext uri="{FF2B5EF4-FFF2-40B4-BE49-F238E27FC236}">
                <a16:creationId xmlns:a16="http://schemas.microsoft.com/office/drawing/2014/main" id="{C8CD05FF-BA10-DA45-80C8-651B4C897258}"/>
              </a:ext>
            </a:extLst>
          </p:cNvPr>
          <p:cNvSpPr txBox="1"/>
          <p:nvPr/>
        </p:nvSpPr>
        <p:spPr>
          <a:xfrm>
            <a:off x="3349086" y="558827"/>
            <a:ext cx="2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32" name="Textfeld 119">
            <a:extLst>
              <a:ext uri="{FF2B5EF4-FFF2-40B4-BE49-F238E27FC236}">
                <a16:creationId xmlns:a16="http://schemas.microsoft.com/office/drawing/2014/main" id="{89B64E30-61EC-0B4C-8488-B616ED60E690}"/>
              </a:ext>
            </a:extLst>
          </p:cNvPr>
          <p:cNvSpPr txBox="1"/>
          <p:nvPr/>
        </p:nvSpPr>
        <p:spPr>
          <a:xfrm>
            <a:off x="5665140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 Maps</a:t>
            </a:r>
          </a:p>
        </p:txBody>
      </p:sp>
      <p:sp>
        <p:nvSpPr>
          <p:cNvPr id="33" name="Textfeld 125">
            <a:extLst>
              <a:ext uri="{FF2B5EF4-FFF2-40B4-BE49-F238E27FC236}">
                <a16:creationId xmlns:a16="http://schemas.microsoft.com/office/drawing/2014/main" id="{8AD44DE0-1B4E-654F-A292-6A21CAC8D0F2}"/>
              </a:ext>
            </a:extLst>
          </p:cNvPr>
          <p:cNvSpPr txBox="1"/>
          <p:nvPr/>
        </p:nvSpPr>
        <p:spPr>
          <a:xfrm>
            <a:off x="8042068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3051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57902F-2977-0946-8246-91E428953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0" y="372608"/>
            <a:ext cx="3768754" cy="292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41EF9-BAE1-6047-AA02-BD75CE51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02" y="372608"/>
            <a:ext cx="2699854" cy="292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8AA71-F294-3741-A1AC-F070F6C15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40" y="3905614"/>
            <a:ext cx="2698485" cy="292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9EAE4-A632-5548-BEEB-8FC312988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4" y="982414"/>
            <a:ext cx="2698485" cy="292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3D542-6385-024D-AC3A-1CE13A1F2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23" y="3429000"/>
            <a:ext cx="2699854" cy="2922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D3446A-5EB0-8549-A0D6-3057CB938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34" y="2532119"/>
            <a:ext cx="2700783" cy="292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1446C-1686-884E-91C1-F47CFF47B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00" y="3371517"/>
            <a:ext cx="2470873" cy="16453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103917-55C5-8940-8396-A64E6409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9" y="2768066"/>
            <a:ext cx="3768754" cy="292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93212-EB6E-7346-87EE-34F08DFB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" y="2908480"/>
            <a:ext cx="3768754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AF9E42-A71E-4F59-9AA0-2EE4386327A5}"/>
              </a:ext>
            </a:extLst>
          </p:cNvPr>
          <p:cNvSpPr txBox="1"/>
          <p:nvPr/>
        </p:nvSpPr>
        <p:spPr>
          <a:xfrm>
            <a:off x="685800" y="457200"/>
            <a:ext cx="10687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produce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kriged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chill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extract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weather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krige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correction</a:t>
            </a:r>
            <a:r>
              <a:rPr lang="de-DE" dirty="0">
                <a:sym typeface="Wingdings" panose="05000000000000000000" pitchFamily="2" charset="2"/>
              </a:rPr>
              <a:t> variable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original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Insert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</a:t>
            </a:r>
            <a:r>
              <a:rPr lang="de-DE" dirty="0" err="1"/>
              <a:t>origanl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in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3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232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Caspersen</dc:creator>
  <cp:lastModifiedBy>Eduardo Fernández</cp:lastModifiedBy>
  <cp:revision>44</cp:revision>
  <dcterms:created xsi:type="dcterms:W3CDTF">2021-01-20T13:00:48Z</dcterms:created>
  <dcterms:modified xsi:type="dcterms:W3CDTF">2021-07-12T13:09:00Z</dcterms:modified>
</cp:coreProperties>
</file>