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A028"/>
    <a:srgbClr val="024A1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9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4427F-E0E0-45DF-8757-33CA60D9A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B98A4B-76BB-4D3F-B118-5055C98DA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A6A2F2-8398-4BFB-807B-67F48500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251-3266-4CEB-8894-CCA0D42F0C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6A2910-58D6-409D-9603-7065BFA8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2E8052-4412-4CED-B455-F37B9790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F432-BAB0-4645-AE91-17B6C0708A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9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7583E-36F0-45CA-AB4E-90775A27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171330-5491-4CC3-A25A-B868156E1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6DBBD1-59A4-4D53-ABBD-B157B371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251-3266-4CEB-8894-CCA0D42F0C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393B0D-2E04-4530-B708-E73E2753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6F76F7-91E4-4B90-9715-B5955A13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F432-BAB0-4645-AE91-17B6C0708A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9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6214DA-7B15-41E4-9116-3F0AB6828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71C04-D94E-409C-B9BC-EFA5E106C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8B1F36-A0A1-4D54-983A-8EF75610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251-3266-4CEB-8894-CCA0D42F0C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8565D9-B16D-4CAE-A3F4-2CFBC5AE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CDB221-53E9-425B-A07D-B02645E6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F432-BAB0-4645-AE91-17B6C0708A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84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51134-17BC-4815-B739-5B8445D5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787D87-69C7-4BCC-9251-34F475F88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B6182B-D375-40CC-81B4-C9117BF1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251-3266-4CEB-8894-CCA0D42F0C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906B2E-590E-4A70-8564-134ACFEE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D514FB-937B-4414-AD5D-B9848A90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F432-BAB0-4645-AE91-17B6C0708A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480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7F6F0-3BDF-43AD-A281-EC36E534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0D305D-45BE-42B7-80EB-CB5F5B82A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55C64B-350F-4223-A519-A9B7CBC2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251-3266-4CEB-8894-CCA0D42F0C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6FB94E-5CFC-47D4-894B-5EC7F6B4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6E82E4-37CC-4DB4-B4F9-B965D611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F432-BAB0-4645-AE91-17B6C0708A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738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DF92B-C928-4564-9B0D-C21C2E76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1AD3E9-2E1F-4680-8150-BC54F4F73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93997D-3A02-42AF-A98F-FEC13BFF1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B2DDD3-021E-4861-80D8-9BD4452B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251-3266-4CEB-8894-CCA0D42F0C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7653A8-CB77-4A89-B3E8-73AA90DE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FEAF6D-6AA0-4D47-9183-6CD99D35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F432-BAB0-4645-AE91-17B6C0708A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367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2F44B-BBEB-47C2-A904-E594F79E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CA0C2E-8BB6-4976-B640-49E5265D1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E8EC34-FDCA-4299-8828-7527C3CBE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712DB2-C312-478E-BAA5-28E72752C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D74EC2-441C-4D7C-BDAB-0307778DE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3F69A8-17C6-4F62-958F-61237E67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251-3266-4CEB-8894-CCA0D42F0C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3E25A8A-FDBB-4964-96F4-C970F9AC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A9CFE9-EEE8-4D75-99EF-0051A75E3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F432-BAB0-4645-AE91-17B6C0708A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129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DD878-1437-45CE-95E1-C68928F5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16526D-26A1-4620-8C02-56660D1B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251-3266-4CEB-8894-CCA0D42F0C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A46CC7-E5DB-484D-A410-E63D0DCE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173871-F2B4-4AD8-85A2-F559C349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F432-BAB0-4645-AE91-17B6C0708A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998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DB825B-7BAC-4DAB-99D4-438F3D07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251-3266-4CEB-8894-CCA0D42F0C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8AF7A9-D59F-4AD7-AFDB-8903F7BB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0E44F2-FD2B-4D38-8768-32A6CBB6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F432-BAB0-4645-AE91-17B6C0708A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652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AF6BF-0194-4B93-8871-17E40E6D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4ECE1E-4DBD-4FEB-8154-C5B97B0A4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9DCFB4-43E1-4074-82E1-64B9A4E48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EBB854-E3DE-4249-BA4F-42C3A8AB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251-3266-4CEB-8894-CCA0D42F0C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00883B-EEE7-4C5E-8E58-B38C8206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EB4299-4690-4D5D-A306-DA3E156E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F432-BAB0-4645-AE91-17B6C0708A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322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24B52-A7D5-442B-97F5-DC517756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12E51B-8973-4904-B166-FC725F121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781C11-D51A-4463-B718-A296CE0D0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F16417-D361-40D1-9850-55A4EC69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7251-3266-4CEB-8894-CCA0D42F0C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DF6B20-7599-426F-8415-EF0A4985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1A78FB-FF1B-4A91-85BB-F9E6DBD2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F432-BAB0-4645-AE91-17B6C0708A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10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471B77-9475-4382-B4A4-E0C45E97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70EA94-515D-4DA0-B531-0A5ACA4B2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607533-0D82-4218-8DD3-2F9AF6BF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47251-3266-4CEB-8894-CCA0D42F0C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3C0870-B476-4EC9-8274-C813FB979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69F8AF-7D1F-4DA7-AD98-EEFC3BD4A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1F432-BAB0-4645-AE91-17B6C0708A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760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160E0A0-9094-4096-B7A9-FA285F0CFB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 TECNOLOGICA DE CULIACAN</a:t>
            </a:r>
          </a:p>
          <a:p>
            <a:pPr algn="ctr"/>
            <a:endParaRPr lang="es-MX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Organismo Publico Descentralizado</a:t>
            </a:r>
          </a:p>
          <a:p>
            <a:pPr algn="ctr"/>
            <a:r>
              <a:rPr lang="es-MX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SEP250165       SEPyC 25EUT0004A</a:t>
            </a:r>
          </a:p>
          <a:p>
            <a:pPr algn="ctr"/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AÑO DE RICARDO FLORES MAGON</a:t>
            </a:r>
          </a:p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E16E270-C14B-4109-8AB1-826405870C0D}"/>
              </a:ext>
            </a:extLst>
          </p:cNvPr>
          <p:cNvSpPr/>
          <p:nvPr/>
        </p:nvSpPr>
        <p:spPr>
          <a:xfrm>
            <a:off x="270641" y="3894084"/>
            <a:ext cx="11650717" cy="126124"/>
          </a:xfrm>
          <a:prstGeom prst="rect">
            <a:avLst/>
          </a:prstGeom>
          <a:solidFill>
            <a:srgbClr val="024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riángulo rectángulo 6">
            <a:extLst>
              <a:ext uri="{FF2B5EF4-FFF2-40B4-BE49-F238E27FC236}">
                <a16:creationId xmlns:a16="http://schemas.microsoft.com/office/drawing/2014/main" id="{1669B29A-AFE1-4E71-B50A-0B10A2D4BAF4}"/>
              </a:ext>
            </a:extLst>
          </p:cNvPr>
          <p:cNvSpPr/>
          <p:nvPr/>
        </p:nvSpPr>
        <p:spPr>
          <a:xfrm flipH="1">
            <a:off x="9396246" y="3894084"/>
            <a:ext cx="283780" cy="126124"/>
          </a:xfrm>
          <a:prstGeom prst="rtTriangle">
            <a:avLst/>
          </a:prstGeom>
          <a:solidFill>
            <a:srgbClr val="10A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01FAF5-D795-47B1-A72F-BF05D6846C69}"/>
              </a:ext>
            </a:extLst>
          </p:cNvPr>
          <p:cNvSpPr/>
          <p:nvPr/>
        </p:nvSpPr>
        <p:spPr>
          <a:xfrm>
            <a:off x="9680026" y="3894084"/>
            <a:ext cx="2241332" cy="126124"/>
          </a:xfrm>
          <a:prstGeom prst="rect">
            <a:avLst/>
          </a:prstGeom>
          <a:solidFill>
            <a:srgbClr val="10A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635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3B1E3E5-2CB2-4AA3-94FD-D6FCEAF022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5400" dirty="0">
                <a:solidFill>
                  <a:schemeClr val="bg1">
                    <a:lumMod val="65000"/>
                  </a:schemeClr>
                </a:solidFill>
              </a:rPr>
              <a:t>UNIVERSIDAD TECNOLOGICA DE CULIACAN</a:t>
            </a:r>
          </a:p>
          <a:p>
            <a:pPr algn="r"/>
            <a:r>
              <a:rPr lang="es-MX" sz="5400" dirty="0">
                <a:solidFill>
                  <a:schemeClr val="bg1">
                    <a:lumMod val="65000"/>
                  </a:schemeClr>
                </a:solidFill>
              </a:rPr>
              <a:t>CARRETERA CULIACAN IMALA KM 2</a:t>
            </a:r>
          </a:p>
          <a:p>
            <a:pPr algn="r"/>
            <a:r>
              <a:rPr lang="es-MX" sz="5400" dirty="0">
                <a:solidFill>
                  <a:schemeClr val="bg1">
                    <a:lumMod val="65000"/>
                  </a:schemeClr>
                </a:solidFill>
              </a:rPr>
              <a:t>C.P. 80014, CULIACAN, SIN.</a:t>
            </a:r>
          </a:p>
          <a:p>
            <a:pPr algn="r"/>
            <a:r>
              <a:rPr lang="es-MX" sz="5400" dirty="0">
                <a:solidFill>
                  <a:schemeClr val="bg1">
                    <a:lumMod val="65000"/>
                  </a:schemeClr>
                </a:solidFill>
              </a:rPr>
              <a:t>CEL. 667-104-1599</a:t>
            </a:r>
          </a:p>
        </p:txBody>
      </p:sp>
    </p:spTree>
    <p:extLst>
      <p:ext uri="{BB962C8B-B14F-4D97-AF65-F5344CB8AC3E}">
        <p14:creationId xmlns:p14="http://schemas.microsoft.com/office/powerpoint/2010/main" val="3826303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Garcia</dc:creator>
  <cp:lastModifiedBy>Eduardo Garcia</cp:lastModifiedBy>
  <cp:revision>3</cp:revision>
  <dcterms:created xsi:type="dcterms:W3CDTF">2025-08-16T01:17:24Z</dcterms:created>
  <dcterms:modified xsi:type="dcterms:W3CDTF">2025-08-16T02:03:22Z</dcterms:modified>
</cp:coreProperties>
</file>