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70" r:id="rId17"/>
    <p:sldId id="271" r:id="rId18"/>
    <p:sldId id="272" r:id="rId19"/>
    <p:sldId id="28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embeddedFontLst>
    <p:embeddedFont>
      <p:font typeface="Maven Pro" panose="020B0604020202020204" charset="0"/>
      <p:regular r:id="rId31"/>
      <p:bold r:id="rId32"/>
    </p:embeddedFont>
    <p:embeddedFont>
      <p:font typeface="Nunito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b25ee74a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b25ee74a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b25ee74a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b25ee74a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b25ee74ad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b25ee74ad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b25ee74ad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b25ee74ad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b25ee74ad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b25ee74ad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b25ee74ad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eb25ee74ad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b25ee74ad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b25ee74ad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b25ee74ad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b25ee74ad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b25ee74ad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b25ee74ad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b25ee74ad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eb25ee74ad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925de32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925de32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b25ee74ad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eb25ee74ad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b25ee74ad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b25ee74ad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b25ee74ad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eb25ee74ad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b25ee74a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eb25ee74a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b25ee74ad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eb25ee74ad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b25ee74ad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eb25ee74ad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b25ee74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b25ee74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b25ee74a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b25ee74a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b25ee74a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b25ee74a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25ee74a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b25ee74a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b25ee74ad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b25ee74ad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b25ee74ad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b25ee74ad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b25ee74a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b25ee74a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MULTITHREADS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00" y="523875"/>
            <a:ext cx="56197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</a:t>
            </a:r>
            <a:endParaRPr/>
          </a:p>
        </p:txBody>
      </p:sp>
      <p:sp>
        <p:nvSpPr>
          <p:cNvPr id="340" name="Google Shape;340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A interface do usuário é definida em um arquivo FXML chamado "GameInterface.fxml". Elementos da interface do usuário, como botões, rótulos e campos de texto, são anotados com @FXML para permitir o acesso por meio do controlador.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O controlador, GameInterfaceController, gerencia a lógica do jogo e interage com elementos da interface do usuário. O jogo envolve a contagem regressiva, a liberação de threads de jogadores, a avaliação do vencedor de cada rodada e a atualização dos placares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A contagem regressiva é simulada usando uma Timeline que cria uma série de KeyFrames para atualizar um rótulo na interface do usuário. Isso permite que os jogadores se preparem para a ação.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DD030B-C64D-2BE5-0A58-6BB7A38D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6" y="259206"/>
            <a:ext cx="5254588" cy="4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9E5C00-466D-F542-4226-BEF3FDD5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27" y="427824"/>
            <a:ext cx="5177945" cy="428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Feedback ao Usuário</a:t>
            </a:r>
            <a:endParaRPr/>
          </a:p>
        </p:txBody>
      </p:sp>
      <p:sp>
        <p:nvSpPr>
          <p:cNvPr id="365" name="Google Shape;365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/>
              <a:t>Feedback visual é fornecido por meio de alterações de cor dos elementos da interface do usuário, como LEDs virtuais que indicam qual jogador agiu primeiro.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Feedback ao Usuário</a:t>
            </a:r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/>
              <a:t>O resultado de cada rodada é exibido em rótulos, e o vencedor global é determinado e apresentado. 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50" y="381000"/>
            <a:ext cx="56292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291E752-8FF1-B506-92F0-973E238F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37" y="304205"/>
            <a:ext cx="5433126" cy="45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Linguagem Escolhida: Java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/>
              <a:t>IDE Escolhida: IntelliJ IDEA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Resultados</a:t>
            </a:r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1: Utilizando synchronized e runLater jogando normalmente</a:t>
            </a:r>
            <a:endParaRPr/>
          </a:p>
        </p:txBody>
      </p:sp>
      <p:sp>
        <p:nvSpPr>
          <p:cNvPr id="390" name="Google Shape;390;p3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/>
              <a:t>Neste teste não houve disputa aparente entre as threads. Após vários testes realizados, as threads se comportaram aparentemente de forma serial, inibindo a concorrência sobre os recursos no código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2: Utilizando synchronized e runLater disparando os botões automaticamente pelas threads ao mesmo tempo</a:t>
            </a:r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/>
              <a:t>Neste teste aparentemente houve disputa entre as threads. Utilizando tempos de 5 segundos e 500 milisegundos aparentemente os dois botões acessaram ao mesmo tempo os recursos tendo em vista que ambos os leds ligaram.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3: Sem synchronized e com runLater jogando normalmente</a:t>
            </a:r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O runLater "serializa" as threads escolhendo qual vai modificar a interface, funcionado como uma thread que enfileira por ordem de chegada os agendamentos de eventos que desejam modificar a interface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4: Sem synchronized e com runLater disparando o botão automaticamente pela thread ao mesmo tempo</a:t>
            </a: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2035"/>
              <a:t>Com o tempo de 5 segundos, o jogo executa normalmente, gerando acessos concorrentes mas respeitando o tempo de execução para todos os procedimentos. Já com 500 milisegundos, o jogo executa de forma indefinida o jogo e não respeita o tempo de execução dos procedimentos. </a:t>
            </a:r>
            <a:endParaRPr sz="203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5: Sem runLater e sem Synchronized jogando normalmente</a:t>
            </a:r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O terminal exibe uma série de erros, resultados inconsistentes, e não é atualizada corretamente. Isso ocorre porque é essencial utilizar o runLater para o bom funcionamento do programa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6: Sem runLater e sem Synchronized disparando o botão automaticamente pela thread</a:t>
            </a:r>
            <a:endParaRPr/>
          </a:p>
        </p:txBody>
      </p:sp>
      <p:sp>
        <p:nvSpPr>
          <p:cNvPr id="420" name="Google Shape;420;p3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900"/>
              <a:t>Novamente os resultados foram inconsistentes na interface, e os campos não foram atualizados corretamente. </a:t>
            </a:r>
            <a:endParaRPr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7: Utilizando apenas synchronized e sem runLater jogando normalmente: </a:t>
            </a:r>
            <a:endParaRPr/>
          </a:p>
        </p:txBody>
      </p:sp>
      <p:sp>
        <p:nvSpPr>
          <p:cNvPr id="426" name="Google Shape;426;p3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00"/>
              <a:t>Os resultados foram inconsistentes na interface, e não atualizam de forma correta os labels</a:t>
            </a:r>
            <a:endParaRPr sz="3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8: Utilizando apenas synchronized e sem runLater disparando o botão automaticamente pela thread</a:t>
            </a:r>
            <a:endParaRPr/>
          </a:p>
        </p:txBody>
      </p:sp>
      <p:sp>
        <p:nvSpPr>
          <p:cNvPr id="432" name="Google Shape;432;p3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Novamente foram testados nos tempos 5 segundos e 500 milisegundos. O jogo executa apenas uma vez e trava e os dois leds são ligados ao mesmo tempo. Novamente a interface exibe resultados inconsistentes, e os labels não são atualizados corretamente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612"/>
              <a:t>O problema que este projeto visa abordar envolve a</a:t>
            </a:r>
            <a:endParaRPr sz="16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612"/>
              <a:t>criação de um aplicativo de jogo interativo que requer a</a:t>
            </a:r>
            <a:endParaRPr sz="16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612"/>
              <a:t>coordenação e sincronização de ações simultâneas de dois</a:t>
            </a:r>
            <a:endParaRPr sz="16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612"/>
              <a:t>jogadores. Os jogadores competem para determinar quem</a:t>
            </a:r>
            <a:endParaRPr sz="16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612"/>
              <a:t>reage mais rapidamente a um estímulo específico. Cada</a:t>
            </a:r>
            <a:endParaRPr sz="16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612"/>
              <a:t>jogador adota uma abordagem distinta para reagir a esse</a:t>
            </a:r>
            <a:endParaRPr sz="16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612"/>
              <a:t>estímulo: um utiliza o mouse, enquanto o outro aciona a</a:t>
            </a:r>
            <a:endParaRPr sz="16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612"/>
              <a:t>tecla "Enter" no teclado.</a:t>
            </a:r>
            <a:endParaRPr sz="16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201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00" y="523875"/>
            <a:ext cx="56197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Multithreading e Concorrência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Devido à necessidade de permitir que ambos os jogadores ajam simultaneamente, a aplicação requer o uso de múltiplas threads. Cada jogador deve ser capaz de agir independentemente e, ao mesmo tempo, garantir que a lógica do jogo permaneça sincronizada e justa.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Projeto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O projeto está organizado em um conjunto de classes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Java que fazem parte do aplicativo JavaFX.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A estrutura de pastas inclui diretórios para recursos,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como arquivos FXML e imagens.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Multithreading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/>
              <a:t>Múltiplas threads são utilizadas para permitir que os jogadores ajam de forma assíncrona e simultânea. Duas threads principais são dedicadas aos jogadores um e dois. 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Multithreading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/>
              <a:t>As classes PlayerOneTask e PlayerTwoTask representam as tarefas executadas por cada jogador em suas respectivas threads. 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Multithreading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/>
              <a:t>Ambas as classes utilizam o runLater para garantir que quaisquer operações relacionadas à UI sejam executadas no JavaFX. Isso é essencial para evitar problemas de simultaneidade e garantir que a IU seja atualizada de maneira segura para threads. 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Apresentação na tela (16:9)</PresentationFormat>
  <Paragraphs>53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Maven Pro</vt:lpstr>
      <vt:lpstr>Nunito</vt:lpstr>
      <vt:lpstr>Momentum</vt:lpstr>
      <vt:lpstr>APLICAÇÃO MULTITHREADS</vt:lpstr>
      <vt:lpstr>Introdução</vt:lpstr>
      <vt:lpstr>Descrição do Problema</vt:lpstr>
      <vt:lpstr>Apresentação do PowerPoint</vt:lpstr>
      <vt:lpstr>Multithreading e Concorrência</vt:lpstr>
      <vt:lpstr>Estrutura do Projeto</vt:lpstr>
      <vt:lpstr>Multithreading</vt:lpstr>
      <vt:lpstr>Multithreading</vt:lpstr>
      <vt:lpstr>Multithreading</vt:lpstr>
      <vt:lpstr>Apresentação do PowerPoint</vt:lpstr>
      <vt:lpstr>Interface</vt:lpstr>
      <vt:lpstr>Lógica do Jogo</vt:lpstr>
      <vt:lpstr>Lógica do Jogo</vt:lpstr>
      <vt:lpstr>Apresentação do PowerPoint</vt:lpstr>
      <vt:lpstr>Apresentação do PowerPoint</vt:lpstr>
      <vt:lpstr>Feedback ao Usuário</vt:lpstr>
      <vt:lpstr>Feedback ao Usuário</vt:lpstr>
      <vt:lpstr>Apresentação do PowerPoint</vt:lpstr>
      <vt:lpstr>Apresentação do PowerPoint</vt:lpstr>
      <vt:lpstr>Análise de Resultados</vt:lpstr>
      <vt:lpstr>TESTE 1: Utilizando synchronized e runLater jogando normalmente</vt:lpstr>
      <vt:lpstr>TESTE 2: Utilizando synchronized e runLater disparando os botões automaticamente pelas threads ao mesmo tempo</vt:lpstr>
      <vt:lpstr>TESTE 3: Sem synchronized e com runLater jogando normalmente</vt:lpstr>
      <vt:lpstr>TESTE 4: Sem synchronized e com runLater disparando o botão automaticamente pela thread ao mesmo tempo</vt:lpstr>
      <vt:lpstr>TESTE 5: Sem runLater e sem Synchronized jogando normalmente</vt:lpstr>
      <vt:lpstr>TESTE 6: Sem runLater e sem Synchronized disparando o botão automaticamente pela thread</vt:lpstr>
      <vt:lpstr>TESTE 7: Utilizando apenas synchronized e sem runLater jogando normalmente: </vt:lpstr>
      <vt:lpstr>TESTE 8: Utilizando apenas synchronized e sem runLater disparando o botão automaticamente pela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MULTITHREADS</dc:title>
  <cp:lastModifiedBy>Luiz Eduardo Garzon de Oliveira26</cp:lastModifiedBy>
  <cp:revision>1</cp:revision>
  <dcterms:modified xsi:type="dcterms:W3CDTF">2023-11-09T17:19:51Z</dcterms:modified>
</cp:coreProperties>
</file>