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4BF5-7499-4709-A768-234C6415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4BB6-7E11-4BE9-BA5F-8DB6DA09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D38F-E470-4982-ABE0-4FC06184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7A8A-94F6-4FD1-BF19-30A56373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D6F0-E6D3-44CB-91E7-634B9672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523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704E-C689-416A-8190-64614BE1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27D2-D57B-4D50-8289-6EE5FB015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21F2-2A72-4553-849A-13DA1D1E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5BAA-F408-4E8D-9C3F-301B8720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F4E9-6F4C-4535-B1D0-22F9C338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4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C7A55-820C-4AC3-923E-E44406C85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1C30B-A819-4B44-B094-9141EF8B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65FF-0FFA-46F4-816D-9356BB5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CC84-B763-420B-BFD7-AAA5DAE1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2525-3D99-437B-8FE4-68742AB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075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D660-97E8-435E-A67F-EDF16EBF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D65D-0241-498A-AC69-093B45D8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02E4-EE03-40F2-9102-98BEA81B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6CC4-8B01-4908-9C10-5A835C73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D444-9BEC-4D09-AA47-2D418525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006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9C39-EF3B-4920-B808-9F1D9B6B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0649-AA44-481F-A0A4-C9BDEE36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FB2A-E60A-4E55-BAC4-670A35E6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7D40-5326-4EC1-9A5C-E2570F62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9CE7-A72F-4DA9-97DF-CB2B0001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C7E7-D307-43C1-AA88-AA110A9B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42B6-584A-4916-92F8-8B253BD0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59028-681D-4AB5-B5E9-B242F464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923E-F3B3-4B26-B5B1-2BF17017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E310-178C-4EEB-92D5-994B620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E16FF-8244-4033-A401-26144BFA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76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8EBF-66B6-4EBF-B083-911CA52C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8F8A-B151-445F-A3CA-81FCABC7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F9C7-8B8B-4301-A4C3-4AB228DE7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4FE7-F47C-4AEA-9C77-43F1ACDB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698ED-8C49-4E07-9D50-F3BC57E5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7CEE-0B81-4013-9FFC-553A932C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F13AA-7F9F-470C-A8ED-1C95FAF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92700-E0B8-4B63-8DC9-E5F567B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13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C4BF-2E92-45CA-A914-BF0DA9AA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A0EE-5F11-4993-8828-F2B51B4A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DFB26-81EE-4BA2-8FDE-FCE8214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E6029-6F80-4F3E-B861-081F607F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487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938CE-6898-4ABB-BBE1-A1CC9BBE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FBFCD-0E33-49BA-A014-4452589E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F1A5-30F8-4C48-9600-5D0FA039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99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153F-1F15-4F9E-8C11-CE9FAF50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3A4-E162-4E60-A759-CA650F65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C128-D151-4541-96DE-55D3BB69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644A-FE24-4D25-BFC4-22D37C9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2A7D7-A10D-4D1D-96CA-460878AF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FA35-261D-4987-A909-AFD222AE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6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AE98-BFAC-4B60-9381-FA77857E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8FAE7-66AD-4157-960A-54C9C1808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C024E-D96E-4BAE-BCDF-2B3CB778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62627-75FF-482D-9947-786AA7D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72CB-9695-40AB-A1CF-2A68FC30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964C-7442-4B6C-9D8F-67BA4659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87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10D95-C5C3-4E7D-AB80-9718CC38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28D8-6D4C-4404-9F15-246FDD8D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7EC6-2458-4545-BB62-EA213ECF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553D-22D5-4D0C-AB04-A379E6BB04AA}" type="datetimeFigureOut">
              <a:rPr lang="es-EC" smtClean="0"/>
              <a:t>12/11/2018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25D3-EA07-456F-92C9-953E4E6F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52D2-B738-43D9-BD6E-A1DA570F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D880-4704-4839-8090-FD821D425A0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44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29" y="616243"/>
            <a:ext cx="8393723" cy="2647461"/>
          </a:xfrm>
        </p:spPr>
        <p:txBody>
          <a:bodyPr>
            <a:noAutofit/>
          </a:bodyPr>
          <a:lstStyle/>
          <a:p>
            <a:r>
              <a:rPr lang="es-EC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Capstone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EA83C-7A99-432F-8123-19F4DBDA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55" y="4164746"/>
            <a:ext cx="5945945" cy="1420128"/>
          </a:xfrm>
        </p:spPr>
        <p:txBody>
          <a:bodyPr/>
          <a:lstStyle/>
          <a:p>
            <a:pPr algn="l"/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Fundamentals</a:t>
            </a:r>
          </a:p>
          <a:p>
            <a:pPr algn="l"/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Eduardo Guerrero</a:t>
            </a:r>
          </a:p>
          <a:p>
            <a:pPr algn="l"/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12/11/2018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C2E38D5-B94C-4346-B7BB-CF640E5C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1" y="6116167"/>
            <a:ext cx="2262407" cy="3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Table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of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EA83C-7A99-432F-8123-19F4DBDA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56" y="1773239"/>
            <a:ext cx="5945945" cy="1420128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Exploration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of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C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(s)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answer</a:t>
            </a:r>
            <a:endParaRPr lang="es-EC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Augmenting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C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Regression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Approaches</a:t>
            </a:r>
            <a:endParaRPr lang="es-EC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Classification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Approaches</a:t>
            </a:r>
            <a:endParaRPr lang="es-EC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Conclusions</a:t>
            </a:r>
            <a:r>
              <a:rPr lang="es-EC" sz="7200" dirty="0">
                <a:solidFill>
                  <a:schemeClr val="bg1"/>
                </a:solidFill>
                <a:latin typeface="Arial Black" panose="020B0A04020102020204" pitchFamily="34" charset="0"/>
              </a:rPr>
              <a:t> / Next Step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C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Exploration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of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27BE5-0241-4214-A831-5217AAA6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0170"/>
              </p:ext>
            </p:extLst>
          </p:nvPr>
        </p:nvGraphicFramePr>
        <p:xfrm>
          <a:off x="150056" y="1514683"/>
          <a:ext cx="6864624" cy="12477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4104">
                  <a:extLst>
                    <a:ext uri="{9D8B030D-6E8A-4147-A177-3AD203B41FA5}">
                      <a16:colId xmlns:a16="http://schemas.microsoft.com/office/drawing/2014/main" val="2129535405"/>
                    </a:ext>
                  </a:extLst>
                </a:gridCol>
                <a:gridCol w="1144104">
                  <a:extLst>
                    <a:ext uri="{9D8B030D-6E8A-4147-A177-3AD203B41FA5}">
                      <a16:colId xmlns:a16="http://schemas.microsoft.com/office/drawing/2014/main" val="11161556"/>
                    </a:ext>
                  </a:extLst>
                </a:gridCol>
                <a:gridCol w="1144104">
                  <a:extLst>
                    <a:ext uri="{9D8B030D-6E8A-4147-A177-3AD203B41FA5}">
                      <a16:colId xmlns:a16="http://schemas.microsoft.com/office/drawing/2014/main" val="3469902954"/>
                    </a:ext>
                  </a:extLst>
                </a:gridCol>
                <a:gridCol w="1144104">
                  <a:extLst>
                    <a:ext uri="{9D8B030D-6E8A-4147-A177-3AD203B41FA5}">
                      <a16:colId xmlns:a16="http://schemas.microsoft.com/office/drawing/2014/main" val="1988951980"/>
                    </a:ext>
                  </a:extLst>
                </a:gridCol>
                <a:gridCol w="1144104">
                  <a:extLst>
                    <a:ext uri="{9D8B030D-6E8A-4147-A177-3AD203B41FA5}">
                      <a16:colId xmlns:a16="http://schemas.microsoft.com/office/drawing/2014/main" val="2445599785"/>
                    </a:ext>
                  </a:extLst>
                </a:gridCol>
                <a:gridCol w="1144104">
                  <a:extLst>
                    <a:ext uri="{9D8B030D-6E8A-4147-A177-3AD203B41FA5}">
                      <a16:colId xmlns:a16="http://schemas.microsoft.com/office/drawing/2014/main" val="6621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age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body_type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diet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drinks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drugs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education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19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29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skinny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mostly vegetarian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socially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never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graduated from college/university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01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19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fit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never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079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average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anything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rarely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never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college/university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407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fit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anything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socially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never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 err="1">
                          <a:effectLst/>
                        </a:rPr>
                        <a:t>graduated</a:t>
                      </a:r>
                      <a:r>
                        <a:rPr lang="es-EC" sz="1100" u="none" strike="noStrike" dirty="0">
                          <a:effectLst/>
                        </a:rPr>
                        <a:t> </a:t>
                      </a:r>
                      <a:r>
                        <a:rPr lang="es-EC" sz="1100" u="none" strike="noStrike" dirty="0" err="1">
                          <a:effectLst/>
                        </a:rPr>
                        <a:t>from</a:t>
                      </a:r>
                      <a:r>
                        <a:rPr lang="es-EC" sz="1100" u="none" strike="noStrike" dirty="0">
                          <a:effectLst/>
                        </a:rPr>
                        <a:t> </a:t>
                      </a:r>
                      <a:r>
                        <a:rPr lang="es-EC" sz="1100" u="none" strike="noStrike" dirty="0" err="1">
                          <a:effectLst/>
                        </a:rPr>
                        <a:t>college</a:t>
                      </a:r>
                      <a:r>
                        <a:rPr lang="es-EC" sz="1100" u="none" strike="noStrike" dirty="0">
                          <a:effectLst/>
                        </a:rPr>
                        <a:t>/</a:t>
                      </a:r>
                      <a:r>
                        <a:rPr lang="es-EC" sz="1100" u="none" strike="noStrike" dirty="0" err="1">
                          <a:effectLst/>
                        </a:rPr>
                        <a:t>university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6851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2BBFE2-E490-46A2-B801-8E8B947F9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97930"/>
              </p:ext>
            </p:extLst>
          </p:nvPr>
        </p:nvGraphicFramePr>
        <p:xfrm>
          <a:off x="150056" y="3004014"/>
          <a:ext cx="6864620" cy="98488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86462">
                  <a:extLst>
                    <a:ext uri="{9D8B030D-6E8A-4147-A177-3AD203B41FA5}">
                      <a16:colId xmlns:a16="http://schemas.microsoft.com/office/drawing/2014/main" val="2555924188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122159373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1075348622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24555765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1581476541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3607888349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563057843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2378001305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458653415"/>
                    </a:ext>
                  </a:extLst>
                </a:gridCol>
                <a:gridCol w="686462">
                  <a:extLst>
                    <a:ext uri="{9D8B030D-6E8A-4147-A177-3AD203B41FA5}">
                      <a16:colId xmlns:a16="http://schemas.microsoft.com/office/drawing/2014/main" val="2722769403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essay0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essay1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essay2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essay3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essay4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essay5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essay6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essay7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essay8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essay9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7785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493381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88179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640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3EBA49-527D-4C9C-8066-F86FF827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41785"/>
              </p:ext>
            </p:extLst>
          </p:nvPr>
        </p:nvGraphicFramePr>
        <p:xfrm>
          <a:off x="150056" y="4230458"/>
          <a:ext cx="6864615" cy="22174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57641">
                  <a:extLst>
                    <a:ext uri="{9D8B030D-6E8A-4147-A177-3AD203B41FA5}">
                      <a16:colId xmlns:a16="http://schemas.microsoft.com/office/drawing/2014/main" val="2208160445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1112000296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646867975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1605607887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637030831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2567926697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2472528132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1609492135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3219963151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739088517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2324373137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1309449123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3016833536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4206607351"/>
                    </a:ext>
                  </a:extLst>
                </a:gridCol>
                <a:gridCol w="457641">
                  <a:extLst>
                    <a:ext uri="{9D8B030D-6E8A-4147-A177-3AD203B41FA5}">
                      <a16:colId xmlns:a16="http://schemas.microsoft.com/office/drawing/2014/main" val="16125074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ethnicity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height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income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job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last_online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location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offspring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orientation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pets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religion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sex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sign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smokes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speaks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status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929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white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71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-1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artistic / musical / writer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2012-06-26-15-18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san francisco, california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gay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english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single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0839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white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73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-1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2012-06-08-20-46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san francisco, california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straight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english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single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648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white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71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u="none" strike="noStrike">
                          <a:effectLst/>
                        </a:rPr>
                        <a:t>-1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science / tech / engineering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2012-05-01-10-55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san francisco, california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straight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likes dogs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no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>
                          <a:effectLst/>
                        </a:rPr>
                        <a:t>english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u="none" strike="noStrike" dirty="0">
                          <a:effectLst/>
                        </a:rPr>
                        <a:t>single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9773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11AF92-FB99-4D2A-A847-F127F6869D13}"/>
              </a:ext>
            </a:extLst>
          </p:cNvPr>
          <p:cNvSpPr txBox="1"/>
          <p:nvPr/>
        </p:nvSpPr>
        <p:spPr>
          <a:xfrm>
            <a:off x="7287066" y="1514683"/>
            <a:ext cx="4454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This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contains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information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about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app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find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love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</a:p>
          <a:p>
            <a:endParaRPr lang="es-EC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This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Will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transformed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new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columns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analysis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  <a:p>
            <a:endParaRPr lang="es-EC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approach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Will use are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Multiple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Linear 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Regression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and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classification</a:t>
            </a:r>
            <a:r>
              <a:rPr lang="es-EC" sz="1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algorithms</a:t>
            </a:r>
            <a:endParaRPr lang="es-EC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(s)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to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answer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FC497-FDAB-4E51-AAE1-9C498E336F06}"/>
              </a:ext>
            </a:extLst>
          </p:cNvPr>
          <p:cNvSpPr txBox="1"/>
          <p:nvPr/>
        </p:nvSpPr>
        <p:spPr>
          <a:xfrm>
            <a:off x="397565" y="1550504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1,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</a:rPr>
              <a:t>What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</a:rPr>
              <a:t>relation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 are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</a:rPr>
              <a:t>between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</a:rPr>
              <a:t>age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</a:rPr>
              <a:t> and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</a:rPr>
              <a:t>essay_len</a:t>
            </a:r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answer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questions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we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use Linear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Regression</a:t>
            </a:r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8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Augmenting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FC497-FDAB-4E51-AAE1-9C498E336F06}"/>
              </a:ext>
            </a:extLst>
          </p:cNvPr>
          <p:cNvSpPr txBox="1"/>
          <p:nvPr/>
        </p:nvSpPr>
        <p:spPr>
          <a:xfrm>
            <a:off x="397565" y="155050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approach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Multiple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Linear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Regression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i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need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F1AD2-197D-47BE-BFDE-98F78648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2037611"/>
            <a:ext cx="9611460" cy="2468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F926ED-228C-456A-955D-93C76197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4568687"/>
            <a:ext cx="9611460" cy="3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Augmenting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FC497-FDAB-4E51-AAE1-9C498E336F06}"/>
              </a:ext>
            </a:extLst>
          </p:cNvPr>
          <p:cNvSpPr txBox="1"/>
          <p:nvPr/>
        </p:nvSpPr>
        <p:spPr>
          <a:xfrm>
            <a:off x="397565" y="1550504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créate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avg_word_length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and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frecuences_Word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i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created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two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functions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that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shows </a:t>
            </a:r>
            <a:r>
              <a:rPr lang="es-EC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below</a:t>
            </a:r>
            <a:r>
              <a:rPr lang="es-EC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s-EC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E7C36-68F7-4BB1-970E-8354531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6" y="2147887"/>
            <a:ext cx="10702528" cy="36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Explorer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A9631-1C02-49ED-8FA9-0E170DDE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6" y="2243797"/>
            <a:ext cx="5591099" cy="1880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D8924-EEFA-44B5-9E5E-CE2C25A1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19" y="1554480"/>
            <a:ext cx="5781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6" y="412261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Linear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Regression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37586-38D6-4A70-9F34-2A0A193B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7" y="1937095"/>
            <a:ext cx="406717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28FC4-1B71-43D1-8390-5DFD9F7C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23" y="157659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25-E5FB-4FCA-ADB7-B73A3CD6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60" y="292992"/>
            <a:ext cx="7137010" cy="860865"/>
          </a:xfrm>
        </p:spPr>
        <p:txBody>
          <a:bodyPr>
            <a:noAutofit/>
          </a:bodyPr>
          <a:lstStyle/>
          <a:p>
            <a:pPr algn="l"/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Linear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Regression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CE8DE-6C33-4C97-95BE-5A8C60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8" y="2543175"/>
            <a:ext cx="4257675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59FEF-C8EA-4353-BF51-5E8119DB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75" y="1522343"/>
            <a:ext cx="5915025" cy="4343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17DA97-5DC1-4311-B0AC-01E0C299F694}"/>
              </a:ext>
            </a:extLst>
          </p:cNvPr>
          <p:cNvSpPr txBox="1">
            <a:spLocks/>
          </p:cNvSpPr>
          <p:nvPr/>
        </p:nvSpPr>
        <p:spPr>
          <a:xfrm>
            <a:off x="0" y="5004878"/>
            <a:ext cx="5274365" cy="860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With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age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grow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income</a:t>
            </a:r>
            <a:r>
              <a:rPr lang="es-EC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C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grow</a:t>
            </a:r>
            <a:endParaRPr lang="es-EC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270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Capstone Final Project</vt:lpstr>
      <vt:lpstr>Table of Contents</vt:lpstr>
      <vt:lpstr>Exploration of the Dataset</vt:lpstr>
      <vt:lpstr>Question(s) to answer</vt:lpstr>
      <vt:lpstr>Augmenting the dataset</vt:lpstr>
      <vt:lpstr>Augmenting the dataset</vt:lpstr>
      <vt:lpstr>Explorer the data</vt:lpstr>
      <vt:lpstr>Linear Regression Model</vt:lpstr>
      <vt:lpstr>Linear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Tito Guerrero</dc:creator>
  <cp:lastModifiedBy>Tito Guerrero</cp:lastModifiedBy>
  <cp:revision>20</cp:revision>
  <dcterms:created xsi:type="dcterms:W3CDTF">2018-11-06T05:15:58Z</dcterms:created>
  <dcterms:modified xsi:type="dcterms:W3CDTF">2018-11-13T02:30:29Z</dcterms:modified>
</cp:coreProperties>
</file>