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1"/>
  </p:notesMasterIdLst>
  <p:sldIdLst>
    <p:sldId id="256" r:id="rId2"/>
    <p:sldId id="260" r:id="rId3"/>
    <p:sldId id="261" r:id="rId4"/>
    <p:sldId id="297" r:id="rId5"/>
    <p:sldId id="300" r:id="rId6"/>
    <p:sldId id="298" r:id="rId7"/>
    <p:sldId id="301" r:id="rId8"/>
    <p:sldId id="299" r:id="rId9"/>
    <p:sldId id="302" r:id="rId10"/>
  </p:sldIdLst>
  <p:sldSz cx="9144000" cy="5143500" type="screen16x9"/>
  <p:notesSz cx="6858000" cy="9144000"/>
  <p:embeddedFontLst>
    <p:embeddedFont>
      <p:font typeface="Hanken Grotesk" panose="020B0604020202020204" charset="0"/>
      <p:regular r:id="rId12"/>
      <p:bold r:id="rId13"/>
      <p:italic r:id="rId14"/>
      <p:boldItalic r:id="rId15"/>
    </p:embeddedFont>
    <p:embeddedFont>
      <p:font typeface="Raleway Black" pitchFamily="2" charset="0"/>
      <p:bold r:id="rId16"/>
      <p:boldItalic r:id="rId17"/>
    </p:embeddedFont>
    <p:embeddedFont>
      <p:font typeface="Raleway ExtraBold" pitchFamily="2" charset="0"/>
      <p:bold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772874-782B-4B2A-AFF6-0A88D1C7AB62}">
  <a:tblStyle styleId="{74772874-782B-4B2A-AFF6-0A88D1C7AB6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1DC53850-2E61-4F7C-B102-C3C4E611768D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1566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576a45fa49_2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576a45fa49_2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1EDBB54F-7EA8-234B-39BF-93FB4C22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>
            <a:extLst>
              <a:ext uri="{FF2B5EF4-FFF2-40B4-BE49-F238E27FC236}">
                <a16:creationId xmlns:a16="http://schemas.microsoft.com/office/drawing/2014/main" id="{23C72FE6-87A2-42A5-335B-15BAD4DACC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>
            <a:extLst>
              <a:ext uri="{FF2B5EF4-FFF2-40B4-BE49-F238E27FC236}">
                <a16:creationId xmlns:a16="http://schemas.microsoft.com/office/drawing/2014/main" id="{5FA4F1FA-558A-C49A-0C7A-492DE3860A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371157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>
          <a:extLst>
            <a:ext uri="{FF2B5EF4-FFF2-40B4-BE49-F238E27FC236}">
              <a16:creationId xmlns:a16="http://schemas.microsoft.com/office/drawing/2014/main" id="{CA0F11F3-AEDF-1CDE-6BEB-8FEC7140A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>
            <a:extLst>
              <a:ext uri="{FF2B5EF4-FFF2-40B4-BE49-F238E27FC236}">
                <a16:creationId xmlns:a16="http://schemas.microsoft.com/office/drawing/2014/main" id="{447CB3B5-2663-69FF-2894-DF65BF37A2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>
            <a:extLst>
              <a:ext uri="{FF2B5EF4-FFF2-40B4-BE49-F238E27FC236}">
                <a16:creationId xmlns:a16="http://schemas.microsoft.com/office/drawing/2014/main" id="{B2F404D4-25CE-7404-5090-D4F900EB11B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24985820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B81F5BB6-422D-4D18-25F0-DB159C8B6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>
            <a:extLst>
              <a:ext uri="{FF2B5EF4-FFF2-40B4-BE49-F238E27FC236}">
                <a16:creationId xmlns:a16="http://schemas.microsoft.com/office/drawing/2014/main" id="{19EFF5FC-CA6E-0E64-C747-38C4F14F2C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>
            <a:extLst>
              <a:ext uri="{FF2B5EF4-FFF2-40B4-BE49-F238E27FC236}">
                <a16:creationId xmlns:a16="http://schemas.microsoft.com/office/drawing/2014/main" id="{7F68B392-19DE-8D23-37F6-D7DF5601B6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5327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>
          <a:extLst>
            <a:ext uri="{FF2B5EF4-FFF2-40B4-BE49-F238E27FC236}">
              <a16:creationId xmlns:a16="http://schemas.microsoft.com/office/drawing/2014/main" id="{27E8BB68-1F17-37E2-19E4-AF1D9878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>
            <a:extLst>
              <a:ext uri="{FF2B5EF4-FFF2-40B4-BE49-F238E27FC236}">
                <a16:creationId xmlns:a16="http://schemas.microsoft.com/office/drawing/2014/main" id="{572A89CA-13B7-69C4-2FB2-71342BD8D46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>
            <a:extLst>
              <a:ext uri="{FF2B5EF4-FFF2-40B4-BE49-F238E27FC236}">
                <a16:creationId xmlns:a16="http://schemas.microsoft.com/office/drawing/2014/main" id="{86680D92-A48F-52B5-3C8B-4EC56A8C3D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671171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5">
          <a:extLst>
            <a:ext uri="{FF2B5EF4-FFF2-40B4-BE49-F238E27FC236}">
              <a16:creationId xmlns:a16="http://schemas.microsoft.com/office/drawing/2014/main" id="{07FDA769-A5E1-9476-6192-26EB67556B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g54dda1946d_6_308:notes">
            <a:extLst>
              <a:ext uri="{FF2B5EF4-FFF2-40B4-BE49-F238E27FC236}">
                <a16:creationId xmlns:a16="http://schemas.microsoft.com/office/drawing/2014/main" id="{A48AEFC3-6770-9546-8BF4-902CD269A92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7" name="Google Shape;737;g54dda1946d_6_308:notes">
            <a:extLst>
              <a:ext uri="{FF2B5EF4-FFF2-40B4-BE49-F238E27FC236}">
                <a16:creationId xmlns:a16="http://schemas.microsoft.com/office/drawing/2014/main" id="{87A06065-E6D6-F089-774B-1DB970D22D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33865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6">
          <a:extLst>
            <a:ext uri="{FF2B5EF4-FFF2-40B4-BE49-F238E27FC236}">
              <a16:creationId xmlns:a16="http://schemas.microsoft.com/office/drawing/2014/main" id="{97D7EB13-B298-A48E-ED24-45ECAB6F02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g54dda1946d_6_332:notes">
            <a:extLst>
              <a:ext uri="{FF2B5EF4-FFF2-40B4-BE49-F238E27FC236}">
                <a16:creationId xmlns:a16="http://schemas.microsoft.com/office/drawing/2014/main" id="{956E4733-6176-099C-91DE-C75F62279F9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8" name="Google Shape;758;g54dda1946d_6_332:notes">
            <a:extLst>
              <a:ext uri="{FF2B5EF4-FFF2-40B4-BE49-F238E27FC236}">
                <a16:creationId xmlns:a16="http://schemas.microsoft.com/office/drawing/2014/main" id="{8A0BD209-8833-4628-7202-BF5AD475AC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478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115975" y="1999150"/>
            <a:ext cx="4384800" cy="169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1115975" y="3719650"/>
            <a:ext cx="4384800" cy="37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7612300" y="-540750"/>
            <a:ext cx="1111343" cy="1111343"/>
            <a:chOff x="8307725" y="278700"/>
            <a:chExt cx="1111343" cy="1111343"/>
          </a:xfrm>
        </p:grpSpPr>
        <p:sp>
          <p:nvSpPr>
            <p:cNvPr id="12" name="Google Shape;12;p2"/>
            <p:cNvSpPr/>
            <p:nvPr/>
          </p:nvSpPr>
          <p:spPr>
            <a:xfrm>
              <a:off x="8307725" y="278700"/>
              <a:ext cx="1111343" cy="1111343"/>
            </a:xfrm>
            <a:custGeom>
              <a:avLst/>
              <a:gdLst/>
              <a:ahLst/>
              <a:cxnLst/>
              <a:rect l="l" t="t" r="r" b="b"/>
              <a:pathLst>
                <a:path w="17396" h="17396" fill="none" extrusionOk="0">
                  <a:moveTo>
                    <a:pt x="8698" y="1"/>
                  </a:moveTo>
                  <a:cubicBezTo>
                    <a:pt x="13503" y="1"/>
                    <a:pt x="17395" y="3893"/>
                    <a:pt x="17395" y="8698"/>
                  </a:cubicBezTo>
                  <a:cubicBezTo>
                    <a:pt x="17395" y="13496"/>
                    <a:pt x="13503" y="17396"/>
                    <a:pt x="8698" y="17396"/>
                  </a:cubicBezTo>
                  <a:cubicBezTo>
                    <a:pt x="3900" y="17396"/>
                    <a:pt x="1" y="13496"/>
                    <a:pt x="1" y="8698"/>
                  </a:cubicBezTo>
                  <a:cubicBezTo>
                    <a:pt x="1" y="3893"/>
                    <a:pt x="3900" y="1"/>
                    <a:pt x="8698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8481362" y="452337"/>
              <a:ext cx="764065" cy="762212"/>
            </a:xfrm>
            <a:custGeom>
              <a:avLst/>
              <a:gdLst/>
              <a:ahLst/>
              <a:cxnLst/>
              <a:rect l="l" t="t" r="r" b="b"/>
              <a:pathLst>
                <a:path w="11960" h="11931" fill="none" extrusionOk="0">
                  <a:moveTo>
                    <a:pt x="5980" y="1"/>
                  </a:moveTo>
                  <a:cubicBezTo>
                    <a:pt x="9271" y="1"/>
                    <a:pt x="11960" y="2653"/>
                    <a:pt x="11960" y="5980"/>
                  </a:cubicBezTo>
                  <a:cubicBezTo>
                    <a:pt x="11960" y="9271"/>
                    <a:pt x="9271" y="11931"/>
                    <a:pt x="5980" y="11931"/>
                  </a:cubicBezTo>
                  <a:cubicBezTo>
                    <a:pt x="2690" y="11931"/>
                    <a:pt x="1" y="9271"/>
                    <a:pt x="1" y="5980"/>
                  </a:cubicBezTo>
                  <a:cubicBezTo>
                    <a:pt x="1" y="2653"/>
                    <a:pt x="2690" y="1"/>
                    <a:pt x="5980" y="1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" name="Google Shape;14;p2"/>
          <p:cNvGrpSpPr/>
          <p:nvPr/>
        </p:nvGrpSpPr>
        <p:grpSpPr>
          <a:xfrm>
            <a:off x="8208698" y="2109319"/>
            <a:ext cx="1160062" cy="247278"/>
            <a:chOff x="8208698" y="2109319"/>
            <a:chExt cx="1160062" cy="247278"/>
          </a:xfrm>
        </p:grpSpPr>
        <p:sp>
          <p:nvSpPr>
            <p:cNvPr id="15" name="Google Shape;15;p2"/>
            <p:cNvSpPr/>
            <p:nvPr/>
          </p:nvSpPr>
          <p:spPr>
            <a:xfrm rot="5400000">
              <a:off x="8424637" y="18933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 rot="-5400000">
              <a:off x="8917458" y="1905296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" name="Google Shape;17;p2"/>
          <p:cNvGrpSpPr/>
          <p:nvPr/>
        </p:nvGrpSpPr>
        <p:grpSpPr>
          <a:xfrm rot="5400000" flipH="1">
            <a:off x="6277862" y="5350755"/>
            <a:ext cx="4486819" cy="625122"/>
            <a:chOff x="-78438" y="4073905"/>
            <a:chExt cx="4486819" cy="625122"/>
          </a:xfrm>
        </p:grpSpPr>
        <p:cxnSp>
          <p:nvCxnSpPr>
            <p:cNvPr id="18" name="Google Shape;18;p2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" name="Google Shape;19;p2"/>
            <p:cNvCxnSpPr/>
            <p:nvPr/>
          </p:nvCxnSpPr>
          <p:spPr>
            <a:xfrm rot="-5400000">
              <a:off x="3788541" y="4241677"/>
              <a:ext cx="464100" cy="4506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0" name="Google Shape;20;p2"/>
            <p:cNvSpPr/>
            <p:nvPr/>
          </p:nvSpPr>
          <p:spPr>
            <a:xfrm>
              <a:off x="4214956" y="40739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" name="Google Shape;21;p2"/>
          <p:cNvGrpSpPr/>
          <p:nvPr/>
        </p:nvGrpSpPr>
        <p:grpSpPr>
          <a:xfrm rot="-5400000">
            <a:off x="8388339" y="1273396"/>
            <a:ext cx="493321" cy="357312"/>
            <a:chOff x="1722354" y="229144"/>
            <a:chExt cx="1748744" cy="1266614"/>
          </a:xfrm>
        </p:grpSpPr>
        <p:sp>
          <p:nvSpPr>
            <p:cNvPr id="22" name="Google Shape;22;p2"/>
            <p:cNvSpPr/>
            <p:nvPr/>
          </p:nvSpPr>
          <p:spPr>
            <a:xfrm rot="10800000">
              <a:off x="2239107" y="792406"/>
              <a:ext cx="1231990" cy="703352"/>
            </a:xfrm>
            <a:custGeom>
              <a:avLst/>
              <a:gdLst/>
              <a:ahLst/>
              <a:cxnLst/>
              <a:rect l="l" t="t" r="r" b="b"/>
              <a:pathLst>
                <a:path w="4864" h="2777" fill="none" extrusionOk="0">
                  <a:moveTo>
                    <a:pt x="4863" y="2776"/>
                  </a:moveTo>
                  <a:lnTo>
                    <a:pt x="2051" y="0"/>
                  </a:lnTo>
                  <a:lnTo>
                    <a:pt x="0" y="0"/>
                  </a:lnTo>
                </a:path>
              </a:pathLst>
            </a:custGeom>
            <a:solidFill>
              <a:schemeClr val="lt2"/>
            </a:solidFill>
            <a:ln w="9525" cap="rnd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 rot="10800000">
              <a:off x="1722354" y="229144"/>
              <a:ext cx="627506" cy="620727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4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title" idx="2" hasCustomPrompt="1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  <a:solidFill>
            <a:srgbClr val="FFFFFF">
              <a:alpha val="7500"/>
            </a:srgbClr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900">
                <a:solidFill>
                  <a:schemeClr val="lt1"/>
                </a:solidFill>
                <a:latin typeface="Raleway ExtraBold"/>
                <a:ea typeface="Raleway ExtraBold"/>
                <a:cs typeface="Raleway ExtraBold"/>
                <a:sym typeface="Raleway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grpSp>
        <p:nvGrpSpPr>
          <p:cNvPr id="27" name="Google Shape;27;p3"/>
          <p:cNvGrpSpPr/>
          <p:nvPr/>
        </p:nvGrpSpPr>
        <p:grpSpPr>
          <a:xfrm rot="-5400000">
            <a:off x="3860412" y="-1906049"/>
            <a:ext cx="3859204" cy="615399"/>
            <a:chOff x="-6675" y="307100"/>
            <a:chExt cx="9140700" cy="4634025"/>
          </a:xfrm>
        </p:grpSpPr>
        <p:cxnSp>
          <p:nvCxnSpPr>
            <p:cNvPr id="28" name="Google Shape;28;p3"/>
            <p:cNvCxnSpPr/>
            <p:nvPr/>
          </p:nvCxnSpPr>
          <p:spPr>
            <a:xfrm>
              <a:off x="-6675" y="30710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" name="Google Shape;29;p3"/>
            <p:cNvCxnSpPr/>
            <p:nvPr/>
          </p:nvCxnSpPr>
          <p:spPr>
            <a:xfrm>
              <a:off x="-6675" y="133688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0" name="Google Shape;30;p3"/>
            <p:cNvCxnSpPr/>
            <p:nvPr/>
          </p:nvCxnSpPr>
          <p:spPr>
            <a:xfrm>
              <a:off x="-6675" y="82199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" name="Google Shape;31;p3"/>
            <p:cNvCxnSpPr/>
            <p:nvPr/>
          </p:nvCxnSpPr>
          <p:spPr>
            <a:xfrm>
              <a:off x="-6675" y="185177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2" name="Google Shape;32;p3"/>
            <p:cNvCxnSpPr/>
            <p:nvPr/>
          </p:nvCxnSpPr>
          <p:spPr>
            <a:xfrm>
              <a:off x="-6675" y="2366667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3" name="Google Shape;33;p3"/>
            <p:cNvCxnSpPr/>
            <p:nvPr/>
          </p:nvCxnSpPr>
          <p:spPr>
            <a:xfrm>
              <a:off x="-6675" y="2881558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4" name="Google Shape;34;p3"/>
            <p:cNvCxnSpPr/>
            <p:nvPr/>
          </p:nvCxnSpPr>
          <p:spPr>
            <a:xfrm>
              <a:off x="-6675" y="3396450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5" name="Google Shape;35;p3"/>
            <p:cNvCxnSpPr/>
            <p:nvPr/>
          </p:nvCxnSpPr>
          <p:spPr>
            <a:xfrm>
              <a:off x="-6675" y="3911342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6" name="Google Shape;36;p3"/>
            <p:cNvCxnSpPr/>
            <p:nvPr/>
          </p:nvCxnSpPr>
          <p:spPr>
            <a:xfrm>
              <a:off x="-6675" y="4426233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7" name="Google Shape;37;p3"/>
            <p:cNvCxnSpPr/>
            <p:nvPr/>
          </p:nvCxnSpPr>
          <p:spPr>
            <a:xfrm>
              <a:off x="-6675" y="4941125"/>
              <a:ext cx="91407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8" name="Google Shape;38;p3"/>
          <p:cNvGrpSpPr/>
          <p:nvPr/>
        </p:nvGrpSpPr>
        <p:grpSpPr>
          <a:xfrm>
            <a:off x="-415272" y="538801"/>
            <a:ext cx="7636891" cy="5144942"/>
            <a:chOff x="-415272" y="538801"/>
            <a:chExt cx="7636891" cy="5144942"/>
          </a:xfrm>
        </p:grpSpPr>
        <p:grpSp>
          <p:nvGrpSpPr>
            <p:cNvPr id="39" name="Google Shape;39;p3"/>
            <p:cNvGrpSpPr/>
            <p:nvPr/>
          </p:nvGrpSpPr>
          <p:grpSpPr>
            <a:xfrm>
              <a:off x="6110275" y="4572400"/>
              <a:ext cx="1111343" cy="1111343"/>
              <a:chOff x="8307725" y="278700"/>
              <a:chExt cx="1111343" cy="1111343"/>
            </a:xfrm>
          </p:grpSpPr>
          <p:sp>
            <p:nvSpPr>
              <p:cNvPr id="40" name="Google Shape;40;p3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" name="Google Shape;41;p3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42" name="Google Shape;42;p3"/>
            <p:cNvGrpSpPr/>
            <p:nvPr/>
          </p:nvGrpSpPr>
          <p:grpSpPr>
            <a:xfrm>
              <a:off x="-415272" y="538801"/>
              <a:ext cx="2027056" cy="586283"/>
              <a:chOff x="-415272" y="538801"/>
              <a:chExt cx="2027056" cy="586283"/>
            </a:xfrm>
          </p:grpSpPr>
          <p:sp>
            <p:nvSpPr>
              <p:cNvPr id="43" name="Google Shape;43;p3"/>
              <p:cNvSpPr/>
              <p:nvPr/>
            </p:nvSpPr>
            <p:spPr>
              <a:xfrm rot="-5400000">
                <a:off x="1352729" y="32286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4" name="Google Shape;44;p3"/>
              <p:cNvSpPr/>
              <p:nvPr/>
            </p:nvSpPr>
            <p:spPr>
              <a:xfrm rot="-5400000">
                <a:off x="-39071" y="673783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Raleway Black"/>
              <a:buNone/>
              <a:defRPr b="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1" name="Google Shape;81;p5"/>
          <p:cNvSpPr txBox="1">
            <a:spLocks noGrp="1"/>
          </p:cNvSpPr>
          <p:nvPr>
            <p:ph type="subTitle" idx="1"/>
          </p:nvPr>
        </p:nvSpPr>
        <p:spPr>
          <a:xfrm>
            <a:off x="4861824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5"/>
          <p:cNvSpPr txBox="1">
            <a:spLocks noGrp="1"/>
          </p:cNvSpPr>
          <p:nvPr>
            <p:ph type="subTitle" idx="2"/>
          </p:nvPr>
        </p:nvSpPr>
        <p:spPr>
          <a:xfrm>
            <a:off x="1671269" y="2438075"/>
            <a:ext cx="2610900" cy="146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5"/>
          <p:cNvSpPr txBox="1">
            <a:spLocks noGrp="1"/>
          </p:cNvSpPr>
          <p:nvPr>
            <p:ph type="subTitle" idx="3"/>
          </p:nvPr>
        </p:nvSpPr>
        <p:spPr>
          <a:xfrm>
            <a:off x="1671269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sp>
        <p:nvSpPr>
          <p:cNvPr id="84" name="Google Shape;84;p5"/>
          <p:cNvSpPr txBox="1">
            <a:spLocks noGrp="1"/>
          </p:cNvSpPr>
          <p:nvPr>
            <p:ph type="subTitle" idx="4"/>
          </p:nvPr>
        </p:nvSpPr>
        <p:spPr>
          <a:xfrm>
            <a:off x="4861831" y="2041650"/>
            <a:ext cx="2610900" cy="48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1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 Black"/>
              <a:buNone/>
              <a:defRPr sz="2400">
                <a:latin typeface="Raleway Black"/>
                <a:ea typeface="Raleway Black"/>
                <a:cs typeface="Raleway Black"/>
                <a:sym typeface="Raleway Black"/>
              </a:defRPr>
            </a:lvl9pPr>
          </a:lstStyle>
          <a:p>
            <a:endParaRPr/>
          </a:p>
        </p:txBody>
      </p:sp>
      <p:grpSp>
        <p:nvGrpSpPr>
          <p:cNvPr id="85" name="Google Shape;85;p5"/>
          <p:cNvGrpSpPr/>
          <p:nvPr/>
        </p:nvGrpSpPr>
        <p:grpSpPr>
          <a:xfrm>
            <a:off x="188277" y="2438079"/>
            <a:ext cx="8669349" cy="1311292"/>
            <a:chOff x="188277" y="2438079"/>
            <a:chExt cx="8669349" cy="1311292"/>
          </a:xfrm>
        </p:grpSpPr>
        <p:sp>
          <p:nvSpPr>
            <p:cNvPr id="86" name="Google Shape;86;p5"/>
            <p:cNvSpPr/>
            <p:nvPr/>
          </p:nvSpPr>
          <p:spPr>
            <a:xfrm rot="10800000">
              <a:off x="8615635" y="29832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5"/>
            <p:cNvSpPr/>
            <p:nvPr/>
          </p:nvSpPr>
          <p:spPr>
            <a:xfrm rot="10800000">
              <a:off x="8814510" y="243807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8" name="Google Shape;88;p5"/>
            <p:cNvGrpSpPr/>
            <p:nvPr/>
          </p:nvGrpSpPr>
          <p:grpSpPr>
            <a:xfrm>
              <a:off x="188277" y="2983227"/>
              <a:ext cx="206891" cy="766144"/>
              <a:chOff x="8650702" y="3525402"/>
              <a:chExt cx="206891" cy="766144"/>
            </a:xfrm>
          </p:grpSpPr>
          <p:sp>
            <p:nvSpPr>
              <p:cNvPr id="89" name="Google Shape;89;p5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0" name="Google Shape;90;p5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91" name="Google Shape;91;p5"/>
          <p:cNvGrpSpPr/>
          <p:nvPr/>
        </p:nvGrpSpPr>
        <p:grpSpPr>
          <a:xfrm>
            <a:off x="-2835749" y="5"/>
            <a:ext cx="12294866" cy="7634520"/>
            <a:chOff x="-2835749" y="5"/>
            <a:chExt cx="12294866" cy="7634520"/>
          </a:xfrm>
        </p:grpSpPr>
        <p:sp>
          <p:nvSpPr>
            <p:cNvPr id="92" name="Google Shape;92;p5"/>
            <p:cNvSpPr/>
            <p:nvPr/>
          </p:nvSpPr>
          <p:spPr>
            <a:xfrm flipH="1">
              <a:off x="-2835749" y="5"/>
              <a:ext cx="3174344" cy="5036488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3" name="Google Shape;93;p5"/>
            <p:cNvGrpSpPr/>
            <p:nvPr/>
          </p:nvGrpSpPr>
          <p:grpSpPr>
            <a:xfrm rot="10800000">
              <a:off x="29436" y="1468071"/>
              <a:ext cx="493321" cy="357312"/>
              <a:chOff x="2199401" y="229144"/>
              <a:chExt cx="1748744" cy="1266614"/>
            </a:xfrm>
          </p:grpSpPr>
          <p:sp>
            <p:nvSpPr>
              <p:cNvPr id="94" name="Google Shape;94;p5"/>
              <p:cNvSpPr/>
              <p:nvPr/>
            </p:nvSpPr>
            <p:spPr>
              <a:xfrm rot="10800000">
                <a:off x="2716154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5" name="Google Shape;95;p5"/>
              <p:cNvSpPr/>
              <p:nvPr/>
            </p:nvSpPr>
            <p:spPr>
              <a:xfrm rot="10800000">
                <a:off x="2199401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6" name="Google Shape;96;p5"/>
            <p:cNvSpPr/>
            <p:nvPr/>
          </p:nvSpPr>
          <p:spPr>
            <a:xfrm>
              <a:off x="8212964" y="3553070"/>
              <a:ext cx="1246152" cy="408145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97" name="Google Shape;97;p5"/>
            <p:cNvGrpSpPr/>
            <p:nvPr/>
          </p:nvGrpSpPr>
          <p:grpSpPr>
            <a:xfrm flipH="1">
              <a:off x="8212963" y="4702315"/>
              <a:ext cx="965258" cy="273510"/>
              <a:chOff x="-6675" y="2881558"/>
              <a:chExt cx="9140700" cy="2059567"/>
            </a:xfrm>
          </p:grpSpPr>
          <p:cxnSp>
            <p:nvCxnSpPr>
              <p:cNvPr id="98" name="Google Shape;98;p5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" name="Google Shape;99;p5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0" name="Google Shape;100;p5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5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5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3" name="Google Shape;103;p5"/>
          <p:cNvGrpSpPr/>
          <p:nvPr/>
        </p:nvGrpSpPr>
        <p:grpSpPr>
          <a:xfrm>
            <a:off x="342875" y="2524661"/>
            <a:ext cx="8713622" cy="1947138"/>
            <a:chOff x="342875" y="2524661"/>
            <a:chExt cx="8713622" cy="1947138"/>
          </a:xfrm>
        </p:grpSpPr>
        <p:sp>
          <p:nvSpPr>
            <p:cNvPr id="104" name="Google Shape;104;p5"/>
            <p:cNvSpPr/>
            <p:nvPr/>
          </p:nvSpPr>
          <p:spPr>
            <a:xfrm rot="5400000">
              <a:off x="8816029" y="423133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5"/>
            <p:cNvSpPr/>
            <p:nvPr/>
          </p:nvSpPr>
          <p:spPr>
            <a:xfrm rot="10800000">
              <a:off x="342875" y="25246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6" name="Google Shape;106;p5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1883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grpSp>
        <p:nvGrpSpPr>
          <p:cNvPr id="167" name="Google Shape;167;p8"/>
          <p:cNvGrpSpPr/>
          <p:nvPr/>
        </p:nvGrpSpPr>
        <p:grpSpPr>
          <a:xfrm rot="10800000">
            <a:off x="7395131" y="4086605"/>
            <a:ext cx="4791669" cy="923822"/>
            <a:chOff x="-78438" y="3775205"/>
            <a:chExt cx="4791669" cy="923822"/>
          </a:xfrm>
        </p:grpSpPr>
        <p:cxnSp>
          <p:nvCxnSpPr>
            <p:cNvPr id="168" name="Google Shape;168;p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9" name="Google Shape;169;p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0" name="Google Shape;170;p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1" name="Google Shape;171;p8"/>
          <p:cNvGrpSpPr/>
          <p:nvPr/>
        </p:nvGrpSpPr>
        <p:grpSpPr>
          <a:xfrm>
            <a:off x="527082" y="3400311"/>
            <a:ext cx="8344568" cy="1243755"/>
            <a:chOff x="527082" y="3400311"/>
            <a:chExt cx="8344568" cy="1243755"/>
          </a:xfrm>
        </p:grpSpPr>
        <p:sp>
          <p:nvSpPr>
            <p:cNvPr id="172" name="Google Shape;172;p8"/>
            <p:cNvSpPr/>
            <p:nvPr/>
          </p:nvSpPr>
          <p:spPr>
            <a:xfrm flipH="1">
              <a:off x="527082" y="340031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8"/>
            <p:cNvSpPr/>
            <p:nvPr/>
          </p:nvSpPr>
          <p:spPr>
            <a:xfrm rot="5400000" flipH="1">
              <a:off x="8631182" y="440359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74" name="Google Shape;174;p8"/>
          <p:cNvGrpSpPr/>
          <p:nvPr/>
        </p:nvGrpSpPr>
        <p:grpSpPr>
          <a:xfrm>
            <a:off x="-3151463" y="-3408103"/>
            <a:ext cx="11831666" cy="9065208"/>
            <a:chOff x="-3151463" y="-3408103"/>
            <a:chExt cx="11831666" cy="9065208"/>
          </a:xfrm>
        </p:grpSpPr>
        <p:grpSp>
          <p:nvGrpSpPr>
            <p:cNvPr id="175" name="Google Shape;175;p8"/>
            <p:cNvGrpSpPr/>
            <p:nvPr/>
          </p:nvGrpSpPr>
          <p:grpSpPr>
            <a:xfrm rot="10800000" flipH="1">
              <a:off x="309699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176" name="Google Shape;176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7" name="Google Shape;177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78" name="Google Shape;178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9" name="Google Shape;179;p8"/>
            <p:cNvGrpSpPr/>
            <p:nvPr/>
          </p:nvGrpSpPr>
          <p:grpSpPr>
            <a:xfrm flipH="1">
              <a:off x="7998987" y="-1945430"/>
              <a:ext cx="681217" cy="3360485"/>
              <a:chOff x="1337800" y="-2525590"/>
              <a:chExt cx="1498167" cy="7390555"/>
            </a:xfrm>
          </p:grpSpPr>
          <p:cxnSp>
            <p:nvCxnSpPr>
              <p:cNvPr id="180" name="Google Shape;180;p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1" name="Google Shape;181;p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82" name="Google Shape;182;p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3" name="Google Shape;183;p8"/>
            <p:cNvGrpSpPr/>
            <p:nvPr/>
          </p:nvGrpSpPr>
          <p:grpSpPr>
            <a:xfrm rot="-5400000" flipH="1">
              <a:off x="-12066" y="-1786200"/>
              <a:ext cx="3859204" cy="615399"/>
              <a:chOff x="-6675" y="307100"/>
              <a:chExt cx="9140700" cy="4634025"/>
            </a:xfrm>
          </p:grpSpPr>
          <p:cxnSp>
            <p:nvCxnSpPr>
              <p:cNvPr id="184" name="Google Shape;184;p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6" name="Google Shape;186;p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7" name="Google Shape;187;p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8" name="Google Shape;188;p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9" name="Google Shape;189;p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0" name="Google Shape;190;p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1" name="Google Shape;191;p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2" name="Google Shape;192;p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3" name="Google Shape;193;p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94" name="Google Shape;194;p8"/>
            <p:cNvSpPr/>
            <p:nvPr/>
          </p:nvSpPr>
          <p:spPr>
            <a:xfrm flipH="1">
              <a:off x="-3151463" y="4511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195" name="Google Shape;195;p8"/>
          <p:cNvGrpSpPr/>
          <p:nvPr/>
        </p:nvGrpSpPr>
        <p:grpSpPr>
          <a:xfrm>
            <a:off x="547096" y="974375"/>
            <a:ext cx="9244448" cy="3848385"/>
            <a:chOff x="547096" y="974375"/>
            <a:chExt cx="9244448" cy="3848385"/>
          </a:xfrm>
        </p:grpSpPr>
        <p:grpSp>
          <p:nvGrpSpPr>
            <p:cNvPr id="196" name="Google Shape;196;p8"/>
            <p:cNvGrpSpPr/>
            <p:nvPr/>
          </p:nvGrpSpPr>
          <p:grpSpPr>
            <a:xfrm>
              <a:off x="547096" y="3571493"/>
              <a:ext cx="9010768" cy="1251268"/>
              <a:chOff x="547096" y="3571493"/>
              <a:chExt cx="9010768" cy="1251268"/>
            </a:xfrm>
          </p:grpSpPr>
          <p:grpSp>
            <p:nvGrpSpPr>
              <p:cNvPr id="197" name="Google Shape;197;p8"/>
              <p:cNvGrpSpPr/>
              <p:nvPr/>
            </p:nvGrpSpPr>
            <p:grpSpPr>
              <a:xfrm>
                <a:off x="547096" y="36133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198" name="Google Shape;198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99" name="Google Shape;199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00" name="Google Shape;200;p8"/>
              <p:cNvGrpSpPr/>
              <p:nvPr/>
            </p:nvGrpSpPr>
            <p:grpSpPr>
              <a:xfrm rot="5400000">
                <a:off x="8818296" y="3101621"/>
                <a:ext cx="269696" cy="1209440"/>
                <a:chOff x="803996" y="3613321"/>
                <a:chExt cx="269696" cy="1209440"/>
              </a:xfrm>
            </p:grpSpPr>
            <p:sp>
              <p:nvSpPr>
                <p:cNvPr id="201" name="Google Shape;201;p8"/>
                <p:cNvSpPr/>
                <p:nvPr/>
              </p:nvSpPr>
              <p:spPr>
                <a:xfrm rot="10800000" flipH="1">
                  <a:off x="803996" y="4347766"/>
                  <a:ext cx="43116" cy="47499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2" name="Google Shape;202;p8"/>
                <p:cNvSpPr/>
                <p:nvPr/>
              </p:nvSpPr>
              <p:spPr>
                <a:xfrm rot="10800000" flipH="1">
                  <a:off x="998591" y="3613321"/>
                  <a:ext cx="75100" cy="8275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4" h="8307" fill="none" extrusionOk="0">
                      <a:moveTo>
                        <a:pt x="391" y="8307"/>
                      </a:moveTo>
                      <a:lnTo>
                        <a:pt x="391" y="8307"/>
                      </a:lnTo>
                      <a:cubicBezTo>
                        <a:pt x="181" y="8307"/>
                        <a:pt x="0" y="8155"/>
                        <a:pt x="0" y="7944"/>
                      </a:cubicBezTo>
                      <a:lnTo>
                        <a:pt x="0" y="363"/>
                      </a:lnTo>
                      <a:cubicBezTo>
                        <a:pt x="0" y="182"/>
                        <a:pt x="181" y="1"/>
                        <a:pt x="391" y="1"/>
                      </a:cubicBezTo>
                      <a:lnTo>
                        <a:pt x="391" y="1"/>
                      </a:lnTo>
                      <a:cubicBezTo>
                        <a:pt x="573" y="1"/>
                        <a:pt x="754" y="182"/>
                        <a:pt x="754" y="363"/>
                      </a:cubicBezTo>
                      <a:lnTo>
                        <a:pt x="754" y="7944"/>
                      </a:lnTo>
                      <a:cubicBezTo>
                        <a:pt x="754" y="8155"/>
                        <a:pt x="573" y="8307"/>
                        <a:pt x="391" y="830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grpSp>
          <p:nvGrpSpPr>
            <p:cNvPr id="203" name="Google Shape;203;p8"/>
            <p:cNvGrpSpPr/>
            <p:nvPr/>
          </p:nvGrpSpPr>
          <p:grpSpPr>
            <a:xfrm>
              <a:off x="8680200" y="974375"/>
              <a:ext cx="1111343" cy="1111343"/>
              <a:chOff x="8307725" y="278700"/>
              <a:chExt cx="1111343" cy="1111343"/>
            </a:xfrm>
          </p:grpSpPr>
          <p:sp>
            <p:nvSpPr>
              <p:cNvPr id="204" name="Google Shape;204;p8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8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9"/>
          <p:cNvSpPr txBox="1">
            <a:spLocks noGrp="1"/>
          </p:cNvSpPr>
          <p:nvPr>
            <p:ph type="title"/>
          </p:nvPr>
        </p:nvSpPr>
        <p:spPr>
          <a:xfrm>
            <a:off x="2135550" y="1857350"/>
            <a:ext cx="4872900" cy="1249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7000"/>
              <a:buNone/>
              <a:defRPr sz="7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08" name="Google Shape;208;p9"/>
          <p:cNvSpPr txBox="1">
            <a:spLocks noGrp="1"/>
          </p:cNvSpPr>
          <p:nvPr>
            <p:ph type="subTitle" idx="1"/>
          </p:nvPr>
        </p:nvSpPr>
        <p:spPr>
          <a:xfrm>
            <a:off x="2135550" y="3106975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Font typeface="Hanken Grotesk"/>
              <a:buNone/>
              <a:defRPr sz="1600"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  <p:sp>
        <p:nvSpPr>
          <p:cNvPr id="209" name="Google Shape;209;p9"/>
          <p:cNvSpPr/>
          <p:nvPr/>
        </p:nvSpPr>
        <p:spPr>
          <a:xfrm>
            <a:off x="9336712" y="713511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0" name="Google Shape;210;p9"/>
          <p:cNvGrpSpPr/>
          <p:nvPr/>
        </p:nvGrpSpPr>
        <p:grpSpPr>
          <a:xfrm>
            <a:off x="-2757425" y="-2776080"/>
            <a:ext cx="12134200" cy="9442910"/>
            <a:chOff x="-2757425" y="-2776080"/>
            <a:chExt cx="12134200" cy="9442910"/>
          </a:xfrm>
        </p:grpSpPr>
        <p:grpSp>
          <p:nvGrpSpPr>
            <p:cNvPr id="211" name="Google Shape;211;p9"/>
            <p:cNvGrpSpPr/>
            <p:nvPr/>
          </p:nvGrpSpPr>
          <p:grpSpPr>
            <a:xfrm rot="-5400000" flipH="1">
              <a:off x="-1755963" y="657655"/>
              <a:ext cx="4791669" cy="923822"/>
              <a:chOff x="-78438" y="3775205"/>
              <a:chExt cx="4791669" cy="923822"/>
            </a:xfrm>
          </p:grpSpPr>
          <p:cxnSp>
            <p:nvCxnSpPr>
              <p:cNvPr id="212" name="Google Shape;212;p9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3" name="Google Shape;213;p9"/>
              <p:cNvCxnSpPr/>
              <p:nvPr/>
            </p:nvCxnSpPr>
            <p:spPr>
              <a:xfrm rot="-5400000">
                <a:off x="3789591" y="3940627"/>
                <a:ext cx="764100" cy="752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4" name="Google Shape;214;p9"/>
              <p:cNvSpPr/>
              <p:nvPr/>
            </p:nvSpPr>
            <p:spPr>
              <a:xfrm>
                <a:off x="4519806" y="37752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5" name="Google Shape;215;p9"/>
            <p:cNvGrpSpPr/>
            <p:nvPr/>
          </p:nvGrpSpPr>
          <p:grpSpPr>
            <a:xfrm rot="10800000">
              <a:off x="8695559" y="3306345"/>
              <a:ext cx="681217" cy="3360485"/>
              <a:chOff x="1337800" y="-2525590"/>
              <a:chExt cx="1498167" cy="7390555"/>
            </a:xfrm>
          </p:grpSpPr>
          <p:cxnSp>
            <p:nvCxnSpPr>
              <p:cNvPr id="216" name="Google Shape;216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17" name="Google Shape;217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18" name="Google Shape;218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9"/>
            <p:cNvGrpSpPr/>
            <p:nvPr/>
          </p:nvGrpSpPr>
          <p:grpSpPr>
            <a:xfrm>
              <a:off x="146409" y="-2776080"/>
              <a:ext cx="681217" cy="3360485"/>
              <a:chOff x="1337800" y="-2525590"/>
              <a:chExt cx="1498167" cy="7390555"/>
            </a:xfrm>
          </p:grpSpPr>
          <p:cxnSp>
            <p:nvCxnSpPr>
              <p:cNvPr id="220" name="Google Shape;220;p9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1" name="Google Shape;221;p9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22" name="Google Shape;222;p9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9"/>
            <p:cNvGrpSpPr/>
            <p:nvPr/>
          </p:nvGrpSpPr>
          <p:grpSpPr>
            <a:xfrm>
              <a:off x="-2757425" y="811862"/>
              <a:ext cx="3859204" cy="615399"/>
              <a:chOff x="-6675" y="307100"/>
              <a:chExt cx="9140700" cy="4634025"/>
            </a:xfrm>
          </p:grpSpPr>
          <p:cxnSp>
            <p:nvCxnSpPr>
              <p:cNvPr id="224" name="Google Shape;224;p9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5" name="Google Shape;225;p9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6" name="Google Shape;226;p9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7" name="Google Shape;227;p9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9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9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9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1" name="Google Shape;231;p9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2" name="Google Shape;232;p9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3" name="Google Shape;233;p9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234" name="Google Shape;234;p9"/>
            <p:cNvSpPr/>
            <p:nvPr/>
          </p:nvSpPr>
          <p:spPr>
            <a:xfrm rot="5400000">
              <a:off x="5637675" y="298670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grpSp>
        <p:nvGrpSpPr>
          <p:cNvPr id="235" name="Google Shape;235;p9"/>
          <p:cNvGrpSpPr/>
          <p:nvPr/>
        </p:nvGrpSpPr>
        <p:grpSpPr>
          <a:xfrm>
            <a:off x="-157525" y="1684573"/>
            <a:ext cx="8689055" cy="440880"/>
            <a:chOff x="-157525" y="1684573"/>
            <a:chExt cx="8689055" cy="440880"/>
          </a:xfrm>
        </p:grpSpPr>
        <p:sp>
          <p:nvSpPr>
            <p:cNvPr id="236" name="Google Shape;236;p9"/>
            <p:cNvSpPr/>
            <p:nvPr/>
          </p:nvSpPr>
          <p:spPr>
            <a:xfrm>
              <a:off x="8491475" y="1684573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9"/>
            <p:cNvSpPr/>
            <p:nvPr/>
          </p:nvSpPr>
          <p:spPr>
            <a:xfrm rot="-5400000">
              <a:off x="42887" y="1724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8" name="Google Shape;238;p9"/>
          <p:cNvGrpSpPr/>
          <p:nvPr/>
        </p:nvGrpSpPr>
        <p:grpSpPr>
          <a:xfrm>
            <a:off x="-350826" y="649496"/>
            <a:ext cx="9280380" cy="5170923"/>
            <a:chOff x="-350826" y="649496"/>
            <a:chExt cx="9280380" cy="5170923"/>
          </a:xfrm>
        </p:grpSpPr>
        <p:grpSp>
          <p:nvGrpSpPr>
            <p:cNvPr id="239" name="Google Shape;239;p9"/>
            <p:cNvGrpSpPr/>
            <p:nvPr/>
          </p:nvGrpSpPr>
          <p:grpSpPr>
            <a:xfrm>
              <a:off x="-350826" y="649496"/>
              <a:ext cx="9280380" cy="1759405"/>
              <a:chOff x="-350826" y="649496"/>
              <a:chExt cx="9280380" cy="1759405"/>
            </a:xfrm>
          </p:grpSpPr>
          <p:sp>
            <p:nvSpPr>
              <p:cNvPr id="240" name="Google Shape;240;p9"/>
              <p:cNvSpPr/>
              <p:nvPr/>
            </p:nvSpPr>
            <p:spPr>
              <a:xfrm rot="10800000">
                <a:off x="8886438" y="12095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9"/>
              <p:cNvSpPr/>
              <p:nvPr/>
            </p:nvSpPr>
            <p:spPr>
              <a:xfrm rot="10800000">
                <a:off x="8695083" y="64949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9"/>
              <p:cNvSpPr/>
              <p:nvPr/>
            </p:nvSpPr>
            <p:spPr>
              <a:xfrm rot="5400000">
                <a:off x="425209" y="1958491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3" name="Google Shape;243;p9"/>
              <p:cNvSpPr/>
              <p:nvPr/>
            </p:nvSpPr>
            <p:spPr>
              <a:xfrm rot="5400000">
                <a:off x="25375" y="1957600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4" name="Google Shape;244;p9"/>
            <p:cNvGrpSpPr/>
            <p:nvPr/>
          </p:nvGrpSpPr>
          <p:grpSpPr>
            <a:xfrm>
              <a:off x="7280000" y="4709075"/>
              <a:ext cx="1111343" cy="1111343"/>
              <a:chOff x="8307725" y="278700"/>
              <a:chExt cx="1111343" cy="1111343"/>
            </a:xfrm>
          </p:grpSpPr>
          <p:sp>
            <p:nvSpPr>
              <p:cNvPr id="245" name="Google Shape;245;p9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9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dk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49" name="Google Shape;249;p10"/>
          <p:cNvGrpSpPr/>
          <p:nvPr/>
        </p:nvGrpSpPr>
        <p:grpSpPr>
          <a:xfrm>
            <a:off x="-2466243" y="-2869459"/>
            <a:ext cx="11395878" cy="4597207"/>
            <a:chOff x="-2466243" y="-2869459"/>
            <a:chExt cx="11395878" cy="4597207"/>
          </a:xfrm>
        </p:grpSpPr>
        <p:grpSp>
          <p:nvGrpSpPr>
            <p:cNvPr id="250" name="Google Shape;250;p10"/>
            <p:cNvGrpSpPr/>
            <p:nvPr/>
          </p:nvGrpSpPr>
          <p:grpSpPr>
            <a:xfrm>
              <a:off x="-2466243" y="364624"/>
              <a:ext cx="4486819" cy="625122"/>
              <a:chOff x="-78438" y="4073905"/>
              <a:chExt cx="4486819" cy="625122"/>
            </a:xfrm>
          </p:grpSpPr>
          <p:cxnSp>
            <p:nvCxnSpPr>
              <p:cNvPr id="251" name="Google Shape;251;p10"/>
              <p:cNvCxnSpPr/>
              <p:nvPr/>
            </p:nvCxnSpPr>
            <p:spPr>
              <a:xfrm>
                <a:off x="1857762" y="2762827"/>
                <a:ext cx="0" cy="3872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2" name="Google Shape;252;p10"/>
              <p:cNvCxnSpPr/>
              <p:nvPr/>
            </p:nvCxnSpPr>
            <p:spPr>
              <a:xfrm rot="-5400000">
                <a:off x="3788541" y="4241677"/>
                <a:ext cx="464100" cy="4506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53" name="Google Shape;253;p10"/>
              <p:cNvSpPr/>
              <p:nvPr/>
            </p:nvSpPr>
            <p:spPr>
              <a:xfrm>
                <a:off x="4214956" y="4073905"/>
                <a:ext cx="193425" cy="191350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0"/>
            <p:cNvGrpSpPr/>
            <p:nvPr/>
          </p:nvGrpSpPr>
          <p:grpSpPr>
            <a:xfrm rot="5400000" flipH="1">
              <a:off x="-1083007" y="-1247557"/>
              <a:ext cx="3859204" cy="615399"/>
              <a:chOff x="-6675" y="307100"/>
              <a:chExt cx="9140700" cy="4634025"/>
            </a:xfrm>
          </p:grpSpPr>
          <p:cxnSp>
            <p:nvCxnSpPr>
              <p:cNvPr id="255" name="Google Shape;255;p10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6" name="Google Shape;256;p10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7" name="Google Shape;257;p10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8" name="Google Shape;258;p10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59" name="Google Shape;259;p10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0" name="Google Shape;260;p10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1" name="Google Shape;261;p10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2" name="Google Shape;262;p10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3" name="Google Shape;263;p10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64" name="Google Shape;264;p10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65" name="Google Shape;265;p10"/>
            <p:cNvGrpSpPr/>
            <p:nvPr/>
          </p:nvGrpSpPr>
          <p:grpSpPr>
            <a:xfrm>
              <a:off x="8248398" y="-1632737"/>
              <a:ext cx="681237" cy="3360485"/>
              <a:chOff x="8248398" y="-1632737"/>
              <a:chExt cx="681237" cy="3360485"/>
            </a:xfrm>
          </p:grpSpPr>
          <p:grpSp>
            <p:nvGrpSpPr>
              <p:cNvPr id="266" name="Google Shape;266;p10"/>
              <p:cNvGrpSpPr/>
              <p:nvPr/>
            </p:nvGrpSpPr>
            <p:grpSpPr>
              <a:xfrm flipH="1">
                <a:off x="8248398" y="-1632737"/>
                <a:ext cx="681217" cy="3360485"/>
                <a:chOff x="1337800" y="-2525590"/>
                <a:chExt cx="1498167" cy="7390555"/>
              </a:xfrm>
            </p:grpSpPr>
            <p:cxnSp>
              <p:nvCxnSpPr>
                <p:cNvPr id="267" name="Google Shape;267;p10"/>
                <p:cNvCxnSpPr/>
                <p:nvPr/>
              </p:nvCxnSpPr>
              <p:spPr>
                <a:xfrm rot="10800000">
                  <a:off x="1337800" y="-2525590"/>
                  <a:ext cx="0" cy="58707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8" name="Google Shape;268;p10"/>
                <p:cNvCxnSpPr/>
                <p:nvPr/>
              </p:nvCxnSpPr>
              <p:spPr>
                <a:xfrm>
                  <a:off x="1337800" y="3347125"/>
                  <a:ext cx="1158600" cy="11412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69" name="Google Shape;269;p10"/>
                <p:cNvSpPr/>
                <p:nvPr/>
              </p:nvSpPr>
              <p:spPr>
                <a:xfrm rot="5400000">
                  <a:off x="2412855" y="4441854"/>
                  <a:ext cx="425397" cy="4208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2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270" name="Google Shape;270;p10"/>
              <p:cNvGrpSpPr/>
              <p:nvPr/>
            </p:nvGrpSpPr>
            <p:grpSpPr>
              <a:xfrm>
                <a:off x="8436314" y="360846"/>
                <a:ext cx="493321" cy="357312"/>
                <a:chOff x="1722354" y="229144"/>
                <a:chExt cx="1748744" cy="1266614"/>
              </a:xfrm>
            </p:grpSpPr>
            <p:sp>
              <p:nvSpPr>
                <p:cNvPr id="271" name="Google Shape;271;p10"/>
                <p:cNvSpPr/>
                <p:nvPr/>
              </p:nvSpPr>
              <p:spPr>
                <a:xfrm rot="10800000">
                  <a:off x="2239107" y="792406"/>
                  <a:ext cx="1231990" cy="70335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64" h="2777" fill="none" extrusionOk="0">
                      <a:moveTo>
                        <a:pt x="4863" y="2776"/>
                      </a:moveTo>
                      <a:lnTo>
                        <a:pt x="2051" y="0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chemeClr val="lt2"/>
                </a:solidFill>
                <a:ln w="9525" cap="rnd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72" name="Google Shape;272;p10"/>
                <p:cNvSpPr/>
                <p:nvPr/>
              </p:nvSpPr>
              <p:spPr>
                <a:xfrm rot="10800000">
                  <a:off x="1722354" y="229144"/>
                  <a:ext cx="627506" cy="620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48" h="2719" fill="none" extrusionOk="0">
                      <a:moveTo>
                        <a:pt x="2748" y="1363"/>
                      </a:moveTo>
                      <a:cubicBezTo>
                        <a:pt x="2748" y="2117"/>
                        <a:pt x="2117" y="2718"/>
                        <a:pt x="1392" y="2718"/>
                      </a:cubicBezTo>
                      <a:cubicBezTo>
                        <a:pt x="638" y="2718"/>
                        <a:pt x="1" y="2117"/>
                        <a:pt x="1" y="1363"/>
                      </a:cubicBezTo>
                      <a:cubicBezTo>
                        <a:pt x="1" y="609"/>
                        <a:pt x="638" y="0"/>
                        <a:pt x="1392" y="0"/>
                      </a:cubicBezTo>
                      <a:cubicBezTo>
                        <a:pt x="2117" y="0"/>
                        <a:pt x="2748" y="609"/>
                        <a:pt x="2748" y="136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 w="9525" cap="flat" cmpd="sng">
                  <a:solidFill>
                    <a:schemeClr val="accent1"/>
                  </a:solidFill>
                  <a:prstDash val="solid"/>
                  <a:miter lim="7247"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</p:grpSp>
      <p:grpSp>
        <p:nvGrpSpPr>
          <p:cNvPr id="273" name="Google Shape;273;p10"/>
          <p:cNvGrpSpPr/>
          <p:nvPr/>
        </p:nvGrpSpPr>
        <p:grpSpPr>
          <a:xfrm>
            <a:off x="-150883" y="1137478"/>
            <a:ext cx="9080518" cy="813868"/>
            <a:chOff x="-150883" y="1137478"/>
            <a:chExt cx="9080518" cy="813868"/>
          </a:xfrm>
        </p:grpSpPr>
        <p:sp>
          <p:nvSpPr>
            <p:cNvPr id="274" name="Google Shape;274;p10"/>
            <p:cNvSpPr/>
            <p:nvPr/>
          </p:nvSpPr>
          <p:spPr>
            <a:xfrm rot="5400000" flipH="1">
              <a:off x="49529" y="9370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10"/>
            <p:cNvSpPr/>
            <p:nvPr/>
          </p:nvSpPr>
          <p:spPr>
            <a:xfrm flipH="1">
              <a:off x="8889579" y="151046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76" name="Google Shape;276;p10"/>
          <p:cNvGrpSpPr/>
          <p:nvPr/>
        </p:nvGrpSpPr>
        <p:grpSpPr>
          <a:xfrm>
            <a:off x="-201760" y="1366772"/>
            <a:ext cx="9923304" cy="3117922"/>
            <a:chOff x="-201760" y="1366772"/>
            <a:chExt cx="9923304" cy="3117922"/>
          </a:xfrm>
        </p:grpSpPr>
        <p:grpSp>
          <p:nvGrpSpPr>
            <p:cNvPr id="277" name="Google Shape;277;p10"/>
            <p:cNvGrpSpPr/>
            <p:nvPr/>
          </p:nvGrpSpPr>
          <p:grpSpPr>
            <a:xfrm>
              <a:off x="8610200" y="3373350"/>
              <a:ext cx="1111343" cy="1111343"/>
              <a:chOff x="8307725" y="278700"/>
              <a:chExt cx="1111343" cy="1111343"/>
            </a:xfrm>
          </p:grpSpPr>
          <p:sp>
            <p:nvSpPr>
              <p:cNvPr id="278" name="Google Shape;278;p10"/>
              <p:cNvSpPr/>
              <p:nvPr/>
            </p:nvSpPr>
            <p:spPr>
              <a:xfrm>
                <a:off x="8307725" y="278700"/>
                <a:ext cx="1111343" cy="1111343"/>
              </a:xfrm>
              <a:custGeom>
                <a:avLst/>
                <a:gdLst/>
                <a:ahLst/>
                <a:cxnLst/>
                <a:rect l="l" t="t" r="r" b="b"/>
                <a:pathLst>
                  <a:path w="17396" h="17396" fill="none" extrusionOk="0">
                    <a:moveTo>
                      <a:pt x="8698" y="1"/>
                    </a:moveTo>
                    <a:cubicBezTo>
                      <a:pt x="13503" y="1"/>
                      <a:pt x="17395" y="3893"/>
                      <a:pt x="17395" y="8698"/>
                    </a:cubicBezTo>
                    <a:cubicBezTo>
                      <a:pt x="17395" y="13496"/>
                      <a:pt x="13503" y="17396"/>
                      <a:pt x="8698" y="17396"/>
                    </a:cubicBezTo>
                    <a:cubicBezTo>
                      <a:pt x="3900" y="17396"/>
                      <a:pt x="1" y="13496"/>
                      <a:pt x="1" y="8698"/>
                    </a:cubicBezTo>
                    <a:cubicBezTo>
                      <a:pt x="1" y="3893"/>
                      <a:pt x="3900" y="1"/>
                      <a:pt x="8698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10"/>
              <p:cNvSpPr/>
              <p:nvPr/>
            </p:nvSpPr>
            <p:spPr>
              <a:xfrm>
                <a:off x="8481362" y="452337"/>
                <a:ext cx="764065" cy="762212"/>
              </a:xfrm>
              <a:custGeom>
                <a:avLst/>
                <a:gdLst/>
                <a:ahLst/>
                <a:cxnLst/>
                <a:rect l="l" t="t" r="r" b="b"/>
                <a:pathLst>
                  <a:path w="11960" h="11931" fill="none" extrusionOk="0">
                    <a:moveTo>
                      <a:pt x="5980" y="1"/>
                    </a:moveTo>
                    <a:cubicBezTo>
                      <a:pt x="9271" y="1"/>
                      <a:pt x="11960" y="2653"/>
                      <a:pt x="11960" y="5980"/>
                    </a:cubicBezTo>
                    <a:cubicBezTo>
                      <a:pt x="11960" y="9271"/>
                      <a:pt x="9271" y="11931"/>
                      <a:pt x="5980" y="11931"/>
                    </a:cubicBezTo>
                    <a:cubicBezTo>
                      <a:pt x="2690" y="11931"/>
                      <a:pt x="1" y="9271"/>
                      <a:pt x="1" y="5980"/>
                    </a:cubicBezTo>
                    <a:cubicBezTo>
                      <a:pt x="1" y="2653"/>
                      <a:pt x="2690" y="1"/>
                      <a:pt x="5980" y="1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2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0" name="Google Shape;280;p10"/>
            <p:cNvGrpSpPr/>
            <p:nvPr/>
          </p:nvGrpSpPr>
          <p:grpSpPr>
            <a:xfrm flipH="1">
              <a:off x="8674231" y="1727755"/>
              <a:ext cx="247278" cy="1160062"/>
              <a:chOff x="1463894" y="1434556"/>
              <a:chExt cx="247278" cy="1160062"/>
            </a:xfrm>
          </p:grpSpPr>
          <p:sp>
            <p:nvSpPr>
              <p:cNvPr id="281" name="Google Shape;281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83" name="Google Shape;283;p10"/>
            <p:cNvGrpSpPr/>
            <p:nvPr/>
          </p:nvGrpSpPr>
          <p:grpSpPr>
            <a:xfrm rot="5400000" flipH="1">
              <a:off x="254631" y="910380"/>
              <a:ext cx="247278" cy="1160062"/>
              <a:chOff x="1463894" y="1434556"/>
              <a:chExt cx="247278" cy="1160062"/>
            </a:xfrm>
          </p:grpSpPr>
          <p:sp>
            <p:nvSpPr>
              <p:cNvPr id="284" name="Google Shape;284;p10"/>
              <p:cNvSpPr/>
              <p:nvPr/>
            </p:nvSpPr>
            <p:spPr>
              <a:xfrm>
                <a:off x="1463894" y="2119623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10"/>
              <p:cNvSpPr/>
              <p:nvPr/>
            </p:nvSpPr>
            <p:spPr>
              <a:xfrm rot="10800000">
                <a:off x="1636072" y="1434556"/>
                <a:ext cx="75100" cy="827502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4" name="Google Shape;604;p23"/>
          <p:cNvGrpSpPr/>
          <p:nvPr/>
        </p:nvGrpSpPr>
        <p:grpSpPr>
          <a:xfrm>
            <a:off x="247028" y="2099252"/>
            <a:ext cx="8667366" cy="1707744"/>
            <a:chOff x="247028" y="2099252"/>
            <a:chExt cx="8667366" cy="1707744"/>
          </a:xfrm>
        </p:grpSpPr>
        <p:sp>
          <p:nvSpPr>
            <p:cNvPr id="605" name="Google Shape;605;p23"/>
            <p:cNvSpPr/>
            <p:nvPr/>
          </p:nvSpPr>
          <p:spPr>
            <a:xfrm rot="10800000" flipH="1">
              <a:off x="410803" y="209925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23"/>
            <p:cNvSpPr/>
            <p:nvPr/>
          </p:nvSpPr>
          <p:spPr>
            <a:xfrm rot="10800000" flipH="1">
              <a:off x="247028" y="2390402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07" name="Google Shape;607;p23"/>
            <p:cNvGrpSpPr/>
            <p:nvPr/>
          </p:nvGrpSpPr>
          <p:grpSpPr>
            <a:xfrm flipH="1">
              <a:off x="8707503" y="3040852"/>
              <a:ext cx="206891" cy="766144"/>
              <a:chOff x="8650702" y="3525402"/>
              <a:chExt cx="206891" cy="766144"/>
            </a:xfrm>
          </p:grpSpPr>
          <p:sp>
            <p:nvSpPr>
              <p:cNvPr id="608" name="Google Shape;608;p23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09" name="Google Shape;609;p23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10" name="Google Shape;610;p23"/>
          <p:cNvGrpSpPr/>
          <p:nvPr/>
        </p:nvGrpSpPr>
        <p:grpSpPr>
          <a:xfrm>
            <a:off x="-796767" y="-1090158"/>
            <a:ext cx="11445399" cy="6549695"/>
            <a:chOff x="-796767" y="-1090158"/>
            <a:chExt cx="11445399" cy="6549695"/>
          </a:xfrm>
        </p:grpSpPr>
        <p:sp>
          <p:nvSpPr>
            <p:cNvPr id="611" name="Google Shape;611;p23"/>
            <p:cNvSpPr/>
            <p:nvPr/>
          </p:nvSpPr>
          <p:spPr>
            <a:xfrm rot="5400000" flipH="1">
              <a:off x="-365574" y="-1521350"/>
              <a:ext cx="1470082" cy="2332467"/>
            </a:xfrm>
            <a:custGeom>
              <a:avLst/>
              <a:gdLst/>
              <a:ahLst/>
              <a:cxnLst/>
              <a:rect l="l" t="t" r="r" b="b"/>
              <a:pathLst>
                <a:path w="83338" h="132226" extrusionOk="0">
                  <a:moveTo>
                    <a:pt x="0" y="0"/>
                  </a:moveTo>
                  <a:lnTo>
                    <a:pt x="0" y="30327"/>
                  </a:lnTo>
                  <a:lnTo>
                    <a:pt x="43914" y="74240"/>
                  </a:lnTo>
                  <a:lnTo>
                    <a:pt x="43914" y="105053"/>
                  </a:lnTo>
                  <a:lnTo>
                    <a:pt x="83338" y="127814"/>
                  </a:lnTo>
                  <a:lnTo>
                    <a:pt x="80791" y="132226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2" name="Google Shape;612;p23"/>
            <p:cNvGrpSpPr/>
            <p:nvPr/>
          </p:nvGrpSpPr>
          <p:grpSpPr>
            <a:xfrm rot="10800000">
              <a:off x="11" y="108546"/>
              <a:ext cx="493321" cy="357312"/>
              <a:chOff x="1722354" y="229144"/>
              <a:chExt cx="1748744" cy="1266614"/>
            </a:xfrm>
          </p:grpSpPr>
          <p:sp>
            <p:nvSpPr>
              <p:cNvPr id="613" name="Google Shape;613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4" name="Google Shape;614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15" name="Google Shape;615;p23"/>
            <p:cNvSpPr/>
            <p:nvPr/>
          </p:nvSpPr>
          <p:spPr>
            <a:xfrm rot="-5400000" flipH="1">
              <a:off x="8788045" y="3598950"/>
              <a:ext cx="870400" cy="2850775"/>
            </a:xfrm>
            <a:custGeom>
              <a:avLst/>
              <a:gdLst/>
              <a:ahLst/>
              <a:cxnLst/>
              <a:rect l="l" t="t" r="r" b="b"/>
              <a:pathLst>
                <a:path w="34816" h="114031" extrusionOk="0">
                  <a:moveTo>
                    <a:pt x="18318" y="0"/>
                  </a:moveTo>
                  <a:lnTo>
                    <a:pt x="18318" y="9948"/>
                  </a:lnTo>
                  <a:lnTo>
                    <a:pt x="0" y="28265"/>
                  </a:lnTo>
                  <a:lnTo>
                    <a:pt x="0" y="48039"/>
                  </a:lnTo>
                  <a:lnTo>
                    <a:pt x="10736" y="58775"/>
                  </a:lnTo>
                  <a:lnTo>
                    <a:pt x="34816" y="58775"/>
                  </a:lnTo>
                  <a:lnTo>
                    <a:pt x="34816" y="114031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grpSp>
          <p:nvGrpSpPr>
            <p:cNvPr id="616" name="Google Shape;616;p23"/>
            <p:cNvGrpSpPr/>
            <p:nvPr/>
          </p:nvGrpSpPr>
          <p:grpSpPr>
            <a:xfrm rot="-5400000" flipH="1">
              <a:off x="8489086" y="4163846"/>
              <a:ext cx="493321" cy="357312"/>
              <a:chOff x="1722354" y="229144"/>
              <a:chExt cx="1748744" cy="1266614"/>
            </a:xfrm>
          </p:grpSpPr>
          <p:sp>
            <p:nvSpPr>
              <p:cNvPr id="617" name="Google Shape;617;p23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18" name="Google Shape;618;p23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19" name="Google Shape;619;p23"/>
            <p:cNvGrpSpPr/>
            <p:nvPr/>
          </p:nvGrpSpPr>
          <p:grpSpPr>
            <a:xfrm rot="5400000" flipH="1">
              <a:off x="765337" y="-239460"/>
              <a:ext cx="965258" cy="273510"/>
              <a:chOff x="-6675" y="2881558"/>
              <a:chExt cx="9140700" cy="2059567"/>
            </a:xfrm>
          </p:grpSpPr>
          <p:cxnSp>
            <p:nvCxnSpPr>
              <p:cNvPr id="620" name="Google Shape;620;p23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1" name="Google Shape;621;p23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2" name="Google Shape;622;p23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3" name="Google Shape;623;p23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24" name="Google Shape;624;p23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25" name="Google Shape;625;p23"/>
          <p:cNvGrpSpPr/>
          <p:nvPr/>
        </p:nvGrpSpPr>
        <p:grpSpPr>
          <a:xfrm>
            <a:off x="248565" y="1658361"/>
            <a:ext cx="8665831" cy="946305"/>
            <a:chOff x="248565" y="1658361"/>
            <a:chExt cx="8665831" cy="946305"/>
          </a:xfrm>
        </p:grpSpPr>
        <p:sp>
          <p:nvSpPr>
            <p:cNvPr id="626" name="Google Shape;626;p23"/>
            <p:cNvSpPr/>
            <p:nvPr/>
          </p:nvSpPr>
          <p:spPr>
            <a:xfrm rot="10800000" flipH="1">
              <a:off x="248565" y="165836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23"/>
            <p:cNvSpPr/>
            <p:nvPr/>
          </p:nvSpPr>
          <p:spPr>
            <a:xfrm flipH="1">
              <a:off x="8874340" y="216378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28" name="Google Shape;628;p23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0" name="Google Shape;630;p24"/>
          <p:cNvGrpSpPr/>
          <p:nvPr/>
        </p:nvGrpSpPr>
        <p:grpSpPr>
          <a:xfrm>
            <a:off x="248752" y="491529"/>
            <a:ext cx="8669349" cy="4596267"/>
            <a:chOff x="188277" y="445029"/>
            <a:chExt cx="8669349" cy="4596267"/>
          </a:xfrm>
        </p:grpSpPr>
        <p:sp>
          <p:nvSpPr>
            <p:cNvPr id="631" name="Google Shape;631;p24"/>
            <p:cNvSpPr/>
            <p:nvPr/>
          </p:nvSpPr>
          <p:spPr>
            <a:xfrm rot="10800000">
              <a:off x="8615635" y="6844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24"/>
            <p:cNvSpPr/>
            <p:nvPr/>
          </p:nvSpPr>
          <p:spPr>
            <a:xfrm rot="10800000">
              <a:off x="8814510" y="445029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33" name="Google Shape;633;p24"/>
            <p:cNvGrpSpPr/>
            <p:nvPr/>
          </p:nvGrpSpPr>
          <p:grpSpPr>
            <a:xfrm>
              <a:off x="188277" y="4275152"/>
              <a:ext cx="206891" cy="766144"/>
              <a:chOff x="8650702" y="3525402"/>
              <a:chExt cx="206891" cy="766144"/>
            </a:xfrm>
          </p:grpSpPr>
          <p:sp>
            <p:nvSpPr>
              <p:cNvPr id="634" name="Google Shape;634;p24"/>
              <p:cNvSpPr/>
              <p:nvPr/>
            </p:nvSpPr>
            <p:spPr>
              <a:xfrm rot="10800000">
                <a:off x="8650702" y="352540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35" name="Google Shape;635;p24"/>
              <p:cNvSpPr/>
              <p:nvPr/>
            </p:nvSpPr>
            <p:spPr>
              <a:xfrm rot="10800000">
                <a:off x="8814477" y="3816552"/>
                <a:ext cx="43116" cy="474994"/>
              </a:xfrm>
              <a:custGeom>
                <a:avLst/>
                <a:gdLst/>
                <a:ahLst/>
                <a:cxnLst/>
                <a:rect l="l" t="t" r="r" b="b"/>
                <a:pathLst>
                  <a:path w="754" h="8307" fill="none" extrusionOk="0">
                    <a:moveTo>
                      <a:pt x="391" y="8307"/>
                    </a:moveTo>
                    <a:lnTo>
                      <a:pt x="391" y="8307"/>
                    </a:lnTo>
                    <a:cubicBezTo>
                      <a:pt x="181" y="8307"/>
                      <a:pt x="0" y="8155"/>
                      <a:pt x="0" y="7944"/>
                    </a:cubicBezTo>
                    <a:lnTo>
                      <a:pt x="0" y="363"/>
                    </a:lnTo>
                    <a:cubicBezTo>
                      <a:pt x="0" y="182"/>
                      <a:pt x="181" y="1"/>
                      <a:pt x="391" y="1"/>
                    </a:cubicBezTo>
                    <a:lnTo>
                      <a:pt x="391" y="1"/>
                    </a:lnTo>
                    <a:cubicBezTo>
                      <a:pt x="573" y="1"/>
                      <a:pt x="754" y="182"/>
                      <a:pt x="754" y="363"/>
                    </a:cubicBezTo>
                    <a:lnTo>
                      <a:pt x="754" y="7944"/>
                    </a:lnTo>
                    <a:cubicBezTo>
                      <a:pt x="754" y="8155"/>
                      <a:pt x="573" y="8307"/>
                      <a:pt x="391" y="8307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636" name="Google Shape;636;p24"/>
          <p:cNvGrpSpPr/>
          <p:nvPr/>
        </p:nvGrpSpPr>
        <p:grpSpPr>
          <a:xfrm>
            <a:off x="315625" y="1279781"/>
            <a:ext cx="8602485" cy="1562434"/>
            <a:chOff x="174750" y="1380581"/>
            <a:chExt cx="8602485" cy="1562434"/>
          </a:xfrm>
        </p:grpSpPr>
        <p:sp>
          <p:nvSpPr>
            <p:cNvPr id="637" name="Google Shape;637;p24"/>
            <p:cNvSpPr/>
            <p:nvPr/>
          </p:nvSpPr>
          <p:spPr>
            <a:xfrm rot="10800000">
              <a:off x="8737179" y="1380581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24"/>
            <p:cNvSpPr/>
            <p:nvPr/>
          </p:nvSpPr>
          <p:spPr>
            <a:xfrm rot="10800000">
              <a:off x="174750" y="25021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39" name="Google Shape;639;p24"/>
          <p:cNvGrpSpPr/>
          <p:nvPr/>
        </p:nvGrpSpPr>
        <p:grpSpPr>
          <a:xfrm>
            <a:off x="355673" y="-567309"/>
            <a:ext cx="8751502" cy="5946659"/>
            <a:chOff x="251623" y="-534009"/>
            <a:chExt cx="8751502" cy="5946659"/>
          </a:xfrm>
        </p:grpSpPr>
        <p:grpSp>
          <p:nvGrpSpPr>
            <p:cNvPr id="640" name="Google Shape;640;p24"/>
            <p:cNvGrpSpPr/>
            <p:nvPr/>
          </p:nvGrpSpPr>
          <p:grpSpPr>
            <a:xfrm rot="10800000">
              <a:off x="251623" y="3645746"/>
              <a:ext cx="493321" cy="357312"/>
              <a:chOff x="1722354" y="229144"/>
              <a:chExt cx="1748744" cy="1266614"/>
            </a:xfrm>
          </p:grpSpPr>
          <p:sp>
            <p:nvSpPr>
              <p:cNvPr id="641" name="Google Shape;641;p24"/>
              <p:cNvSpPr/>
              <p:nvPr/>
            </p:nvSpPr>
            <p:spPr>
              <a:xfrm rot="10800000">
                <a:off x="2239107" y="792406"/>
                <a:ext cx="1231990" cy="703352"/>
              </a:xfrm>
              <a:custGeom>
                <a:avLst/>
                <a:gdLst/>
                <a:ahLst/>
                <a:cxnLst/>
                <a:rect l="l" t="t" r="r" b="b"/>
                <a:pathLst>
                  <a:path w="4864" h="2777" fill="none" extrusionOk="0">
                    <a:moveTo>
                      <a:pt x="4863" y="2776"/>
                    </a:moveTo>
                    <a:lnTo>
                      <a:pt x="2051" y="0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642" name="Google Shape;642;p24"/>
              <p:cNvSpPr/>
              <p:nvPr/>
            </p:nvSpPr>
            <p:spPr>
              <a:xfrm rot="10800000">
                <a:off x="1722354" y="229144"/>
                <a:ext cx="627506" cy="620727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643" name="Google Shape;643;p24"/>
            <p:cNvGrpSpPr/>
            <p:nvPr/>
          </p:nvGrpSpPr>
          <p:grpSpPr>
            <a:xfrm rot="5400000" flipH="1">
              <a:off x="7247712" y="-188135"/>
              <a:ext cx="965258" cy="273510"/>
              <a:chOff x="-6675" y="2881558"/>
              <a:chExt cx="9140700" cy="2059567"/>
            </a:xfrm>
          </p:grpSpPr>
          <p:cxnSp>
            <p:nvCxnSpPr>
              <p:cNvPr id="644" name="Google Shape;644;p24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5" name="Google Shape;645;p24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6" name="Google Shape;646;p24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7" name="Google Shape;647;p24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8" name="Google Shape;648;p24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49" name="Google Shape;649;p24"/>
            <p:cNvSpPr/>
            <p:nvPr/>
          </p:nvSpPr>
          <p:spPr>
            <a:xfrm>
              <a:off x="5746750" y="-57000"/>
              <a:ext cx="3256375" cy="488250"/>
            </a:xfrm>
            <a:custGeom>
              <a:avLst/>
              <a:gdLst/>
              <a:ahLst/>
              <a:cxnLst/>
              <a:rect l="l" t="t" r="r" b="b"/>
              <a:pathLst>
                <a:path w="130255" h="19530" extrusionOk="0">
                  <a:moveTo>
                    <a:pt x="0" y="0"/>
                  </a:moveTo>
                  <a:lnTo>
                    <a:pt x="19531" y="19530"/>
                  </a:lnTo>
                  <a:lnTo>
                    <a:pt x="93650" y="19530"/>
                  </a:lnTo>
                  <a:lnTo>
                    <a:pt x="102323" y="10857"/>
                  </a:lnTo>
                  <a:lnTo>
                    <a:pt x="121066" y="10857"/>
                  </a:lnTo>
                  <a:lnTo>
                    <a:pt x="130255" y="166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  <p:sp>
          <p:nvSpPr>
            <p:cNvPr id="650" name="Google Shape;650;p24"/>
            <p:cNvSpPr/>
            <p:nvPr/>
          </p:nvSpPr>
          <p:spPr>
            <a:xfrm>
              <a:off x="260200" y="3089575"/>
              <a:ext cx="476150" cy="2323075"/>
            </a:xfrm>
            <a:custGeom>
              <a:avLst/>
              <a:gdLst/>
              <a:ahLst/>
              <a:cxnLst/>
              <a:rect l="l" t="t" r="r" b="b"/>
              <a:pathLst>
                <a:path w="19046" h="92923" extrusionOk="0">
                  <a:moveTo>
                    <a:pt x="0" y="0"/>
                  </a:moveTo>
                  <a:lnTo>
                    <a:pt x="0" y="36635"/>
                  </a:lnTo>
                  <a:lnTo>
                    <a:pt x="19046" y="55681"/>
                  </a:lnTo>
                  <a:lnTo>
                    <a:pt x="19046" y="92923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651" name="Google Shape;651;p24"/>
          <p:cNvSpPr/>
          <p:nvPr/>
        </p:nvSpPr>
        <p:spPr>
          <a:xfrm rot="-5400000">
            <a:off x="507335" y="632747"/>
            <a:ext cx="228075" cy="197250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dk2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Raleway Black"/>
              <a:buNone/>
              <a:defRPr sz="2600">
                <a:solidFill>
                  <a:schemeClr val="dk1"/>
                </a:solidFill>
                <a:latin typeface="Raleway Black"/>
                <a:ea typeface="Raleway Black"/>
                <a:cs typeface="Raleway Black"/>
                <a:sym typeface="Raleway Black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aleway"/>
              <a:buNone/>
              <a:defRPr sz="3000" b="1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●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○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Hanken Grotesk"/>
              <a:buChar char="■"/>
              <a:defRPr sz="1200">
                <a:solidFill>
                  <a:schemeClr val="dk1"/>
                </a:solidFill>
                <a:latin typeface="Hanken Grotesk"/>
                <a:ea typeface="Hanken Grotesk"/>
                <a:cs typeface="Hanken Grotesk"/>
                <a:sym typeface="Hanken Grotesk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4" r:id="rId4"/>
    <p:sldLayoutId id="2147483655" r:id="rId5"/>
    <p:sldLayoutId id="2147483656" r:id="rId6"/>
    <p:sldLayoutId id="2147483658" r:id="rId7"/>
    <p:sldLayoutId id="2147483669" r:id="rId8"/>
    <p:sldLayoutId id="2147483670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28"/>
          <p:cNvSpPr txBox="1">
            <a:spLocks noGrp="1"/>
          </p:cNvSpPr>
          <p:nvPr>
            <p:ph type="ctrTitle"/>
          </p:nvPr>
        </p:nvSpPr>
        <p:spPr>
          <a:xfrm>
            <a:off x="976202" y="2052285"/>
            <a:ext cx="5673696" cy="120255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CONTROLE DE RESERVAS DE LABORATÓRIOS</a:t>
            </a:r>
            <a:endParaRPr dirty="0"/>
          </a:p>
        </p:txBody>
      </p:sp>
      <p:sp>
        <p:nvSpPr>
          <p:cNvPr id="664" name="Google Shape;664;p28"/>
          <p:cNvSpPr/>
          <p:nvPr/>
        </p:nvSpPr>
        <p:spPr>
          <a:xfrm rot="-5400000">
            <a:off x="689075" y="2215534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65" name="Google Shape;665;p28"/>
          <p:cNvGrpSpPr/>
          <p:nvPr/>
        </p:nvGrpSpPr>
        <p:grpSpPr>
          <a:xfrm>
            <a:off x="6777434" y="2296620"/>
            <a:ext cx="1033834" cy="3360485"/>
            <a:chOff x="6777434" y="2296620"/>
            <a:chExt cx="1033834" cy="3360485"/>
          </a:xfrm>
        </p:grpSpPr>
        <p:grpSp>
          <p:nvGrpSpPr>
            <p:cNvPr id="666" name="Google Shape;666;p28"/>
            <p:cNvGrpSpPr/>
            <p:nvPr/>
          </p:nvGrpSpPr>
          <p:grpSpPr>
            <a:xfrm rot="10800000">
              <a:off x="6777434" y="2296620"/>
              <a:ext cx="681217" cy="3360485"/>
              <a:chOff x="1337800" y="-2525590"/>
              <a:chExt cx="1498167" cy="7390555"/>
            </a:xfrm>
          </p:grpSpPr>
          <p:cxnSp>
            <p:nvCxnSpPr>
              <p:cNvPr id="667" name="Google Shape;667;p28"/>
              <p:cNvCxnSpPr/>
              <p:nvPr/>
            </p:nvCxnSpPr>
            <p:spPr>
              <a:xfrm rot="10800000">
                <a:off x="1337800" y="-2525590"/>
                <a:ext cx="0" cy="58707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68" name="Google Shape;668;p28"/>
              <p:cNvCxnSpPr/>
              <p:nvPr/>
            </p:nvCxnSpPr>
            <p:spPr>
              <a:xfrm>
                <a:off x="1337800" y="3347125"/>
                <a:ext cx="1158600" cy="11412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l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669" name="Google Shape;669;p28"/>
              <p:cNvSpPr/>
              <p:nvPr/>
            </p:nvSpPr>
            <p:spPr>
              <a:xfrm rot="5400000">
                <a:off x="2412855" y="4441854"/>
                <a:ext cx="425397" cy="420826"/>
              </a:xfrm>
              <a:custGeom>
                <a:avLst/>
                <a:gdLst/>
                <a:ahLst/>
                <a:cxnLst/>
                <a:rect l="l" t="t" r="r" b="b"/>
                <a:pathLst>
                  <a:path w="2748" h="2719" fill="none" extrusionOk="0">
                    <a:moveTo>
                      <a:pt x="2748" y="1363"/>
                    </a:moveTo>
                    <a:cubicBezTo>
                      <a:pt x="2748" y="2117"/>
                      <a:pt x="2117" y="2718"/>
                      <a:pt x="1392" y="2718"/>
                    </a:cubicBezTo>
                    <a:cubicBezTo>
                      <a:pt x="638" y="2718"/>
                      <a:pt x="1" y="2117"/>
                      <a:pt x="1" y="1363"/>
                    </a:cubicBezTo>
                    <a:cubicBezTo>
                      <a:pt x="1" y="609"/>
                      <a:pt x="638" y="0"/>
                      <a:pt x="1392" y="0"/>
                    </a:cubicBezTo>
                    <a:cubicBezTo>
                      <a:pt x="2117" y="0"/>
                      <a:pt x="2748" y="609"/>
                      <a:pt x="2748" y="1363"/>
                    </a:cubicBezTo>
                    <a:close/>
                  </a:path>
                </a:pathLst>
              </a:custGeom>
              <a:solidFill>
                <a:schemeClr val="lt2"/>
              </a:solidFill>
              <a:ln w="9525" cap="flat" cmpd="sng">
                <a:solidFill>
                  <a:schemeClr val="lt1"/>
                </a:solidFill>
                <a:prstDash val="solid"/>
                <a:miter lim="7247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670" name="Google Shape;670;p28"/>
            <p:cNvSpPr/>
            <p:nvPr/>
          </p:nvSpPr>
          <p:spPr>
            <a:xfrm>
              <a:off x="7771212" y="2972936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28"/>
            <p:cNvSpPr/>
            <p:nvPr/>
          </p:nvSpPr>
          <p:spPr>
            <a:xfrm rot="10800000">
              <a:off x="7160463" y="4347766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28"/>
            <p:cNvSpPr/>
            <p:nvPr/>
          </p:nvSpPr>
          <p:spPr>
            <a:xfrm rot="10800000">
              <a:off x="6933883" y="36133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73" name="Google Shape;673;p28"/>
          <p:cNvGrpSpPr/>
          <p:nvPr/>
        </p:nvGrpSpPr>
        <p:grpSpPr>
          <a:xfrm>
            <a:off x="6262859" y="-2197955"/>
            <a:ext cx="681217" cy="3360485"/>
            <a:chOff x="1337800" y="-2525590"/>
            <a:chExt cx="1498167" cy="7390555"/>
          </a:xfrm>
        </p:grpSpPr>
        <p:cxnSp>
          <p:nvCxnSpPr>
            <p:cNvPr id="674" name="Google Shape;674;p28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5" name="Google Shape;675;p28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76" name="Google Shape;676;p28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677" name="Google Shape;677;p28"/>
          <p:cNvSpPr/>
          <p:nvPr/>
        </p:nvSpPr>
        <p:spPr>
          <a:xfrm rot="-5400000">
            <a:off x="8215875" y="805548"/>
            <a:ext cx="40056" cy="440880"/>
          </a:xfrm>
          <a:custGeom>
            <a:avLst/>
            <a:gdLst/>
            <a:ahLst/>
            <a:cxnLst/>
            <a:rect l="l" t="t" r="r" b="b"/>
            <a:pathLst>
              <a:path w="1146" h="12620" extrusionOk="0">
                <a:moveTo>
                  <a:pt x="573" y="1"/>
                </a:moveTo>
                <a:cubicBezTo>
                  <a:pt x="240" y="1"/>
                  <a:pt x="1" y="240"/>
                  <a:pt x="1" y="573"/>
                </a:cubicBezTo>
                <a:lnTo>
                  <a:pt x="1" y="12046"/>
                </a:lnTo>
                <a:cubicBezTo>
                  <a:pt x="1" y="12351"/>
                  <a:pt x="240" y="12619"/>
                  <a:pt x="573" y="12619"/>
                </a:cubicBezTo>
                <a:cubicBezTo>
                  <a:pt x="878" y="12619"/>
                  <a:pt x="1146" y="12351"/>
                  <a:pt x="1146" y="12046"/>
                </a:cubicBezTo>
                <a:lnTo>
                  <a:pt x="1146" y="573"/>
                </a:lnTo>
                <a:cubicBezTo>
                  <a:pt x="1146" y="240"/>
                  <a:pt x="878" y="1"/>
                  <a:pt x="573" y="1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78" name="Google Shape;678;p28"/>
          <p:cNvGrpSpPr/>
          <p:nvPr/>
        </p:nvGrpSpPr>
        <p:grpSpPr>
          <a:xfrm rot="10800000" flipH="1">
            <a:off x="-2068288" y="305430"/>
            <a:ext cx="4791669" cy="923822"/>
            <a:chOff x="-78438" y="3775205"/>
            <a:chExt cx="4791669" cy="923822"/>
          </a:xfrm>
        </p:grpSpPr>
        <p:cxnSp>
          <p:nvCxnSpPr>
            <p:cNvPr id="679" name="Google Shape;679;p28"/>
            <p:cNvCxnSpPr/>
            <p:nvPr/>
          </p:nvCxnSpPr>
          <p:spPr>
            <a:xfrm>
              <a:off x="1857762" y="2762827"/>
              <a:ext cx="0" cy="38724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80" name="Google Shape;680;p28"/>
            <p:cNvCxnSpPr/>
            <p:nvPr/>
          </p:nvCxnSpPr>
          <p:spPr>
            <a:xfrm rot="-5400000">
              <a:off x="3789591" y="3940627"/>
              <a:ext cx="764100" cy="7527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81" name="Google Shape;681;p28"/>
            <p:cNvSpPr/>
            <p:nvPr/>
          </p:nvSpPr>
          <p:spPr>
            <a:xfrm>
              <a:off x="4519806" y="3775205"/>
              <a:ext cx="193425" cy="191350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682" name="Google Shape;682;p28"/>
          <p:cNvGrpSpPr/>
          <p:nvPr/>
        </p:nvGrpSpPr>
        <p:grpSpPr>
          <a:xfrm>
            <a:off x="3329300" y="-3035953"/>
            <a:ext cx="6471825" cy="4623428"/>
            <a:chOff x="3329300" y="-3035953"/>
            <a:chExt cx="6471825" cy="4623428"/>
          </a:xfrm>
        </p:grpSpPr>
        <p:grpSp>
          <p:nvGrpSpPr>
            <p:cNvPr id="683" name="Google Shape;683;p28"/>
            <p:cNvGrpSpPr/>
            <p:nvPr/>
          </p:nvGrpSpPr>
          <p:grpSpPr>
            <a:xfrm rot="5400000">
              <a:off x="2802525" y="-1414050"/>
              <a:ext cx="3859204" cy="615399"/>
              <a:chOff x="-6675" y="307100"/>
              <a:chExt cx="9140700" cy="4634025"/>
            </a:xfrm>
          </p:grpSpPr>
          <p:cxnSp>
            <p:nvCxnSpPr>
              <p:cNvPr id="684" name="Google Shape;684;p28"/>
              <p:cNvCxnSpPr/>
              <p:nvPr/>
            </p:nvCxnSpPr>
            <p:spPr>
              <a:xfrm>
                <a:off x="-6675" y="30710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5" name="Google Shape;685;p28"/>
              <p:cNvCxnSpPr/>
              <p:nvPr/>
            </p:nvCxnSpPr>
            <p:spPr>
              <a:xfrm>
                <a:off x="-6675" y="133688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6" name="Google Shape;686;p28"/>
              <p:cNvCxnSpPr/>
              <p:nvPr/>
            </p:nvCxnSpPr>
            <p:spPr>
              <a:xfrm>
                <a:off x="-6675" y="82199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28"/>
              <p:cNvCxnSpPr/>
              <p:nvPr/>
            </p:nvCxnSpPr>
            <p:spPr>
              <a:xfrm>
                <a:off x="-6675" y="185177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28"/>
              <p:cNvCxnSpPr/>
              <p:nvPr/>
            </p:nvCxnSpPr>
            <p:spPr>
              <a:xfrm>
                <a:off x="-6675" y="2366667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28"/>
              <p:cNvCxnSpPr/>
              <p:nvPr/>
            </p:nvCxnSpPr>
            <p:spPr>
              <a:xfrm>
                <a:off x="-6675" y="2881558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0" name="Google Shape;690;p28"/>
              <p:cNvCxnSpPr/>
              <p:nvPr/>
            </p:nvCxnSpPr>
            <p:spPr>
              <a:xfrm>
                <a:off x="-6675" y="3396450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1" name="Google Shape;691;p28"/>
              <p:cNvCxnSpPr/>
              <p:nvPr/>
            </p:nvCxnSpPr>
            <p:spPr>
              <a:xfrm>
                <a:off x="-6675" y="3911342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2" name="Google Shape;692;p28"/>
              <p:cNvCxnSpPr/>
              <p:nvPr/>
            </p:nvCxnSpPr>
            <p:spPr>
              <a:xfrm>
                <a:off x="-6675" y="4426233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3" name="Google Shape;693;p28"/>
              <p:cNvCxnSpPr/>
              <p:nvPr/>
            </p:nvCxnSpPr>
            <p:spPr>
              <a:xfrm>
                <a:off x="-6675" y="4941125"/>
                <a:ext cx="9140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94" name="Google Shape;694;p28"/>
            <p:cNvSpPr/>
            <p:nvPr/>
          </p:nvSpPr>
          <p:spPr>
            <a:xfrm>
              <a:off x="3329300" y="823250"/>
              <a:ext cx="6471825" cy="764225"/>
            </a:xfrm>
            <a:custGeom>
              <a:avLst/>
              <a:gdLst/>
              <a:ahLst/>
              <a:cxnLst/>
              <a:rect l="l" t="t" r="r" b="b"/>
              <a:pathLst>
                <a:path w="258873" h="30569" extrusionOk="0">
                  <a:moveTo>
                    <a:pt x="0" y="0"/>
                  </a:moveTo>
                  <a:lnTo>
                    <a:pt x="76910" y="0"/>
                  </a:lnTo>
                  <a:lnTo>
                    <a:pt x="107480" y="30569"/>
                  </a:lnTo>
                  <a:lnTo>
                    <a:pt x="167406" y="30569"/>
                  </a:lnTo>
                  <a:lnTo>
                    <a:pt x="176418" y="14960"/>
                  </a:lnTo>
                  <a:lnTo>
                    <a:pt x="258873" y="14960"/>
                  </a:lnTo>
                  <a:lnTo>
                    <a:pt x="258873" y="10918"/>
                  </a:lnTo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sp>
      </p:grpSp>
      <p:sp>
        <p:nvSpPr>
          <p:cNvPr id="5" name="Subtítulo 4">
            <a:extLst>
              <a:ext uri="{FF2B5EF4-FFF2-40B4-BE49-F238E27FC236}">
                <a16:creationId xmlns:a16="http://schemas.microsoft.com/office/drawing/2014/main" id="{AC9B0F64-9882-B613-F759-BEF5280BF4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pt-BR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/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740" name="Google Shape;740;p32"/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01</a:t>
            </a:r>
            <a:endParaRPr dirty="0"/>
          </a:p>
        </p:txBody>
      </p:sp>
      <p:sp>
        <p:nvSpPr>
          <p:cNvPr id="741" name="Google Shape;741;p32"/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/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/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/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/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/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/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/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/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/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/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/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INTRODUÇÃO</a:t>
            </a:r>
            <a:endParaRPr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666E02D5-CEA9-0D42-0EE9-44B412CBADA5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20000" y="1208289"/>
            <a:ext cx="702345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Impacto da tecnologia na educação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Necessidade de organização dos espaços escolares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Problemas dos sistemas manuais de reservas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Proposta: Sistema online acessível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1F4CF55C-9D07-C989-D53A-833B6FBE9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B354D3F4-45C6-FCD3-8DB4-7AB44341B1F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ESCOPO </a:t>
            </a:r>
            <a:endParaRPr dirty="0"/>
          </a:p>
        </p:txBody>
      </p:sp>
      <p:sp>
        <p:nvSpPr>
          <p:cNvPr id="740" name="Google Shape;740;p32">
            <a:extLst>
              <a:ext uri="{FF2B5EF4-FFF2-40B4-BE49-F238E27FC236}">
                <a16:creationId xmlns:a16="http://schemas.microsoft.com/office/drawing/2014/main" id="{7F3A9AD3-CF33-0635-4305-5C5C6FE1CB6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02</a:t>
            </a:r>
            <a:endParaRPr dirty="0"/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170940A1-D5EB-FEF9-BC4F-100BF4639C81}"/>
              </a:ext>
            </a:extLst>
          </p:cNvPr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8A16DDF7-BECE-B062-0585-B9FABCCC233F}"/>
              </a:ext>
            </a:extLst>
          </p:cNvPr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>
            <a:extLst>
              <a:ext uri="{FF2B5EF4-FFF2-40B4-BE49-F238E27FC236}">
                <a16:creationId xmlns:a16="http://schemas.microsoft.com/office/drawing/2014/main" id="{847AE147-5E7E-F5FB-AB6A-323AEE025E3B}"/>
              </a:ext>
            </a:extLst>
          </p:cNvPr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>
              <a:extLst>
                <a:ext uri="{FF2B5EF4-FFF2-40B4-BE49-F238E27FC236}">
                  <a16:creationId xmlns:a16="http://schemas.microsoft.com/office/drawing/2014/main" id="{BF174BA9-9979-30ED-8BAA-2BD5F053569A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>
              <a:extLst>
                <a:ext uri="{FF2B5EF4-FFF2-40B4-BE49-F238E27FC236}">
                  <a16:creationId xmlns:a16="http://schemas.microsoft.com/office/drawing/2014/main" id="{FDA03217-FEE6-DCF9-026A-CEE9ED1961C0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>
              <a:extLst>
                <a:ext uri="{FF2B5EF4-FFF2-40B4-BE49-F238E27FC236}">
                  <a16:creationId xmlns:a16="http://schemas.microsoft.com/office/drawing/2014/main" id="{A528E594-9694-E765-2922-FDA07D86E929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A95ACB2E-F42C-CDD6-9F28-EAFB16671B3B}"/>
              </a:ext>
            </a:extLst>
          </p:cNvPr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>
              <a:extLst>
                <a:ext uri="{FF2B5EF4-FFF2-40B4-BE49-F238E27FC236}">
                  <a16:creationId xmlns:a16="http://schemas.microsoft.com/office/drawing/2014/main" id="{1982B0DB-530B-B96E-8C0B-BFBDDE9EFE64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>
              <a:extLst>
                <a:ext uri="{FF2B5EF4-FFF2-40B4-BE49-F238E27FC236}">
                  <a16:creationId xmlns:a16="http://schemas.microsoft.com/office/drawing/2014/main" id="{F352A45F-D420-C35B-454E-A2030FBE8612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3AFA8917-5F7E-B6AC-0E55-607715145665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>
            <a:extLst>
              <a:ext uri="{FF2B5EF4-FFF2-40B4-BE49-F238E27FC236}">
                <a16:creationId xmlns:a16="http://schemas.microsoft.com/office/drawing/2014/main" id="{9F3488B8-DE00-51CB-9641-4168EC27D62B}"/>
              </a:ext>
            </a:extLst>
          </p:cNvPr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>
            <a:extLst>
              <a:ext uri="{FF2B5EF4-FFF2-40B4-BE49-F238E27FC236}">
                <a16:creationId xmlns:a16="http://schemas.microsoft.com/office/drawing/2014/main" id="{463C68AD-76FA-5603-CA7D-B3C343EC787E}"/>
              </a:ext>
            </a:extLst>
          </p:cNvPr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>
              <a:extLst>
                <a:ext uri="{FF2B5EF4-FFF2-40B4-BE49-F238E27FC236}">
                  <a16:creationId xmlns:a16="http://schemas.microsoft.com/office/drawing/2014/main" id="{A006BE6B-DBF9-E715-0694-1FE1BAE305DE}"/>
                </a:ext>
              </a:extLst>
            </p:cNvPr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5B582285-9511-AB27-C6D3-B827E4AE7B9C}"/>
                </a:ext>
              </a:extLst>
            </p:cNvPr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47C7B8A4-DBDD-1B5C-229D-FECDF8271381}"/>
                </a:ext>
              </a:extLst>
            </p:cNvPr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310391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>
          <a:extLst>
            <a:ext uri="{FF2B5EF4-FFF2-40B4-BE49-F238E27FC236}">
              <a16:creationId xmlns:a16="http://schemas.microsoft.com/office/drawing/2014/main" id="{DB73BEB2-ADCE-7089-9ECD-386521F97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>
            <a:extLst>
              <a:ext uri="{FF2B5EF4-FFF2-40B4-BE49-F238E27FC236}">
                <a16:creationId xmlns:a16="http://schemas.microsoft.com/office/drawing/2014/main" id="{00CC89A4-EBD8-DA9C-2512-A7BFD50C6BF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ESCOPO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F0D1360C-FBC9-ED28-3EC1-782E6C515364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19818" y="1174343"/>
            <a:ext cx="7124703" cy="12276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Problemas enfrentados com sistemas atuais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 digital de reservas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Benefícios: Organização, otimização de tempo e eficácia </a:t>
            </a:r>
          </a:p>
        </p:txBody>
      </p:sp>
    </p:spTree>
    <p:extLst>
      <p:ext uri="{BB962C8B-B14F-4D97-AF65-F5344CB8AC3E}">
        <p14:creationId xmlns:p14="http://schemas.microsoft.com/office/powerpoint/2010/main" val="9101643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460AA2C8-9F58-F1F3-856A-6DDDF83D3E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39CD59B7-DB22-4386-68C6-837EBCC107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36534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GERAL</a:t>
            </a:r>
            <a:endParaRPr dirty="0"/>
          </a:p>
        </p:txBody>
      </p:sp>
      <p:sp>
        <p:nvSpPr>
          <p:cNvPr id="740" name="Google Shape;740;p32">
            <a:extLst>
              <a:ext uri="{FF2B5EF4-FFF2-40B4-BE49-F238E27FC236}">
                <a16:creationId xmlns:a16="http://schemas.microsoft.com/office/drawing/2014/main" id="{5C18751C-DFE9-4472-88E2-D244458367A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790350" y="2279800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3C130E83-B3BD-9275-F0CD-D6B2ED51F529}"/>
              </a:ext>
            </a:extLst>
          </p:cNvPr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EF036F18-DE97-A5F7-88B1-8F45B5C80EDB}"/>
              </a:ext>
            </a:extLst>
          </p:cNvPr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>
            <a:extLst>
              <a:ext uri="{FF2B5EF4-FFF2-40B4-BE49-F238E27FC236}">
                <a16:creationId xmlns:a16="http://schemas.microsoft.com/office/drawing/2014/main" id="{A535D557-F323-69C8-9621-953927E231AA}"/>
              </a:ext>
            </a:extLst>
          </p:cNvPr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>
              <a:extLst>
                <a:ext uri="{FF2B5EF4-FFF2-40B4-BE49-F238E27FC236}">
                  <a16:creationId xmlns:a16="http://schemas.microsoft.com/office/drawing/2014/main" id="{D66CF54E-55FB-3101-D77F-F7AB566AC0F9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>
              <a:extLst>
                <a:ext uri="{FF2B5EF4-FFF2-40B4-BE49-F238E27FC236}">
                  <a16:creationId xmlns:a16="http://schemas.microsoft.com/office/drawing/2014/main" id="{D835AB5A-2C2E-CFE5-DB3A-B4799BF66073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>
              <a:extLst>
                <a:ext uri="{FF2B5EF4-FFF2-40B4-BE49-F238E27FC236}">
                  <a16:creationId xmlns:a16="http://schemas.microsoft.com/office/drawing/2014/main" id="{32A9246A-65BF-F75D-5F83-B40655436521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2872A9C5-D84F-E206-F841-FB555BC4589E}"/>
              </a:ext>
            </a:extLst>
          </p:cNvPr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>
              <a:extLst>
                <a:ext uri="{FF2B5EF4-FFF2-40B4-BE49-F238E27FC236}">
                  <a16:creationId xmlns:a16="http://schemas.microsoft.com/office/drawing/2014/main" id="{499A4F70-F33E-B530-70CB-B15B90701651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>
              <a:extLst>
                <a:ext uri="{FF2B5EF4-FFF2-40B4-BE49-F238E27FC236}">
                  <a16:creationId xmlns:a16="http://schemas.microsoft.com/office/drawing/2014/main" id="{E5D36930-E9C8-8600-F037-A1D512D5B638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2A90F6A1-B59F-3182-5F39-8C411D69C0AA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>
            <a:extLst>
              <a:ext uri="{FF2B5EF4-FFF2-40B4-BE49-F238E27FC236}">
                <a16:creationId xmlns:a16="http://schemas.microsoft.com/office/drawing/2014/main" id="{C16F27AB-22B3-70A4-4F62-5E29D95589D5}"/>
              </a:ext>
            </a:extLst>
          </p:cNvPr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>
            <a:extLst>
              <a:ext uri="{FF2B5EF4-FFF2-40B4-BE49-F238E27FC236}">
                <a16:creationId xmlns:a16="http://schemas.microsoft.com/office/drawing/2014/main" id="{3B5DE87F-BFA3-7047-ECDC-0B4B2E6EED7A}"/>
              </a:ext>
            </a:extLst>
          </p:cNvPr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>
              <a:extLst>
                <a:ext uri="{FF2B5EF4-FFF2-40B4-BE49-F238E27FC236}">
                  <a16:creationId xmlns:a16="http://schemas.microsoft.com/office/drawing/2014/main" id="{0A5A23D1-78E6-F6F1-520B-A865FAA803B3}"/>
                </a:ext>
              </a:extLst>
            </p:cNvPr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CA50BEED-662D-0F5A-4E35-A33FE7BD9B4B}"/>
                </a:ext>
              </a:extLst>
            </p:cNvPr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6D3C8DBC-F63C-1C15-95BC-53D9EA090E6D}"/>
                </a:ext>
              </a:extLst>
            </p:cNvPr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89926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>
          <a:extLst>
            <a:ext uri="{FF2B5EF4-FFF2-40B4-BE49-F238E27FC236}">
              <a16:creationId xmlns:a16="http://schemas.microsoft.com/office/drawing/2014/main" id="{C6E53279-0F09-0186-98B5-D6653D2554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>
            <a:extLst>
              <a:ext uri="{FF2B5EF4-FFF2-40B4-BE49-F238E27FC236}">
                <a16:creationId xmlns:a16="http://schemas.microsoft.com/office/drawing/2014/main" id="{C95802C7-7870-E672-19FE-B453CE83380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OBJETIVO GERAL</a:t>
            </a:r>
            <a:endParaRPr dirty="0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7819560B-9985-2376-AC92-2904DAA239B4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20000" y="1223463"/>
            <a:ext cx="715891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pt-BR" altLang="pt-BR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Desenvolvimento de um sistema web em Python e Django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Gerenciamento eficiente de horários e recursos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Interface intuitiva, moderna e fácil de usar </a:t>
            </a:r>
          </a:p>
        </p:txBody>
      </p:sp>
    </p:spTree>
    <p:extLst>
      <p:ext uri="{BB962C8B-B14F-4D97-AF65-F5344CB8AC3E}">
        <p14:creationId xmlns:p14="http://schemas.microsoft.com/office/powerpoint/2010/main" val="121826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8">
          <a:extLst>
            <a:ext uri="{FF2B5EF4-FFF2-40B4-BE49-F238E27FC236}">
              <a16:creationId xmlns:a16="http://schemas.microsoft.com/office/drawing/2014/main" id="{CC64AD93-95B8-DB12-BEBC-0DA56CAAA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9" name="Google Shape;739;p32">
            <a:extLst>
              <a:ext uri="{FF2B5EF4-FFF2-40B4-BE49-F238E27FC236}">
                <a16:creationId xmlns:a16="http://schemas.microsoft.com/office/drawing/2014/main" id="{45DE014B-AFA9-032E-3CFA-1F52C495EC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36800" y="2325725"/>
            <a:ext cx="4123822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FUNDAMENTAÇAÕ TEÓRICA</a:t>
            </a:r>
            <a:endParaRPr dirty="0"/>
          </a:p>
        </p:txBody>
      </p:sp>
      <p:sp>
        <p:nvSpPr>
          <p:cNvPr id="740" name="Google Shape;740;p32">
            <a:extLst>
              <a:ext uri="{FF2B5EF4-FFF2-40B4-BE49-F238E27FC236}">
                <a16:creationId xmlns:a16="http://schemas.microsoft.com/office/drawing/2014/main" id="{0681ACC2-8BFC-8BF2-CCA9-DC1BBBFB4600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260622" y="2325725"/>
            <a:ext cx="1343100" cy="989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04</a:t>
            </a:r>
            <a:endParaRPr dirty="0"/>
          </a:p>
        </p:txBody>
      </p:sp>
      <p:sp>
        <p:nvSpPr>
          <p:cNvPr id="741" name="Google Shape;741;p32">
            <a:extLst>
              <a:ext uri="{FF2B5EF4-FFF2-40B4-BE49-F238E27FC236}">
                <a16:creationId xmlns:a16="http://schemas.microsoft.com/office/drawing/2014/main" id="{62D26B1E-1E35-A81B-A6C1-1B60400D4B69}"/>
              </a:ext>
            </a:extLst>
          </p:cNvPr>
          <p:cNvSpPr/>
          <p:nvPr/>
        </p:nvSpPr>
        <p:spPr>
          <a:xfrm rot="-5400000">
            <a:off x="689075" y="2684117"/>
            <a:ext cx="357300" cy="309016"/>
          </a:xfrm>
          <a:prstGeom prst="flowChartMerge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2" name="Google Shape;742;p32">
            <a:extLst>
              <a:ext uri="{FF2B5EF4-FFF2-40B4-BE49-F238E27FC236}">
                <a16:creationId xmlns:a16="http://schemas.microsoft.com/office/drawing/2014/main" id="{00AD5A99-F7CD-7391-D46C-AEDAEA5EA011}"/>
              </a:ext>
            </a:extLst>
          </p:cNvPr>
          <p:cNvSpPr/>
          <p:nvPr/>
        </p:nvSpPr>
        <p:spPr>
          <a:xfrm>
            <a:off x="7016375" y="-1615175"/>
            <a:ext cx="1633483" cy="5920031"/>
          </a:xfrm>
          <a:custGeom>
            <a:avLst/>
            <a:gdLst/>
            <a:ahLst/>
            <a:cxnLst/>
            <a:rect l="l" t="t" r="r" b="b"/>
            <a:pathLst>
              <a:path w="18075" h="65507" extrusionOk="0">
                <a:moveTo>
                  <a:pt x="0" y="65507"/>
                </a:moveTo>
                <a:lnTo>
                  <a:pt x="18075" y="47432"/>
                </a:lnTo>
                <a:lnTo>
                  <a:pt x="18075" y="0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43" name="Google Shape;743;p32">
            <a:extLst>
              <a:ext uri="{FF2B5EF4-FFF2-40B4-BE49-F238E27FC236}">
                <a16:creationId xmlns:a16="http://schemas.microsoft.com/office/drawing/2014/main" id="{0C41C8E9-ADFA-9E8E-B087-27FC5FC2E736}"/>
              </a:ext>
            </a:extLst>
          </p:cNvPr>
          <p:cNvGrpSpPr/>
          <p:nvPr/>
        </p:nvGrpSpPr>
        <p:grpSpPr>
          <a:xfrm rot="10800000" flipH="1">
            <a:off x="7968643" y="3562070"/>
            <a:ext cx="681217" cy="3360485"/>
            <a:chOff x="1337800" y="-2525590"/>
            <a:chExt cx="1498167" cy="7390555"/>
          </a:xfrm>
        </p:grpSpPr>
        <p:cxnSp>
          <p:nvCxnSpPr>
            <p:cNvPr id="744" name="Google Shape;744;p32">
              <a:extLst>
                <a:ext uri="{FF2B5EF4-FFF2-40B4-BE49-F238E27FC236}">
                  <a16:creationId xmlns:a16="http://schemas.microsoft.com/office/drawing/2014/main" id="{C99877BD-AEAD-350E-C6FD-0690F81F9EF7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32">
              <a:extLst>
                <a:ext uri="{FF2B5EF4-FFF2-40B4-BE49-F238E27FC236}">
                  <a16:creationId xmlns:a16="http://schemas.microsoft.com/office/drawing/2014/main" id="{0AD7255E-2A34-42E2-05AA-F38E81CCD8DD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46" name="Google Shape;746;p32">
              <a:extLst>
                <a:ext uri="{FF2B5EF4-FFF2-40B4-BE49-F238E27FC236}">
                  <a16:creationId xmlns:a16="http://schemas.microsoft.com/office/drawing/2014/main" id="{1DD397D8-A2CD-1A1C-7564-EEEAFB89BCBB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accent2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47" name="Google Shape;747;p32">
            <a:extLst>
              <a:ext uri="{FF2B5EF4-FFF2-40B4-BE49-F238E27FC236}">
                <a16:creationId xmlns:a16="http://schemas.microsoft.com/office/drawing/2014/main" id="{A7C72929-214D-549E-AEEC-74BF7519F30B}"/>
              </a:ext>
            </a:extLst>
          </p:cNvPr>
          <p:cNvGrpSpPr/>
          <p:nvPr/>
        </p:nvGrpSpPr>
        <p:grpSpPr>
          <a:xfrm rot="-5400000" flipH="1">
            <a:off x="70043" y="-592705"/>
            <a:ext cx="681217" cy="3360485"/>
            <a:chOff x="1337800" y="-2525590"/>
            <a:chExt cx="1498167" cy="7390555"/>
          </a:xfrm>
        </p:grpSpPr>
        <p:cxnSp>
          <p:nvCxnSpPr>
            <p:cNvPr id="748" name="Google Shape;748;p32">
              <a:extLst>
                <a:ext uri="{FF2B5EF4-FFF2-40B4-BE49-F238E27FC236}">
                  <a16:creationId xmlns:a16="http://schemas.microsoft.com/office/drawing/2014/main" id="{AC7F99D8-B20E-6290-2C8E-21713D46FD09}"/>
                </a:ext>
              </a:extLst>
            </p:cNvPr>
            <p:cNvCxnSpPr/>
            <p:nvPr/>
          </p:nvCxnSpPr>
          <p:spPr>
            <a:xfrm rot="10800000">
              <a:off x="1337800" y="-2525590"/>
              <a:ext cx="0" cy="58707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49" name="Google Shape;749;p32">
              <a:extLst>
                <a:ext uri="{FF2B5EF4-FFF2-40B4-BE49-F238E27FC236}">
                  <a16:creationId xmlns:a16="http://schemas.microsoft.com/office/drawing/2014/main" id="{2EF3A1DF-55E5-30F1-57C7-85E2AD96B35D}"/>
                </a:ext>
              </a:extLst>
            </p:cNvPr>
            <p:cNvCxnSpPr/>
            <p:nvPr/>
          </p:nvCxnSpPr>
          <p:spPr>
            <a:xfrm>
              <a:off x="1337800" y="3347125"/>
              <a:ext cx="1158600" cy="1141200"/>
            </a:xfrm>
            <a:prstGeom prst="straightConnector1">
              <a:avLst/>
            </a:prstGeom>
            <a:noFill/>
            <a:ln w="9525" cap="flat" cmpd="sng">
              <a:solidFill>
                <a:schemeClr val="l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750" name="Google Shape;750;p32">
              <a:extLst>
                <a:ext uri="{FF2B5EF4-FFF2-40B4-BE49-F238E27FC236}">
                  <a16:creationId xmlns:a16="http://schemas.microsoft.com/office/drawing/2014/main" id="{AC49E845-088D-A78F-F5CF-9A6DE2A08646}"/>
                </a:ext>
              </a:extLst>
            </p:cNvPr>
            <p:cNvSpPr/>
            <p:nvPr/>
          </p:nvSpPr>
          <p:spPr>
            <a:xfrm rot="5400000">
              <a:off x="2412855" y="4441854"/>
              <a:ext cx="425397" cy="420826"/>
            </a:xfrm>
            <a:custGeom>
              <a:avLst/>
              <a:gdLst/>
              <a:ahLst/>
              <a:cxnLst/>
              <a:rect l="l" t="t" r="r" b="b"/>
              <a:pathLst>
                <a:path w="2748" h="2719" fill="none" extrusionOk="0">
                  <a:moveTo>
                    <a:pt x="2748" y="1363"/>
                  </a:moveTo>
                  <a:cubicBezTo>
                    <a:pt x="2748" y="2117"/>
                    <a:pt x="2117" y="2718"/>
                    <a:pt x="1392" y="2718"/>
                  </a:cubicBezTo>
                  <a:cubicBezTo>
                    <a:pt x="638" y="2718"/>
                    <a:pt x="1" y="2117"/>
                    <a:pt x="1" y="1363"/>
                  </a:cubicBezTo>
                  <a:cubicBezTo>
                    <a:pt x="1" y="609"/>
                    <a:pt x="638" y="0"/>
                    <a:pt x="1392" y="0"/>
                  </a:cubicBezTo>
                  <a:cubicBezTo>
                    <a:pt x="2117" y="0"/>
                    <a:pt x="2748" y="609"/>
                    <a:pt x="2748" y="1363"/>
                  </a:cubicBezTo>
                  <a:close/>
                </a:path>
              </a:pathLst>
            </a:custGeom>
            <a:solidFill>
              <a:schemeClr val="lt2"/>
            </a:solidFill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51" name="Google Shape;751;p32">
            <a:extLst>
              <a:ext uri="{FF2B5EF4-FFF2-40B4-BE49-F238E27FC236}">
                <a16:creationId xmlns:a16="http://schemas.microsoft.com/office/drawing/2014/main" id="{4B06BDDC-0BBE-34E6-774F-7A93E686F1AE}"/>
              </a:ext>
            </a:extLst>
          </p:cNvPr>
          <p:cNvSpPr/>
          <p:nvPr/>
        </p:nvSpPr>
        <p:spPr>
          <a:xfrm rot="-5400000">
            <a:off x="5572485" y="-2452153"/>
            <a:ext cx="1971347" cy="6005438"/>
          </a:xfrm>
          <a:custGeom>
            <a:avLst/>
            <a:gdLst/>
            <a:ahLst/>
            <a:cxnLst/>
            <a:rect l="l" t="t" r="r" b="b"/>
            <a:pathLst>
              <a:path w="62917" h="191668" extrusionOk="0">
                <a:moveTo>
                  <a:pt x="0" y="0"/>
                </a:moveTo>
                <a:lnTo>
                  <a:pt x="0" y="21836"/>
                </a:lnTo>
                <a:lnTo>
                  <a:pt x="38334" y="60169"/>
                </a:lnTo>
                <a:lnTo>
                  <a:pt x="38334" y="81762"/>
                </a:lnTo>
                <a:lnTo>
                  <a:pt x="22442" y="97654"/>
                </a:lnTo>
                <a:lnTo>
                  <a:pt x="22442" y="116457"/>
                </a:lnTo>
                <a:lnTo>
                  <a:pt x="62917" y="139825"/>
                </a:lnTo>
                <a:lnTo>
                  <a:pt x="62917" y="191668"/>
                </a:lnTo>
              </a:path>
            </a:pathLst>
          </a:cu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sp>
      <p:grpSp>
        <p:nvGrpSpPr>
          <p:cNvPr id="752" name="Google Shape;752;p32">
            <a:extLst>
              <a:ext uri="{FF2B5EF4-FFF2-40B4-BE49-F238E27FC236}">
                <a16:creationId xmlns:a16="http://schemas.microsoft.com/office/drawing/2014/main" id="{D91BE4B9-8481-803D-85E4-1D1B11B49EF6}"/>
              </a:ext>
            </a:extLst>
          </p:cNvPr>
          <p:cNvGrpSpPr/>
          <p:nvPr/>
        </p:nvGrpSpPr>
        <p:grpSpPr>
          <a:xfrm>
            <a:off x="7221623" y="1260360"/>
            <a:ext cx="1160062" cy="523162"/>
            <a:chOff x="7221623" y="1260360"/>
            <a:chExt cx="1160062" cy="523162"/>
          </a:xfrm>
        </p:grpSpPr>
        <p:sp>
          <p:nvSpPr>
            <p:cNvPr id="753" name="Google Shape;753;p32">
              <a:extLst>
                <a:ext uri="{FF2B5EF4-FFF2-40B4-BE49-F238E27FC236}">
                  <a16:creationId xmlns:a16="http://schemas.microsoft.com/office/drawing/2014/main" id="{8834BDAD-7AD2-E8F9-3815-4D0919B27936}"/>
                </a:ext>
              </a:extLst>
            </p:cNvPr>
            <p:cNvSpPr/>
            <p:nvPr/>
          </p:nvSpPr>
          <p:spPr>
            <a:xfrm rot="-5400000">
              <a:off x="8141200" y="1059948"/>
              <a:ext cx="40056" cy="440880"/>
            </a:xfrm>
            <a:custGeom>
              <a:avLst/>
              <a:gdLst/>
              <a:ahLst/>
              <a:cxnLst/>
              <a:rect l="l" t="t" r="r" b="b"/>
              <a:pathLst>
                <a:path w="1146" h="12620" extrusionOk="0">
                  <a:moveTo>
                    <a:pt x="573" y="1"/>
                  </a:moveTo>
                  <a:cubicBezTo>
                    <a:pt x="240" y="1"/>
                    <a:pt x="1" y="240"/>
                    <a:pt x="1" y="573"/>
                  </a:cubicBezTo>
                  <a:lnTo>
                    <a:pt x="1" y="12046"/>
                  </a:lnTo>
                  <a:cubicBezTo>
                    <a:pt x="1" y="12351"/>
                    <a:pt x="240" y="12619"/>
                    <a:pt x="573" y="12619"/>
                  </a:cubicBezTo>
                  <a:cubicBezTo>
                    <a:pt x="878" y="12619"/>
                    <a:pt x="1146" y="12351"/>
                    <a:pt x="1146" y="12046"/>
                  </a:cubicBezTo>
                  <a:lnTo>
                    <a:pt x="1146" y="573"/>
                  </a:lnTo>
                  <a:cubicBezTo>
                    <a:pt x="1146" y="240"/>
                    <a:pt x="878" y="1"/>
                    <a:pt x="573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32">
              <a:extLst>
                <a:ext uri="{FF2B5EF4-FFF2-40B4-BE49-F238E27FC236}">
                  <a16:creationId xmlns:a16="http://schemas.microsoft.com/office/drawing/2014/main" id="{1FF12CCC-6943-2107-9154-B81A16C85976}"/>
                </a:ext>
              </a:extLst>
            </p:cNvPr>
            <p:cNvSpPr/>
            <p:nvPr/>
          </p:nvSpPr>
          <p:spPr>
            <a:xfrm rot="5400000">
              <a:off x="7437562" y="1320304"/>
              <a:ext cx="43116" cy="474994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l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32">
              <a:extLst>
                <a:ext uri="{FF2B5EF4-FFF2-40B4-BE49-F238E27FC236}">
                  <a16:creationId xmlns:a16="http://schemas.microsoft.com/office/drawing/2014/main" id="{A62E890D-BA45-DC49-41D7-6AAFC06F2B97}"/>
                </a:ext>
              </a:extLst>
            </p:cNvPr>
            <p:cNvSpPr/>
            <p:nvPr/>
          </p:nvSpPr>
          <p:spPr>
            <a:xfrm rot="-5400000">
              <a:off x="7930383" y="1332221"/>
              <a:ext cx="75100" cy="827502"/>
            </a:xfrm>
            <a:custGeom>
              <a:avLst/>
              <a:gdLst/>
              <a:ahLst/>
              <a:cxnLst/>
              <a:rect l="l" t="t" r="r" b="b"/>
              <a:pathLst>
                <a:path w="754" h="8307" fill="none" extrusionOk="0">
                  <a:moveTo>
                    <a:pt x="391" y="8307"/>
                  </a:moveTo>
                  <a:lnTo>
                    <a:pt x="391" y="8307"/>
                  </a:lnTo>
                  <a:cubicBezTo>
                    <a:pt x="181" y="8307"/>
                    <a:pt x="0" y="8155"/>
                    <a:pt x="0" y="7944"/>
                  </a:cubicBezTo>
                  <a:lnTo>
                    <a:pt x="0" y="363"/>
                  </a:lnTo>
                  <a:cubicBezTo>
                    <a:pt x="0" y="182"/>
                    <a:pt x="181" y="1"/>
                    <a:pt x="391" y="1"/>
                  </a:cubicBezTo>
                  <a:lnTo>
                    <a:pt x="391" y="1"/>
                  </a:lnTo>
                  <a:cubicBezTo>
                    <a:pt x="573" y="1"/>
                    <a:pt x="754" y="182"/>
                    <a:pt x="754" y="363"/>
                  </a:cubicBezTo>
                  <a:lnTo>
                    <a:pt x="754" y="7944"/>
                  </a:lnTo>
                  <a:cubicBezTo>
                    <a:pt x="754" y="8155"/>
                    <a:pt x="573" y="8307"/>
                    <a:pt x="391" y="8307"/>
                  </a:cubicBezTo>
                  <a:close/>
                </a:path>
              </a:pathLst>
            </a:custGeom>
            <a:noFill/>
            <a:ln w="9525" cap="flat" cmpd="sng">
              <a:solidFill>
                <a:schemeClr val="accent1"/>
              </a:solidFill>
              <a:prstDash val="solid"/>
              <a:miter lim="7247"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9761505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9">
          <a:extLst>
            <a:ext uri="{FF2B5EF4-FFF2-40B4-BE49-F238E27FC236}">
              <a16:creationId xmlns:a16="http://schemas.microsoft.com/office/drawing/2014/main" id="{AC985216-AED7-EEF8-097F-B3F49F886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33">
            <a:extLst>
              <a:ext uri="{FF2B5EF4-FFF2-40B4-BE49-F238E27FC236}">
                <a16:creationId xmlns:a16="http://schemas.microsoft.com/office/drawing/2014/main" id="{E9C871F2-9131-8CD8-3D1A-1E611BB31B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FUNDAMENTAÇÃO TEÓRICA</a:t>
            </a:r>
            <a:endParaRPr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91A91404-5ABA-4B17-974D-C270191FC9EE}"/>
              </a:ext>
            </a:extLst>
          </p:cNvPr>
          <p:cNvSpPr>
            <a:spLocks noGrp="1" noChangeArrowheads="1"/>
          </p:cNvSpPr>
          <p:nvPr>
            <p:ph type="subTitle" idx="3"/>
          </p:nvPr>
        </p:nvSpPr>
        <p:spPr bwMode="auto">
          <a:xfrm>
            <a:off x="720000" y="1295453"/>
            <a:ext cx="780063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Gestão de Recursos em Ambientes Escolares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Sistemas de Reservas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Sistemas Web</a:t>
            </a:r>
          </a:p>
          <a:p>
            <a:pPr marL="285750" marR="0" lvl="0" indent="-28575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pt-BR" altLang="pt-BR" sz="1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Banco de Dados</a:t>
            </a:r>
          </a:p>
        </p:txBody>
      </p:sp>
    </p:spTree>
    <p:extLst>
      <p:ext uri="{BB962C8B-B14F-4D97-AF65-F5344CB8AC3E}">
        <p14:creationId xmlns:p14="http://schemas.microsoft.com/office/powerpoint/2010/main" val="3518104890"/>
      </p:ext>
    </p:extLst>
  </p:cSld>
  <p:clrMapOvr>
    <a:masterClrMapping/>
  </p:clrMapOvr>
</p:sld>
</file>

<file path=ppt/theme/theme1.xml><?xml version="1.0" encoding="utf-8"?>
<a:theme xmlns:a="http://schemas.openxmlformats.org/drawingml/2006/main" name="Technology Market Research Pitch Deck by Slidesgo">
  <a:themeElements>
    <a:clrScheme name="Simple Light">
      <a:dk1>
        <a:srgbClr val="FFFFFF"/>
      </a:dk1>
      <a:lt1>
        <a:srgbClr val="00CADA"/>
      </a:lt1>
      <a:dk2>
        <a:srgbClr val="110E24"/>
      </a:dk2>
      <a:lt2>
        <a:srgbClr val="46406B"/>
      </a:lt2>
      <a:accent1>
        <a:srgbClr val="69639C"/>
      </a:accent1>
      <a:accent2>
        <a:srgbClr val="AFAFB6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384</TotalTime>
  <Words>98</Words>
  <Application>Microsoft Office PowerPoint</Application>
  <PresentationFormat>Apresentação na tela (16:9)</PresentationFormat>
  <Paragraphs>30</Paragraphs>
  <Slides>9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4" baseType="lpstr">
      <vt:lpstr>Raleway Black</vt:lpstr>
      <vt:lpstr>Hanken Grotesk</vt:lpstr>
      <vt:lpstr>Raleway ExtraBold</vt:lpstr>
      <vt:lpstr>Arial</vt:lpstr>
      <vt:lpstr>Technology Market Research Pitch Deck by Slidesgo</vt:lpstr>
      <vt:lpstr>CONTROLE DE RESERVAS DE LABORATÓRIOS</vt:lpstr>
      <vt:lpstr>INTRODUÇÃO</vt:lpstr>
      <vt:lpstr>INTRODUÇÃO</vt:lpstr>
      <vt:lpstr>ESCOPO </vt:lpstr>
      <vt:lpstr>ESCOPO</vt:lpstr>
      <vt:lpstr>OBJETIVO GERAL</vt:lpstr>
      <vt:lpstr>OBJETIVO GERAL</vt:lpstr>
      <vt:lpstr>FUNDAMENTAÇAÕ TEÓRICA</vt:lpstr>
      <vt:lpstr>FUNDAMENTAÇÃO TEÓRICA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Eduardo</dc:creator>
  <cp:lastModifiedBy>Eduardo Henrique</cp:lastModifiedBy>
  <cp:revision>3</cp:revision>
  <dcterms:modified xsi:type="dcterms:W3CDTF">2025-02-28T14:55:44Z</dcterms:modified>
</cp:coreProperties>
</file>