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2"/>
  </p:notesMasterIdLst>
  <p:sldIdLst>
    <p:sldId id="256" r:id="rId2"/>
    <p:sldId id="260" r:id="rId3"/>
    <p:sldId id="261" r:id="rId4"/>
    <p:sldId id="297" r:id="rId5"/>
    <p:sldId id="300" r:id="rId6"/>
    <p:sldId id="298" r:id="rId7"/>
    <p:sldId id="301" r:id="rId8"/>
    <p:sldId id="299" r:id="rId9"/>
    <p:sldId id="302" r:id="rId10"/>
    <p:sldId id="275" r:id="rId11"/>
  </p:sldIdLst>
  <p:sldSz cx="9144000" cy="5143500" type="screen16x9"/>
  <p:notesSz cx="6858000" cy="9144000"/>
  <p:embeddedFontLst>
    <p:embeddedFont>
      <p:font typeface="Hanken Grotesk" panose="020B0604020202020204" charset="0"/>
      <p:regular r:id="rId13"/>
      <p:bold r:id="rId14"/>
      <p:italic r:id="rId15"/>
      <p:boldItalic r:id="rId16"/>
    </p:embeddedFont>
    <p:embeddedFont>
      <p:font typeface="Raleway Black" pitchFamily="2" charset="0"/>
      <p:bold r:id="rId17"/>
      <p:boldItalic r:id="rId18"/>
    </p:embeddedFont>
    <p:embeddedFont>
      <p:font typeface="Raleway ExtraBold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72874-782B-4B2A-AFF6-0A88D1C7AB62}">
  <a:tblStyle styleId="{74772874-782B-4B2A-AFF6-0A88D1C7A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53850-2E61-4F7C-B102-C3C4E61176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EDBB54F-7EA8-234B-39BF-93FB4C2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23C72FE6-87A2-42A5-335B-15BAD4DAC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5FA4F1FA-558A-C49A-0C7A-492DE3860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CA0F11F3-AEDF-1CDE-6BEB-8FEC7140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447CB3B5-2663-69FF-2894-DF65BF37A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B2F404D4-25CE-7404-5090-D4F900EB1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5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B81F5BB6-422D-4D18-25F0-DB159C8B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19EFF5FC-CA6E-0E64-C747-38C4F14F2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7F68B392-19DE-8D23-37F6-D7DF5601B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27E8BB68-1F17-37E2-19E4-AF1D9878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572A89CA-13B7-69C4-2FB2-71342BD8D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6680D92-A48F-52B5-3C8B-4EC56A8C3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1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7FDA769-A5E1-9476-6192-26EB6755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A48AEFC3-6770-9546-8BF4-902CD269A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87A06065-E6D6-F089-774B-1DB970D22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8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97D7EB13-B298-A48E-ED24-45ECAB6F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956E4733-6176-099C-91DE-C75F6227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A0BD209-8833-4628-7202-BF5AD475A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7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22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/>
          <p:nvPr/>
        </p:nvSpPr>
        <p:spPr>
          <a:xfrm>
            <a:off x="1098425" y="34595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CREDITS: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 </a:t>
            </a:r>
            <a:endParaRPr sz="1200" b="1" u="sng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595" name="Google Shape;595;p22"/>
          <p:cNvSpPr/>
          <p:nvPr/>
        </p:nvSpPr>
        <p:spPr>
          <a:xfrm rot="5400000">
            <a:off x="8249111" y="1753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6" name="Google Shape;596;p22"/>
          <p:cNvGrpSpPr/>
          <p:nvPr/>
        </p:nvGrpSpPr>
        <p:grpSpPr>
          <a:xfrm>
            <a:off x="-563925" y="0"/>
            <a:ext cx="7843827" cy="1111343"/>
            <a:chOff x="-563925" y="0"/>
            <a:chExt cx="7843827" cy="1111343"/>
          </a:xfrm>
        </p:grpSpPr>
        <p:grpSp>
          <p:nvGrpSpPr>
            <p:cNvPr id="597" name="Google Shape;597;p22"/>
            <p:cNvGrpSpPr/>
            <p:nvPr/>
          </p:nvGrpSpPr>
          <p:grpSpPr>
            <a:xfrm rot="5400000">
              <a:off x="6576232" y="-80607"/>
              <a:ext cx="247278" cy="1160062"/>
              <a:chOff x="1463894" y="1434556"/>
              <a:chExt cx="247278" cy="1160062"/>
            </a:xfrm>
          </p:grpSpPr>
          <p:sp>
            <p:nvSpPr>
              <p:cNvPr id="598" name="Google Shape;598;p22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2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0" name="Google Shape;600;p22"/>
            <p:cNvGrpSpPr/>
            <p:nvPr/>
          </p:nvGrpSpPr>
          <p:grpSpPr>
            <a:xfrm>
              <a:off x="-563925" y="0"/>
              <a:ext cx="1111343" cy="1111343"/>
              <a:chOff x="8307725" y="278700"/>
              <a:chExt cx="1111343" cy="1111343"/>
            </a:xfrm>
          </p:grpSpPr>
          <p:sp>
            <p:nvSpPr>
              <p:cNvPr id="601" name="Google Shape;601;p22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2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8" r:id="rId8"/>
    <p:sldLayoutId id="2147483669" r:id="rId9"/>
    <p:sldLayoutId id="214748367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976202" y="2052285"/>
            <a:ext cx="5673696" cy="1202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CONTROLE DE RESERVAS DE LABORATÓRIOS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AC9B0F64-9882-B613-F759-BEF5280BF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7"/>
          <p:cNvSpPr txBox="1">
            <a:spLocks noGrp="1"/>
          </p:cNvSpPr>
          <p:nvPr>
            <p:ph type="title"/>
          </p:nvPr>
        </p:nvSpPr>
        <p:spPr>
          <a:xfrm>
            <a:off x="1098475" y="834600"/>
            <a:ext cx="4448100" cy="9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THANKS!</a:t>
            </a:r>
            <a:endParaRPr dirty="0"/>
          </a:p>
        </p:txBody>
      </p:sp>
      <p:sp>
        <p:nvSpPr>
          <p:cNvPr id="1206" name="Google Shape;1206;p47"/>
          <p:cNvSpPr txBox="1">
            <a:spLocks noGrp="1"/>
          </p:cNvSpPr>
          <p:nvPr>
            <p:ph type="subTitle" idx="1"/>
          </p:nvPr>
        </p:nvSpPr>
        <p:spPr>
          <a:xfrm>
            <a:off x="1098425" y="180510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Do you have any questions?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youreml@freepik.com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+34 654 321 432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/>
              <a:t>yourwebsite.com</a:t>
            </a:r>
            <a:endParaRPr sz="1200" dirty="0"/>
          </a:p>
        </p:txBody>
      </p:sp>
      <p:sp>
        <p:nvSpPr>
          <p:cNvPr id="1207" name="Google Shape;1207;p47"/>
          <p:cNvSpPr txBox="1"/>
          <p:nvPr/>
        </p:nvSpPr>
        <p:spPr>
          <a:xfrm>
            <a:off x="1098425" y="4125850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rPr>
              <a:t>Please keep this slide for attribution</a:t>
            </a:r>
            <a:endParaRPr sz="1200">
              <a:solidFill>
                <a:schemeClr val="dk1"/>
              </a:solidFill>
              <a:latin typeface="Hanken Grotesk"/>
              <a:ea typeface="Hanken Grotesk"/>
              <a:cs typeface="Hanken Grotesk"/>
              <a:sym typeface="Hanken Grotesk"/>
            </a:endParaRPr>
          </a:p>
        </p:txBody>
      </p:sp>
      <p:sp>
        <p:nvSpPr>
          <p:cNvPr id="1208" name="Google Shape;1208;p47"/>
          <p:cNvSpPr/>
          <p:nvPr/>
        </p:nvSpPr>
        <p:spPr>
          <a:xfrm rot="-5400000">
            <a:off x="689075" y="11653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9" name="Google Shape;1209;p47"/>
          <p:cNvGrpSpPr/>
          <p:nvPr/>
        </p:nvGrpSpPr>
        <p:grpSpPr>
          <a:xfrm rot="10800000">
            <a:off x="7995518" y="3068895"/>
            <a:ext cx="681217" cy="3360485"/>
            <a:chOff x="1337800" y="-2525590"/>
            <a:chExt cx="1498167" cy="7390555"/>
          </a:xfrm>
        </p:grpSpPr>
        <p:cxnSp>
          <p:nvCxnSpPr>
            <p:cNvPr id="1210" name="Google Shape;1210;p47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1" name="Google Shape;1211;p47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2" name="Google Shape;1212;p47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3" name="Google Shape;1213;p47"/>
          <p:cNvGrpSpPr/>
          <p:nvPr/>
        </p:nvGrpSpPr>
        <p:grpSpPr>
          <a:xfrm>
            <a:off x="7679244" y="3634568"/>
            <a:ext cx="247278" cy="1160062"/>
            <a:chOff x="1463894" y="1434556"/>
            <a:chExt cx="247278" cy="1160062"/>
          </a:xfrm>
        </p:grpSpPr>
        <p:sp>
          <p:nvSpPr>
            <p:cNvPr id="1214" name="Google Shape;1214;p47"/>
            <p:cNvSpPr/>
            <p:nvPr/>
          </p:nvSpPr>
          <p:spPr>
            <a:xfrm>
              <a:off x="1463894" y="2119623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7"/>
            <p:cNvSpPr/>
            <p:nvPr/>
          </p:nvSpPr>
          <p:spPr>
            <a:xfrm rot="10800000">
              <a:off x="1636072" y="143455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6" name="Google Shape;1216;p47"/>
          <p:cNvGrpSpPr/>
          <p:nvPr/>
        </p:nvGrpSpPr>
        <p:grpSpPr>
          <a:xfrm rot="5400000" flipH="1">
            <a:off x="5492724" y="3041117"/>
            <a:ext cx="4486819" cy="625122"/>
            <a:chOff x="-78438" y="4073905"/>
            <a:chExt cx="4486819" cy="625122"/>
          </a:xfrm>
        </p:grpSpPr>
        <p:cxnSp>
          <p:nvCxnSpPr>
            <p:cNvPr id="1217" name="Google Shape;1217;p47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8" name="Google Shape;1218;p47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19" name="Google Shape;1219;p47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0" name="Google Shape;1220;p47"/>
          <p:cNvSpPr/>
          <p:nvPr/>
        </p:nvSpPr>
        <p:spPr>
          <a:xfrm>
            <a:off x="7136111" y="3226273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1" name="Google Shape;1221;p47"/>
          <p:cNvGrpSpPr/>
          <p:nvPr/>
        </p:nvGrpSpPr>
        <p:grpSpPr>
          <a:xfrm>
            <a:off x="7423575" y="1976550"/>
            <a:ext cx="3859204" cy="615399"/>
            <a:chOff x="-6675" y="307100"/>
            <a:chExt cx="9140700" cy="4634025"/>
          </a:xfrm>
        </p:grpSpPr>
        <p:cxnSp>
          <p:nvCxnSpPr>
            <p:cNvPr id="1222" name="Google Shape;1222;p47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3" name="Google Shape;1223;p47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4" name="Google Shape;1224;p47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5" name="Google Shape;1225;p47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6" name="Google Shape;1226;p47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7" name="Google Shape;1227;p47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8" name="Google Shape;1228;p47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9" name="Google Shape;1229;p47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0" name="Google Shape;1230;p47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1" name="Google Shape;1231;p47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32" name="Google Shape;1232;p47"/>
          <p:cNvSpPr/>
          <p:nvPr/>
        </p:nvSpPr>
        <p:spPr>
          <a:xfrm>
            <a:off x="7145469" y="2096961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3" name="Google Shape;1233;p47"/>
          <p:cNvGrpSpPr/>
          <p:nvPr/>
        </p:nvGrpSpPr>
        <p:grpSpPr>
          <a:xfrm>
            <a:off x="2389175" y="-353800"/>
            <a:ext cx="5859225" cy="1631012"/>
            <a:chOff x="2389175" y="-353800"/>
            <a:chExt cx="5859225" cy="1631012"/>
          </a:xfrm>
        </p:grpSpPr>
        <p:sp>
          <p:nvSpPr>
            <p:cNvPr id="1234" name="Google Shape;1234;p47"/>
            <p:cNvSpPr/>
            <p:nvPr/>
          </p:nvSpPr>
          <p:spPr>
            <a:xfrm>
              <a:off x="2389175" y="-353800"/>
              <a:ext cx="5859225" cy="1137700"/>
            </a:xfrm>
            <a:custGeom>
              <a:avLst/>
              <a:gdLst/>
              <a:ahLst/>
              <a:cxnLst/>
              <a:rect l="l" t="t" r="r" b="b"/>
              <a:pathLst>
                <a:path w="234369" h="45508" extrusionOk="0">
                  <a:moveTo>
                    <a:pt x="0" y="1639"/>
                  </a:moveTo>
                  <a:lnTo>
                    <a:pt x="15636" y="28722"/>
                  </a:lnTo>
                  <a:lnTo>
                    <a:pt x="79093" y="28722"/>
                  </a:lnTo>
                  <a:lnTo>
                    <a:pt x="95879" y="45508"/>
                  </a:lnTo>
                  <a:lnTo>
                    <a:pt x="205255" y="45508"/>
                  </a:lnTo>
                  <a:lnTo>
                    <a:pt x="231529" y="0"/>
                  </a:lnTo>
                  <a:lnTo>
                    <a:pt x="234369" y="164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35" name="Google Shape;1235;p47"/>
            <p:cNvGrpSpPr/>
            <p:nvPr/>
          </p:nvGrpSpPr>
          <p:grpSpPr>
            <a:xfrm rot="-5400000">
              <a:off x="5834789" y="851896"/>
              <a:ext cx="493321" cy="357312"/>
              <a:chOff x="1722354" y="229144"/>
              <a:chExt cx="1748744" cy="1266614"/>
            </a:xfrm>
          </p:grpSpPr>
          <p:sp>
            <p:nvSpPr>
              <p:cNvPr id="1236" name="Google Shape;1236;p4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4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38" name="Google Shape;1238;p47"/>
          <p:cNvSpPr/>
          <p:nvPr/>
        </p:nvSpPr>
        <p:spPr>
          <a:xfrm>
            <a:off x="1218899" y="2917748"/>
            <a:ext cx="313268" cy="313268"/>
          </a:xfrm>
          <a:custGeom>
            <a:avLst/>
            <a:gdLst/>
            <a:ahLst/>
            <a:cxnLst/>
            <a:rect l="l" t="t" r="r" b="b"/>
            <a:pathLst>
              <a:path w="19982" h="19982" extrusionOk="0">
                <a:moveTo>
                  <a:pt x="14602" y="3500"/>
                </a:moveTo>
                <a:cubicBezTo>
                  <a:pt x="15137" y="3500"/>
                  <a:pt x="15682" y="3563"/>
                  <a:pt x="16247" y="3689"/>
                </a:cubicBezTo>
                <a:cubicBezTo>
                  <a:pt x="16179" y="4154"/>
                  <a:pt x="16095" y="4705"/>
                  <a:pt x="16033" y="5120"/>
                </a:cubicBezTo>
                <a:cubicBezTo>
                  <a:pt x="15810" y="5075"/>
                  <a:pt x="15484" y="5035"/>
                  <a:pt x="15150" y="5035"/>
                </a:cubicBezTo>
                <a:cubicBezTo>
                  <a:pt x="14968" y="5035"/>
                  <a:pt x="14783" y="5047"/>
                  <a:pt x="14611" y="5076"/>
                </a:cubicBezTo>
                <a:cubicBezTo>
                  <a:pt x="13536" y="5258"/>
                  <a:pt x="12918" y="5925"/>
                  <a:pt x="12918" y="6907"/>
                </a:cubicBezTo>
                <a:lnTo>
                  <a:pt x="12918" y="8819"/>
                </a:lnTo>
                <a:cubicBezTo>
                  <a:pt x="12918" y="9143"/>
                  <a:pt x="13180" y="9405"/>
                  <a:pt x="13504" y="9405"/>
                </a:cubicBezTo>
                <a:lnTo>
                  <a:pt x="15681" y="9405"/>
                </a:lnTo>
                <a:lnTo>
                  <a:pt x="15388" y="10576"/>
                </a:lnTo>
                <a:lnTo>
                  <a:pt x="13504" y="10576"/>
                </a:lnTo>
                <a:cubicBezTo>
                  <a:pt x="13180" y="10576"/>
                  <a:pt x="12918" y="10838"/>
                  <a:pt x="12918" y="11161"/>
                </a:cubicBezTo>
                <a:lnTo>
                  <a:pt x="12918" y="18811"/>
                </a:lnTo>
                <a:lnTo>
                  <a:pt x="11162" y="18811"/>
                </a:lnTo>
                <a:lnTo>
                  <a:pt x="11162" y="11161"/>
                </a:lnTo>
                <a:cubicBezTo>
                  <a:pt x="11162" y="10838"/>
                  <a:pt x="10900" y="10576"/>
                  <a:pt x="10576" y="10576"/>
                </a:cubicBezTo>
                <a:lnTo>
                  <a:pt x="9407" y="10576"/>
                </a:lnTo>
                <a:lnTo>
                  <a:pt x="9407" y="9405"/>
                </a:lnTo>
                <a:lnTo>
                  <a:pt x="10576" y="9405"/>
                </a:lnTo>
                <a:cubicBezTo>
                  <a:pt x="10900" y="9405"/>
                  <a:pt x="11162" y="9143"/>
                  <a:pt x="11162" y="8821"/>
                </a:cubicBezTo>
                <a:cubicBezTo>
                  <a:pt x="11162" y="7215"/>
                  <a:pt x="11162" y="6481"/>
                  <a:pt x="11162" y="6143"/>
                </a:cubicBezTo>
                <a:cubicBezTo>
                  <a:pt x="11162" y="5520"/>
                  <a:pt x="11163" y="4843"/>
                  <a:pt x="11770" y="4324"/>
                </a:cubicBezTo>
                <a:cubicBezTo>
                  <a:pt x="12234" y="3928"/>
                  <a:pt x="12823" y="3687"/>
                  <a:pt x="13628" y="3571"/>
                </a:cubicBezTo>
                <a:cubicBezTo>
                  <a:pt x="13950" y="3524"/>
                  <a:pt x="14274" y="3500"/>
                  <a:pt x="14602" y="3500"/>
                </a:cubicBezTo>
                <a:close/>
                <a:moveTo>
                  <a:pt x="17017" y="1170"/>
                </a:moveTo>
                <a:cubicBezTo>
                  <a:pt x="17990" y="1170"/>
                  <a:pt x="18811" y="1975"/>
                  <a:pt x="18811" y="2927"/>
                </a:cubicBezTo>
                <a:lnTo>
                  <a:pt x="18811" y="17056"/>
                </a:lnTo>
                <a:cubicBezTo>
                  <a:pt x="18811" y="18023"/>
                  <a:pt x="18024" y="18811"/>
                  <a:pt x="17056" y="18811"/>
                </a:cubicBezTo>
                <a:lnTo>
                  <a:pt x="14089" y="18811"/>
                </a:lnTo>
                <a:lnTo>
                  <a:pt x="14089" y="11747"/>
                </a:lnTo>
                <a:lnTo>
                  <a:pt x="15846" y="11747"/>
                </a:lnTo>
                <a:cubicBezTo>
                  <a:pt x="16115" y="11747"/>
                  <a:pt x="16348" y="11565"/>
                  <a:pt x="16414" y="11305"/>
                </a:cubicBezTo>
                <a:lnTo>
                  <a:pt x="16999" y="8963"/>
                </a:lnTo>
                <a:cubicBezTo>
                  <a:pt x="17042" y="8787"/>
                  <a:pt x="17003" y="8602"/>
                  <a:pt x="16893" y="8460"/>
                </a:cubicBezTo>
                <a:cubicBezTo>
                  <a:pt x="16782" y="8317"/>
                  <a:pt x="16612" y="8235"/>
                  <a:pt x="16431" y="8235"/>
                </a:cubicBezTo>
                <a:lnTo>
                  <a:pt x="14089" y="8235"/>
                </a:lnTo>
                <a:lnTo>
                  <a:pt x="14089" y="6909"/>
                </a:lnTo>
                <a:cubicBezTo>
                  <a:pt x="14089" y="6638"/>
                  <a:pt x="14144" y="6343"/>
                  <a:pt x="14808" y="6229"/>
                </a:cubicBezTo>
                <a:cubicBezTo>
                  <a:pt x="14936" y="6208"/>
                  <a:pt x="15061" y="6199"/>
                  <a:pt x="15182" y="6199"/>
                </a:cubicBezTo>
                <a:cubicBezTo>
                  <a:pt x="15552" y="6199"/>
                  <a:pt x="15890" y="6283"/>
                  <a:pt x="16198" y="6360"/>
                </a:cubicBezTo>
                <a:cubicBezTo>
                  <a:pt x="16304" y="6387"/>
                  <a:pt x="16415" y="6421"/>
                  <a:pt x="16532" y="6421"/>
                </a:cubicBezTo>
                <a:cubicBezTo>
                  <a:pt x="16632" y="6421"/>
                  <a:pt x="16736" y="6396"/>
                  <a:pt x="16847" y="6321"/>
                </a:cubicBezTo>
                <a:cubicBezTo>
                  <a:pt x="16983" y="6229"/>
                  <a:pt x="17074" y="6084"/>
                  <a:pt x="17098" y="5923"/>
                </a:cubicBezTo>
                <a:cubicBezTo>
                  <a:pt x="17098" y="5923"/>
                  <a:pt x="17362" y="4156"/>
                  <a:pt x="17482" y="3339"/>
                </a:cubicBezTo>
                <a:cubicBezTo>
                  <a:pt x="17525" y="3049"/>
                  <a:pt x="17346" y="2769"/>
                  <a:pt x="17063" y="2690"/>
                </a:cubicBezTo>
                <a:cubicBezTo>
                  <a:pt x="16267" y="2463"/>
                  <a:pt x="15346" y="2343"/>
                  <a:pt x="14504" y="2343"/>
                </a:cubicBezTo>
                <a:cubicBezTo>
                  <a:pt x="14137" y="2343"/>
                  <a:pt x="13786" y="2365"/>
                  <a:pt x="13467" y="2412"/>
                </a:cubicBezTo>
                <a:cubicBezTo>
                  <a:pt x="12434" y="2562"/>
                  <a:pt x="11646" y="2888"/>
                  <a:pt x="11009" y="3434"/>
                </a:cubicBezTo>
                <a:cubicBezTo>
                  <a:pt x="10121" y="4193"/>
                  <a:pt x="10010" y="5168"/>
                  <a:pt x="9999" y="5833"/>
                </a:cubicBezTo>
                <a:cubicBezTo>
                  <a:pt x="9999" y="5847"/>
                  <a:pt x="9999" y="7029"/>
                  <a:pt x="9999" y="8235"/>
                </a:cubicBezTo>
                <a:lnTo>
                  <a:pt x="8821" y="8235"/>
                </a:lnTo>
                <a:cubicBezTo>
                  <a:pt x="8497" y="8235"/>
                  <a:pt x="8236" y="8497"/>
                  <a:pt x="8236" y="8819"/>
                </a:cubicBezTo>
                <a:lnTo>
                  <a:pt x="8236" y="11161"/>
                </a:lnTo>
                <a:cubicBezTo>
                  <a:pt x="8236" y="11485"/>
                  <a:pt x="8497" y="11747"/>
                  <a:pt x="8821" y="11747"/>
                </a:cubicBezTo>
                <a:lnTo>
                  <a:pt x="9991" y="11747"/>
                </a:lnTo>
                <a:lnTo>
                  <a:pt x="9991" y="18811"/>
                </a:lnTo>
                <a:lnTo>
                  <a:pt x="2927" y="18811"/>
                </a:lnTo>
                <a:cubicBezTo>
                  <a:pt x="1959" y="18811"/>
                  <a:pt x="1172" y="18023"/>
                  <a:pt x="1172" y="17054"/>
                </a:cubicBezTo>
                <a:lnTo>
                  <a:pt x="1172" y="2927"/>
                </a:lnTo>
                <a:cubicBezTo>
                  <a:pt x="1172" y="1959"/>
                  <a:pt x="1959" y="1170"/>
                  <a:pt x="2927" y="1170"/>
                </a:cubicBezTo>
                <a:close/>
                <a:moveTo>
                  <a:pt x="2927" y="1"/>
                </a:moveTo>
                <a:cubicBezTo>
                  <a:pt x="1314" y="1"/>
                  <a:pt x="1" y="1313"/>
                  <a:pt x="1" y="2927"/>
                </a:cubicBezTo>
                <a:lnTo>
                  <a:pt x="1" y="17056"/>
                </a:lnTo>
                <a:cubicBezTo>
                  <a:pt x="1" y="18669"/>
                  <a:pt x="1314" y="19982"/>
                  <a:pt x="2927" y="19982"/>
                </a:cubicBezTo>
                <a:lnTo>
                  <a:pt x="17054" y="19982"/>
                </a:lnTo>
                <a:cubicBezTo>
                  <a:pt x="18669" y="19982"/>
                  <a:pt x="19982" y="18669"/>
                  <a:pt x="19982" y="17056"/>
                </a:cubicBezTo>
                <a:lnTo>
                  <a:pt x="19982" y="2927"/>
                </a:lnTo>
                <a:cubicBezTo>
                  <a:pt x="19982" y="2145"/>
                  <a:pt x="19669" y="1409"/>
                  <a:pt x="19101" y="853"/>
                </a:cubicBezTo>
                <a:cubicBezTo>
                  <a:pt x="18538" y="303"/>
                  <a:pt x="17797" y="1"/>
                  <a:pt x="1701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39" name="Google Shape;1239;p47"/>
          <p:cNvGrpSpPr/>
          <p:nvPr/>
        </p:nvGrpSpPr>
        <p:grpSpPr>
          <a:xfrm>
            <a:off x="1695451" y="2917557"/>
            <a:ext cx="313342" cy="313227"/>
            <a:chOff x="812101" y="2571761"/>
            <a:chExt cx="417066" cy="417024"/>
          </a:xfrm>
        </p:grpSpPr>
        <p:sp>
          <p:nvSpPr>
            <p:cNvPr id="1240" name="Google Shape;1240;p47"/>
            <p:cNvSpPr/>
            <p:nvPr/>
          </p:nvSpPr>
          <p:spPr>
            <a:xfrm>
              <a:off x="935084" y="2694744"/>
              <a:ext cx="171071" cy="171071"/>
            </a:xfrm>
            <a:custGeom>
              <a:avLst/>
              <a:gdLst/>
              <a:ahLst/>
              <a:cxnLst/>
              <a:rect l="l" t="t" r="r" b="b"/>
              <a:pathLst>
                <a:path w="8197" h="8197" extrusionOk="0">
                  <a:moveTo>
                    <a:pt x="4099" y="1171"/>
                  </a:moveTo>
                  <a:cubicBezTo>
                    <a:pt x="5712" y="1171"/>
                    <a:pt x="7027" y="2484"/>
                    <a:pt x="7027" y="4097"/>
                  </a:cubicBezTo>
                  <a:cubicBezTo>
                    <a:pt x="7027" y="5712"/>
                    <a:pt x="5712" y="7025"/>
                    <a:pt x="4099" y="7025"/>
                  </a:cubicBezTo>
                  <a:cubicBezTo>
                    <a:pt x="2486" y="7025"/>
                    <a:pt x="1171" y="5712"/>
                    <a:pt x="1171" y="4097"/>
                  </a:cubicBezTo>
                  <a:cubicBezTo>
                    <a:pt x="1171" y="2484"/>
                    <a:pt x="2486" y="1171"/>
                    <a:pt x="4099" y="1171"/>
                  </a:cubicBezTo>
                  <a:close/>
                  <a:moveTo>
                    <a:pt x="4099" y="0"/>
                  </a:moveTo>
                  <a:cubicBezTo>
                    <a:pt x="1840" y="0"/>
                    <a:pt x="0" y="1838"/>
                    <a:pt x="0" y="4097"/>
                  </a:cubicBezTo>
                  <a:cubicBezTo>
                    <a:pt x="0" y="6358"/>
                    <a:pt x="1840" y="8196"/>
                    <a:pt x="4099" y="8196"/>
                  </a:cubicBezTo>
                  <a:cubicBezTo>
                    <a:pt x="6358" y="8196"/>
                    <a:pt x="8196" y="6358"/>
                    <a:pt x="8196" y="4097"/>
                  </a:cubicBezTo>
                  <a:cubicBezTo>
                    <a:pt x="8196" y="1838"/>
                    <a:pt x="6358" y="0"/>
                    <a:pt x="40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7"/>
            <p:cNvSpPr/>
            <p:nvPr/>
          </p:nvSpPr>
          <p:spPr>
            <a:xfrm>
              <a:off x="860977" y="2620616"/>
              <a:ext cx="319311" cy="319290"/>
            </a:xfrm>
            <a:custGeom>
              <a:avLst/>
              <a:gdLst/>
              <a:ahLst/>
              <a:cxnLst/>
              <a:rect l="l" t="t" r="r" b="b"/>
              <a:pathLst>
                <a:path w="15300" h="15299" extrusionOk="0">
                  <a:moveTo>
                    <a:pt x="12333" y="1171"/>
                  </a:moveTo>
                  <a:cubicBezTo>
                    <a:pt x="13306" y="1171"/>
                    <a:pt x="14128" y="1994"/>
                    <a:pt x="14128" y="2967"/>
                  </a:cubicBezTo>
                  <a:lnTo>
                    <a:pt x="14128" y="12334"/>
                  </a:lnTo>
                  <a:cubicBezTo>
                    <a:pt x="14128" y="13307"/>
                    <a:pt x="13306" y="14129"/>
                    <a:pt x="12333" y="14129"/>
                  </a:cubicBezTo>
                  <a:lnTo>
                    <a:pt x="2968" y="14129"/>
                  </a:lnTo>
                  <a:cubicBezTo>
                    <a:pt x="1993" y="14129"/>
                    <a:pt x="1172" y="13307"/>
                    <a:pt x="1172" y="12334"/>
                  </a:cubicBezTo>
                  <a:lnTo>
                    <a:pt x="1172" y="2967"/>
                  </a:lnTo>
                  <a:cubicBezTo>
                    <a:pt x="1172" y="1994"/>
                    <a:pt x="1993" y="1171"/>
                    <a:pt x="2968" y="1171"/>
                  </a:cubicBezTo>
                  <a:close/>
                  <a:moveTo>
                    <a:pt x="2968" y="0"/>
                  </a:moveTo>
                  <a:cubicBezTo>
                    <a:pt x="1351" y="0"/>
                    <a:pt x="1" y="1346"/>
                    <a:pt x="1" y="2967"/>
                  </a:cubicBezTo>
                  <a:lnTo>
                    <a:pt x="1" y="12334"/>
                  </a:lnTo>
                  <a:cubicBezTo>
                    <a:pt x="1" y="13952"/>
                    <a:pt x="1349" y="15299"/>
                    <a:pt x="2968" y="15299"/>
                  </a:cubicBezTo>
                  <a:lnTo>
                    <a:pt x="12333" y="15299"/>
                  </a:lnTo>
                  <a:cubicBezTo>
                    <a:pt x="13953" y="15299"/>
                    <a:pt x="15299" y="13951"/>
                    <a:pt x="15299" y="12334"/>
                  </a:cubicBezTo>
                  <a:lnTo>
                    <a:pt x="15299" y="2967"/>
                  </a:lnTo>
                  <a:cubicBezTo>
                    <a:pt x="15299" y="1345"/>
                    <a:pt x="13948" y="0"/>
                    <a:pt x="123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7"/>
            <p:cNvSpPr/>
            <p:nvPr/>
          </p:nvSpPr>
          <p:spPr>
            <a:xfrm>
              <a:off x="812101" y="2571761"/>
              <a:ext cx="417066" cy="417024"/>
            </a:xfrm>
            <a:custGeom>
              <a:avLst/>
              <a:gdLst/>
              <a:ahLst/>
              <a:cxnLst/>
              <a:rect l="l" t="t" r="r" b="b"/>
              <a:pathLst>
                <a:path w="19984" h="19982" extrusionOk="0">
                  <a:moveTo>
                    <a:pt x="17056" y="1172"/>
                  </a:moveTo>
                  <a:cubicBezTo>
                    <a:pt x="18025" y="1172"/>
                    <a:pt x="18812" y="1959"/>
                    <a:pt x="18812" y="2927"/>
                  </a:cubicBezTo>
                  <a:lnTo>
                    <a:pt x="18812" y="17056"/>
                  </a:lnTo>
                  <a:cubicBezTo>
                    <a:pt x="18812" y="18023"/>
                    <a:pt x="18025" y="18811"/>
                    <a:pt x="17056" y="18811"/>
                  </a:cubicBezTo>
                  <a:lnTo>
                    <a:pt x="2928" y="18811"/>
                  </a:lnTo>
                  <a:cubicBezTo>
                    <a:pt x="1961" y="18811"/>
                    <a:pt x="1172" y="18023"/>
                    <a:pt x="1172" y="17056"/>
                  </a:cubicBezTo>
                  <a:lnTo>
                    <a:pt x="1172" y="2927"/>
                  </a:lnTo>
                  <a:cubicBezTo>
                    <a:pt x="1172" y="1959"/>
                    <a:pt x="1961" y="1172"/>
                    <a:pt x="2928" y="1172"/>
                  </a:cubicBezTo>
                  <a:close/>
                  <a:moveTo>
                    <a:pt x="2928" y="1"/>
                  </a:moveTo>
                  <a:cubicBezTo>
                    <a:pt x="1313" y="1"/>
                    <a:pt x="1" y="1313"/>
                    <a:pt x="1" y="2927"/>
                  </a:cubicBezTo>
                  <a:lnTo>
                    <a:pt x="1" y="17056"/>
                  </a:lnTo>
                  <a:cubicBezTo>
                    <a:pt x="1" y="18669"/>
                    <a:pt x="1313" y="19982"/>
                    <a:pt x="2928" y="19982"/>
                  </a:cubicBezTo>
                  <a:lnTo>
                    <a:pt x="17056" y="19982"/>
                  </a:lnTo>
                  <a:cubicBezTo>
                    <a:pt x="18669" y="19982"/>
                    <a:pt x="19984" y="18669"/>
                    <a:pt x="19984" y="17056"/>
                  </a:cubicBezTo>
                  <a:lnTo>
                    <a:pt x="19984" y="2927"/>
                  </a:lnTo>
                  <a:cubicBezTo>
                    <a:pt x="19984" y="1313"/>
                    <a:pt x="18669" y="1"/>
                    <a:pt x="170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7"/>
            <p:cNvSpPr/>
            <p:nvPr/>
          </p:nvSpPr>
          <p:spPr>
            <a:xfrm>
              <a:off x="1081712" y="2670306"/>
              <a:ext cx="48878" cy="48898"/>
            </a:xfrm>
            <a:custGeom>
              <a:avLst/>
              <a:gdLst/>
              <a:ahLst/>
              <a:cxnLst/>
              <a:rect l="l" t="t" r="r" b="b"/>
              <a:pathLst>
                <a:path w="2342" h="2343" extrusionOk="0">
                  <a:moveTo>
                    <a:pt x="1170" y="0"/>
                  </a:moveTo>
                  <a:cubicBezTo>
                    <a:pt x="524" y="0"/>
                    <a:pt x="1" y="526"/>
                    <a:pt x="1" y="1171"/>
                  </a:cubicBezTo>
                  <a:cubicBezTo>
                    <a:pt x="1" y="1817"/>
                    <a:pt x="524" y="2342"/>
                    <a:pt x="1170" y="2342"/>
                  </a:cubicBezTo>
                  <a:cubicBezTo>
                    <a:pt x="1816" y="2342"/>
                    <a:pt x="2341" y="1817"/>
                    <a:pt x="2341" y="1171"/>
                  </a:cubicBezTo>
                  <a:cubicBezTo>
                    <a:pt x="2341" y="526"/>
                    <a:pt x="1816" y="0"/>
                    <a:pt x="11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47"/>
          <p:cNvGrpSpPr/>
          <p:nvPr/>
        </p:nvGrpSpPr>
        <p:grpSpPr>
          <a:xfrm>
            <a:off x="2172020" y="2917557"/>
            <a:ext cx="313310" cy="313227"/>
            <a:chOff x="1323129" y="2571761"/>
            <a:chExt cx="417024" cy="417024"/>
          </a:xfrm>
        </p:grpSpPr>
        <p:sp>
          <p:nvSpPr>
            <p:cNvPr id="1245" name="Google Shape;1245;p47"/>
            <p:cNvSpPr/>
            <p:nvPr/>
          </p:nvSpPr>
          <p:spPr>
            <a:xfrm>
              <a:off x="1385007" y="2719183"/>
              <a:ext cx="73337" cy="219907"/>
            </a:xfrm>
            <a:custGeom>
              <a:avLst/>
              <a:gdLst/>
              <a:ahLst/>
              <a:cxnLst/>
              <a:rect l="l" t="t" r="r" b="b"/>
              <a:pathLst>
                <a:path w="3514" h="10537" extrusionOk="0">
                  <a:moveTo>
                    <a:pt x="2342" y="1171"/>
                  </a:moveTo>
                  <a:lnTo>
                    <a:pt x="2342" y="9367"/>
                  </a:lnTo>
                  <a:lnTo>
                    <a:pt x="1171" y="9367"/>
                  </a:lnTo>
                  <a:lnTo>
                    <a:pt x="1171" y="1171"/>
                  </a:lnTo>
                  <a:close/>
                  <a:moveTo>
                    <a:pt x="586" y="0"/>
                  </a:moveTo>
                  <a:cubicBezTo>
                    <a:pt x="264" y="0"/>
                    <a:pt x="0" y="262"/>
                    <a:pt x="0" y="586"/>
                  </a:cubicBezTo>
                  <a:lnTo>
                    <a:pt x="0" y="9951"/>
                  </a:lnTo>
                  <a:cubicBezTo>
                    <a:pt x="0" y="10275"/>
                    <a:pt x="264" y="10537"/>
                    <a:pt x="586" y="10537"/>
                  </a:cubicBezTo>
                  <a:lnTo>
                    <a:pt x="2928" y="10537"/>
                  </a:lnTo>
                  <a:cubicBezTo>
                    <a:pt x="3252" y="10537"/>
                    <a:pt x="3514" y="10275"/>
                    <a:pt x="3514" y="9951"/>
                  </a:cubicBezTo>
                  <a:lnTo>
                    <a:pt x="3514" y="586"/>
                  </a:lnTo>
                  <a:cubicBezTo>
                    <a:pt x="3514" y="262"/>
                    <a:pt x="3252" y="0"/>
                    <a:pt x="29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7"/>
            <p:cNvSpPr/>
            <p:nvPr/>
          </p:nvSpPr>
          <p:spPr>
            <a:xfrm>
              <a:off x="1385007" y="2621430"/>
              <a:ext cx="73337" cy="73337"/>
            </a:xfrm>
            <a:custGeom>
              <a:avLst/>
              <a:gdLst/>
              <a:ahLst/>
              <a:cxnLst/>
              <a:rect l="l" t="t" r="r" b="b"/>
              <a:pathLst>
                <a:path w="3514" h="3514" extrusionOk="0">
                  <a:moveTo>
                    <a:pt x="1757" y="1171"/>
                  </a:moveTo>
                  <a:cubicBezTo>
                    <a:pt x="2081" y="1171"/>
                    <a:pt x="2342" y="1435"/>
                    <a:pt x="2342" y="1757"/>
                  </a:cubicBezTo>
                  <a:cubicBezTo>
                    <a:pt x="2342" y="2080"/>
                    <a:pt x="2081" y="2342"/>
                    <a:pt x="1757" y="2342"/>
                  </a:cubicBezTo>
                  <a:cubicBezTo>
                    <a:pt x="1435" y="2342"/>
                    <a:pt x="1171" y="2080"/>
                    <a:pt x="1171" y="1757"/>
                  </a:cubicBezTo>
                  <a:cubicBezTo>
                    <a:pt x="1171" y="1435"/>
                    <a:pt x="1435" y="1171"/>
                    <a:pt x="1757" y="1171"/>
                  </a:cubicBezTo>
                  <a:close/>
                  <a:moveTo>
                    <a:pt x="1757" y="0"/>
                  </a:moveTo>
                  <a:cubicBezTo>
                    <a:pt x="789" y="0"/>
                    <a:pt x="0" y="789"/>
                    <a:pt x="0" y="1757"/>
                  </a:cubicBezTo>
                  <a:cubicBezTo>
                    <a:pt x="0" y="2726"/>
                    <a:pt x="789" y="3513"/>
                    <a:pt x="1757" y="3513"/>
                  </a:cubicBezTo>
                  <a:cubicBezTo>
                    <a:pt x="2726" y="3513"/>
                    <a:pt x="3514" y="2726"/>
                    <a:pt x="3514" y="1757"/>
                  </a:cubicBezTo>
                  <a:cubicBezTo>
                    <a:pt x="3514" y="789"/>
                    <a:pt x="2726" y="0"/>
                    <a:pt x="17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7"/>
            <p:cNvSpPr/>
            <p:nvPr/>
          </p:nvSpPr>
          <p:spPr>
            <a:xfrm>
              <a:off x="1482759" y="2718786"/>
              <a:ext cx="195510" cy="220304"/>
            </a:xfrm>
            <a:custGeom>
              <a:avLst/>
              <a:gdLst/>
              <a:ahLst/>
              <a:cxnLst/>
              <a:rect l="l" t="t" r="r" b="b"/>
              <a:pathLst>
                <a:path w="9368" h="10556" extrusionOk="0">
                  <a:moveTo>
                    <a:pt x="5559" y="1173"/>
                  </a:moveTo>
                  <a:cubicBezTo>
                    <a:pt x="5720" y="1173"/>
                    <a:pt x="5883" y="1186"/>
                    <a:pt x="6044" y="1212"/>
                  </a:cubicBezTo>
                  <a:cubicBezTo>
                    <a:pt x="7422" y="1435"/>
                    <a:pt x="8196" y="2535"/>
                    <a:pt x="8196" y="3669"/>
                  </a:cubicBezTo>
                  <a:lnTo>
                    <a:pt x="8196" y="9386"/>
                  </a:lnTo>
                  <a:lnTo>
                    <a:pt x="7025" y="9386"/>
                  </a:lnTo>
                  <a:lnTo>
                    <a:pt x="7025" y="4702"/>
                  </a:lnTo>
                  <a:cubicBezTo>
                    <a:pt x="7025" y="3411"/>
                    <a:pt x="5975" y="2360"/>
                    <a:pt x="4683" y="2360"/>
                  </a:cubicBezTo>
                  <a:cubicBezTo>
                    <a:pt x="3392" y="2360"/>
                    <a:pt x="2341" y="3411"/>
                    <a:pt x="2341" y="4702"/>
                  </a:cubicBezTo>
                  <a:lnTo>
                    <a:pt x="2341" y="9386"/>
                  </a:lnTo>
                  <a:lnTo>
                    <a:pt x="1170" y="9386"/>
                  </a:lnTo>
                  <a:lnTo>
                    <a:pt x="1170" y="1190"/>
                  </a:lnTo>
                  <a:lnTo>
                    <a:pt x="2341" y="1190"/>
                  </a:lnTo>
                  <a:lnTo>
                    <a:pt x="2341" y="1776"/>
                  </a:lnTo>
                  <a:cubicBezTo>
                    <a:pt x="2341" y="2011"/>
                    <a:pt x="2484" y="2225"/>
                    <a:pt x="2704" y="2316"/>
                  </a:cubicBezTo>
                  <a:cubicBezTo>
                    <a:pt x="2776" y="2346"/>
                    <a:pt x="2852" y="2361"/>
                    <a:pt x="2928" y="2361"/>
                  </a:cubicBezTo>
                  <a:cubicBezTo>
                    <a:pt x="3080" y="2361"/>
                    <a:pt x="3229" y="2301"/>
                    <a:pt x="3341" y="2190"/>
                  </a:cubicBezTo>
                  <a:lnTo>
                    <a:pt x="3615" y="1916"/>
                  </a:lnTo>
                  <a:cubicBezTo>
                    <a:pt x="4086" y="1443"/>
                    <a:pt x="4813" y="1173"/>
                    <a:pt x="5559" y="1173"/>
                  </a:cubicBezTo>
                  <a:close/>
                  <a:moveTo>
                    <a:pt x="5553" y="0"/>
                  </a:moveTo>
                  <a:cubicBezTo>
                    <a:pt x="4823" y="0"/>
                    <a:pt x="4110" y="189"/>
                    <a:pt x="3509" y="536"/>
                  </a:cubicBezTo>
                  <a:cubicBezTo>
                    <a:pt x="3475" y="246"/>
                    <a:pt x="3227" y="19"/>
                    <a:pt x="2927" y="19"/>
                  </a:cubicBezTo>
                  <a:lnTo>
                    <a:pt x="586" y="19"/>
                  </a:lnTo>
                  <a:cubicBezTo>
                    <a:pt x="262" y="19"/>
                    <a:pt x="1" y="281"/>
                    <a:pt x="1" y="605"/>
                  </a:cubicBezTo>
                  <a:lnTo>
                    <a:pt x="1" y="9970"/>
                  </a:lnTo>
                  <a:cubicBezTo>
                    <a:pt x="1" y="10294"/>
                    <a:pt x="262" y="10556"/>
                    <a:pt x="586" y="10556"/>
                  </a:cubicBezTo>
                  <a:lnTo>
                    <a:pt x="2927" y="10556"/>
                  </a:lnTo>
                  <a:cubicBezTo>
                    <a:pt x="3250" y="10556"/>
                    <a:pt x="3512" y="10294"/>
                    <a:pt x="3512" y="9970"/>
                  </a:cubicBezTo>
                  <a:lnTo>
                    <a:pt x="3512" y="4702"/>
                  </a:lnTo>
                  <a:cubicBezTo>
                    <a:pt x="3512" y="4056"/>
                    <a:pt x="4038" y="3531"/>
                    <a:pt x="4683" y="3531"/>
                  </a:cubicBezTo>
                  <a:cubicBezTo>
                    <a:pt x="5329" y="3531"/>
                    <a:pt x="5854" y="4056"/>
                    <a:pt x="5854" y="4702"/>
                  </a:cubicBezTo>
                  <a:lnTo>
                    <a:pt x="5854" y="9970"/>
                  </a:lnTo>
                  <a:cubicBezTo>
                    <a:pt x="5854" y="10294"/>
                    <a:pt x="6116" y="10556"/>
                    <a:pt x="6440" y="10556"/>
                  </a:cubicBezTo>
                  <a:lnTo>
                    <a:pt x="8782" y="10556"/>
                  </a:lnTo>
                  <a:cubicBezTo>
                    <a:pt x="9104" y="10556"/>
                    <a:pt x="9368" y="10294"/>
                    <a:pt x="9368" y="9970"/>
                  </a:cubicBezTo>
                  <a:lnTo>
                    <a:pt x="9368" y="3669"/>
                  </a:lnTo>
                  <a:cubicBezTo>
                    <a:pt x="9368" y="1921"/>
                    <a:pt x="8131" y="364"/>
                    <a:pt x="6231" y="55"/>
                  </a:cubicBezTo>
                  <a:cubicBezTo>
                    <a:pt x="6005" y="18"/>
                    <a:pt x="5779" y="0"/>
                    <a:pt x="55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7"/>
            <p:cNvSpPr/>
            <p:nvPr/>
          </p:nvSpPr>
          <p:spPr>
            <a:xfrm>
              <a:off x="1323129" y="2571761"/>
              <a:ext cx="417024" cy="417024"/>
            </a:xfrm>
            <a:custGeom>
              <a:avLst/>
              <a:gdLst/>
              <a:ahLst/>
              <a:cxnLst/>
              <a:rect l="l" t="t" r="r" b="b"/>
              <a:pathLst>
                <a:path w="19982" h="19982" extrusionOk="0">
                  <a:moveTo>
                    <a:pt x="17015" y="1170"/>
                  </a:moveTo>
                  <a:cubicBezTo>
                    <a:pt x="17989" y="1170"/>
                    <a:pt x="18810" y="1993"/>
                    <a:pt x="18810" y="2966"/>
                  </a:cubicBezTo>
                  <a:lnTo>
                    <a:pt x="18810" y="17015"/>
                  </a:lnTo>
                  <a:cubicBezTo>
                    <a:pt x="18810" y="17990"/>
                    <a:pt x="17989" y="18811"/>
                    <a:pt x="17015" y="18811"/>
                  </a:cubicBezTo>
                  <a:lnTo>
                    <a:pt x="2965" y="18811"/>
                  </a:lnTo>
                  <a:cubicBezTo>
                    <a:pt x="1992" y="18811"/>
                    <a:pt x="1170" y="17990"/>
                    <a:pt x="1170" y="17015"/>
                  </a:cubicBezTo>
                  <a:lnTo>
                    <a:pt x="1170" y="2966"/>
                  </a:lnTo>
                  <a:cubicBezTo>
                    <a:pt x="1170" y="1993"/>
                    <a:pt x="1992" y="1170"/>
                    <a:pt x="2965" y="1170"/>
                  </a:cubicBezTo>
                  <a:close/>
                  <a:moveTo>
                    <a:pt x="2965" y="1"/>
                  </a:moveTo>
                  <a:cubicBezTo>
                    <a:pt x="1347" y="1"/>
                    <a:pt x="0" y="1349"/>
                    <a:pt x="0" y="2966"/>
                  </a:cubicBezTo>
                  <a:lnTo>
                    <a:pt x="0" y="17015"/>
                  </a:lnTo>
                  <a:cubicBezTo>
                    <a:pt x="0" y="18635"/>
                    <a:pt x="1348" y="19982"/>
                    <a:pt x="2965" y="19982"/>
                  </a:cubicBezTo>
                  <a:lnTo>
                    <a:pt x="17017" y="19982"/>
                  </a:lnTo>
                  <a:cubicBezTo>
                    <a:pt x="18635" y="19982"/>
                    <a:pt x="19981" y="18634"/>
                    <a:pt x="19981" y="17015"/>
                  </a:cubicBezTo>
                  <a:lnTo>
                    <a:pt x="19981" y="2966"/>
                  </a:lnTo>
                  <a:cubicBezTo>
                    <a:pt x="19981" y="1347"/>
                    <a:pt x="18633" y="1"/>
                    <a:pt x="170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66E02D5-CEA9-0D42-0EE9-44B412CBADA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08289"/>
            <a:ext cx="70234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da tecnologia na educação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Necessidade de organização dos espaços escolares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dos sistemas manuais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Proposta: Sistema online moderno e acessível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F4CF55C-9D07-C989-D53A-833B6FBE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B354D3F4-45C6-FCD3-8DB4-7AB44341B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 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7F3A9AD3-CF33-0635-4305-5C5C6FE1CB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170940A1-D5EB-FEF9-BC4F-100BF4639C81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8A16DDF7-BECE-B062-0585-B9FABCCC233F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847AE147-5E7E-F5FB-AB6A-323AEE025E3B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BF174BA9-9979-30ED-8BAA-2BD5F053569A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FDA03217-FEE6-DCF9-026A-CEE9ED1961C0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A528E594-9694-E765-2922-FDA07D86E929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95ACB2E-F42C-CDD6-9F28-EAFB16671B3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1982B0DB-530B-B96E-8C0B-BFBDDE9EFE6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F352A45F-D420-C35B-454E-A2030FBE8612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3AFA8917-5F7E-B6AC-0E55-607715145665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9F3488B8-DE00-51CB-9641-4168EC27D62B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463C68AD-76FA-5603-CA7D-B3C343EC787E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A006BE6B-DBF9-E715-0694-1FE1BAE305DE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5B582285-9511-AB27-C6D3-B827E4AE7B9C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47C7B8A4-DBDD-1B5C-229D-FECDF8271381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3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DB73BEB2-ADCE-7089-9ECD-386521F9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00CC89A4-EBD8-DA9C-2512-A7BFD50C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D1360C-FBC9-ED28-3EC1-782E6C51536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9818" y="1174343"/>
            <a:ext cx="7124703" cy="122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enfrentados com sistemas atuais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 proposta: Sistema digital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Benefícios: Organização, otimização de tempo e eficácia </a:t>
            </a:r>
          </a:p>
        </p:txBody>
      </p:sp>
    </p:spTree>
    <p:extLst>
      <p:ext uri="{BB962C8B-B14F-4D97-AF65-F5344CB8AC3E}">
        <p14:creationId xmlns:p14="http://schemas.microsoft.com/office/powerpoint/2010/main" val="9101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60AA2C8-9F58-F1F3-856A-6DDDF83D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39CD59B7-DB22-4386-68C6-837EBCC10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5C18751C-DFE9-4472-88E2-D244458367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3C130E83-B3BD-9275-F0CD-D6B2ED51F52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EF036F18-DE97-A5F7-88B1-8F45B5C80EDB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535D557-F323-69C8-9621-953927E231AA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D66CF54E-55FB-3101-D77F-F7AB566AC0F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D835AB5A-2C2E-CFE5-DB3A-B4799BF66073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32A9246A-65BF-F75D-5F83-B40655436521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872A9C5-D84F-E206-F841-FB555BC4589E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499A4F70-F33E-B530-70CB-B15B90701651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E5D36930-E9C8-8600-F037-A1D512D5B638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2A90F6A1-B59F-3182-5F39-8C411D69C0AA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C16F27AB-22B3-70A4-4F62-5E29D95589D5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3B5DE87F-BFA3-7047-ECDC-0B4B2E6EED7A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0A5A23D1-78E6-F6F1-520B-A865FAA803B3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CA50BEED-662D-0F5A-4E35-A33FE7BD9B4B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6D3C8DBC-F63C-1C15-95BC-53D9EA090E6D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9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C6E53279-0F09-0186-98B5-D6653D255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C95802C7-7870-E672-19FE-B453CE833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19560B-9985-2376-AC92-2904DAA239B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23463"/>
            <a:ext cx="71589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 de um sistema web em Python e Django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eficiente de horários e recursos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intuitiva, moderna e fácil de usar </a:t>
            </a:r>
          </a:p>
        </p:txBody>
      </p:sp>
    </p:spTree>
    <p:extLst>
      <p:ext uri="{BB962C8B-B14F-4D97-AF65-F5344CB8AC3E}">
        <p14:creationId xmlns:p14="http://schemas.microsoft.com/office/powerpoint/2010/main" val="1218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CC64AD93-95B8-DB12-BEBC-0DA56CAA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45DE014B-AFA9-032E-3CFA-1F52C495E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4123822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FUNDAMENTAÇAÕ TEÓRICA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0681ACC2-8BFC-8BF2-CCA9-DC1BBBFB46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260622" y="2325725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62D26B1E-1E35-A81B-A6C1-1B60400D4B6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00AD5A99-F7CD-7391-D46C-AEDAEA5EA011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0C41C8E9-ADFA-9E8E-B087-27FC5FC2E736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C99877BD-AEAD-350E-C6FD-0690F81F9EF7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0AD7255E-2A34-42E2-05AA-F38E81CCD8D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1DD397D8-A2CD-1A1C-7564-EEEAFB89BCBB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7C72929-214D-549E-AEEC-74BF7519F30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AC7F99D8-B20E-6290-2C8E-21713D46FD0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2EF3A1DF-55E5-30F1-57C7-85E2AD96B35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C49E845-088D-A78F-F5CF-9A6DE2A08646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4B06BDDC-0BBE-34E6-774F-7A93E686F1AE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D91BE4B9-8481-803D-85E4-1D1B11B49EF6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8834BDAD-7AD2-E8F9-3815-4D0919B27936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1FF12CCC-6943-2107-9154-B81A16C85976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62E890D-BA45-DC49-41D7-6AAFC06F2B97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61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AC985216-AED7-EEF8-097F-B3F49F88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E9C871F2-9131-8CD8-3D1A-1E611BB3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FUNDAMENTAÇÃO TEÓRICA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A91404-5ABA-4B17-974D-C270191FC9EE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454030" y="1017725"/>
            <a:ext cx="780063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Gestão de Recursos em Ambientes Escolares: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Uma administração eficiente dos espaços escolares é essencial para otimizar o processo educacional e evitar conflitos no uso dos laboratórios.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de Reservas: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Substituem métodos manuais por soluções digitais, promovendo automação, redução de erros e eficiência na organização.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Web: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São acessíveis de qualquer lugar com internet, eles proporcionam flexibilidade e integração tecnológica, sendo o Django a ferramenta escolhida para o desenvolvimento.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Banco de Dados:</a:t>
            </a: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sistema utilizará o MySQL Workbench, que gerencia dados de maneira organizada, usando SQL para manipulação e consulta de informações. </a:t>
            </a:r>
          </a:p>
        </p:txBody>
      </p:sp>
    </p:spTree>
    <p:extLst>
      <p:ext uri="{BB962C8B-B14F-4D97-AF65-F5344CB8AC3E}">
        <p14:creationId xmlns:p14="http://schemas.microsoft.com/office/powerpoint/2010/main" val="35181048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</Words>
  <Application>Microsoft Office PowerPoint</Application>
  <PresentationFormat>Apresentação na tela (16:9)</PresentationFormat>
  <Paragraphs>39</Paragraphs>
  <Slides>10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Raleway ExtraBold</vt:lpstr>
      <vt:lpstr>Hanken Grotesk</vt:lpstr>
      <vt:lpstr>Raleway Black</vt:lpstr>
      <vt:lpstr>Arial</vt:lpstr>
      <vt:lpstr>Technology Market Research Pitch Deck by Slidesgo</vt:lpstr>
      <vt:lpstr>CONTROLE DE RESERVAS DE LABORATÓRIOS</vt:lpstr>
      <vt:lpstr>INTRODUÇÃO</vt:lpstr>
      <vt:lpstr>INTRODUÇÃO</vt:lpstr>
      <vt:lpstr>ESCOPO </vt:lpstr>
      <vt:lpstr>ESCOPO</vt:lpstr>
      <vt:lpstr>OBJETIVO GERAL</vt:lpstr>
      <vt:lpstr>OBJETIVO GERAL</vt:lpstr>
      <vt:lpstr>FUNDAMENTAÇAÕ TEÓRICA</vt:lpstr>
      <vt:lpstr>FUNDAMENTAÇÃO TEÓRICA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</dc:creator>
  <cp:lastModifiedBy>Eduardo Henrique</cp:lastModifiedBy>
  <cp:revision>1</cp:revision>
  <dcterms:modified xsi:type="dcterms:W3CDTF">2025-02-25T13:30:20Z</dcterms:modified>
</cp:coreProperties>
</file>