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8" r:id="rId4"/>
    <p:sldId id="259" r:id="rId5"/>
    <p:sldId id="257" r:id="rId6"/>
    <p:sldId id="262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422A0-3DCB-4924-B84E-46C14BA2DD83}" type="doc">
      <dgm:prSet loTypeId="urn:microsoft.com/office/officeart/2005/8/layout/radial5" loCatId="relationship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s-MX"/>
        </a:p>
      </dgm:t>
    </dgm:pt>
    <dgm:pt modelId="{B0FD2E57-412C-4311-9F13-32F9CC2A4ADE}">
      <dgm:prSet phldrT="[Texto]" custT="1"/>
      <dgm:spPr/>
      <dgm:t>
        <a:bodyPr/>
        <a:lstStyle/>
        <a:p>
          <a:r>
            <a:rPr lang="es-MX" sz="1400" b="1" dirty="0" smtClean="0"/>
            <a:t>FINANZAS PERSONALES</a:t>
          </a:r>
          <a:endParaRPr lang="es-MX" sz="1400" b="1" dirty="0"/>
        </a:p>
      </dgm:t>
    </dgm:pt>
    <dgm:pt modelId="{E2744A3C-9059-4C69-A9F0-CDADD8F2011E}" type="parTrans" cxnId="{801B6E01-3636-4BA7-B1D8-C49BC28536AD}">
      <dgm:prSet/>
      <dgm:spPr/>
      <dgm:t>
        <a:bodyPr/>
        <a:lstStyle/>
        <a:p>
          <a:endParaRPr lang="es-MX" sz="1400" b="1"/>
        </a:p>
      </dgm:t>
    </dgm:pt>
    <dgm:pt modelId="{E3F146D2-BC03-424B-B5B2-9B41FDD48BBE}" type="sibTrans" cxnId="{801B6E01-3636-4BA7-B1D8-C49BC28536AD}">
      <dgm:prSet/>
      <dgm:spPr/>
      <dgm:t>
        <a:bodyPr/>
        <a:lstStyle/>
        <a:p>
          <a:endParaRPr lang="es-MX" sz="1400" b="1"/>
        </a:p>
      </dgm:t>
    </dgm:pt>
    <dgm:pt modelId="{4F11CD49-BCD6-4ABD-973F-66F683B683EF}">
      <dgm:prSet phldrT="[Texto]" custT="1"/>
      <dgm:spPr/>
      <dgm:t>
        <a:bodyPr/>
        <a:lstStyle/>
        <a:p>
          <a:r>
            <a:rPr lang="es-MX" sz="1400" b="1" dirty="0" smtClean="0"/>
            <a:t>1.- INGRESOS Y EGRESOS</a:t>
          </a:r>
          <a:endParaRPr lang="es-MX" sz="1400" b="1" dirty="0"/>
        </a:p>
      </dgm:t>
    </dgm:pt>
    <dgm:pt modelId="{2404A272-E326-4B36-B4F5-64B1759A6A84}" type="parTrans" cxnId="{17D8A211-A0EE-4299-BB0C-8F7B04E70081}">
      <dgm:prSet custT="1"/>
      <dgm:spPr/>
      <dgm:t>
        <a:bodyPr/>
        <a:lstStyle/>
        <a:p>
          <a:endParaRPr lang="es-MX" sz="1400" b="1"/>
        </a:p>
      </dgm:t>
    </dgm:pt>
    <dgm:pt modelId="{14C613B3-977C-4638-9415-53136382A912}" type="sibTrans" cxnId="{17D8A211-A0EE-4299-BB0C-8F7B04E70081}">
      <dgm:prSet/>
      <dgm:spPr/>
      <dgm:t>
        <a:bodyPr/>
        <a:lstStyle/>
        <a:p>
          <a:endParaRPr lang="es-MX" sz="1400" b="1"/>
        </a:p>
      </dgm:t>
    </dgm:pt>
    <dgm:pt modelId="{3860CE04-826B-4FBD-8452-5991CC53082E}">
      <dgm:prSet phldrT="[Texto]" custT="1"/>
      <dgm:spPr/>
      <dgm:t>
        <a:bodyPr/>
        <a:lstStyle/>
        <a:p>
          <a:r>
            <a:rPr lang="es-MX" sz="1400" b="1" dirty="0" smtClean="0"/>
            <a:t>2.- CONSUMO INTELIGENTE</a:t>
          </a:r>
          <a:endParaRPr lang="es-MX" sz="1400" b="1" dirty="0"/>
        </a:p>
      </dgm:t>
    </dgm:pt>
    <dgm:pt modelId="{499EB89D-1E92-46EF-B4B6-853C2413FBC4}" type="parTrans" cxnId="{26DE8D95-85DF-4A3A-ACC9-4FF8CD167C26}">
      <dgm:prSet custT="1"/>
      <dgm:spPr/>
      <dgm:t>
        <a:bodyPr/>
        <a:lstStyle/>
        <a:p>
          <a:endParaRPr lang="es-MX" sz="1400" b="1"/>
        </a:p>
      </dgm:t>
    </dgm:pt>
    <dgm:pt modelId="{E0920BFB-92B0-400B-AC36-AE47D91B404B}" type="sibTrans" cxnId="{26DE8D95-85DF-4A3A-ACC9-4FF8CD167C26}">
      <dgm:prSet/>
      <dgm:spPr/>
      <dgm:t>
        <a:bodyPr/>
        <a:lstStyle/>
        <a:p>
          <a:endParaRPr lang="es-MX" sz="1400" b="1"/>
        </a:p>
      </dgm:t>
    </dgm:pt>
    <dgm:pt modelId="{7D66CBD0-10F4-4016-9715-7BF6610F6793}">
      <dgm:prSet phldrT="[Texto]" custT="1"/>
      <dgm:spPr/>
      <dgm:t>
        <a:bodyPr/>
        <a:lstStyle/>
        <a:p>
          <a:r>
            <a:rPr lang="es-MX" sz="1400" b="1" dirty="0" smtClean="0"/>
            <a:t>3.- AHORRO</a:t>
          </a:r>
          <a:endParaRPr lang="es-MX" sz="1400" b="1" dirty="0"/>
        </a:p>
      </dgm:t>
    </dgm:pt>
    <dgm:pt modelId="{6F43ED40-9C99-4C60-89A1-FBC4DE61577A}" type="parTrans" cxnId="{244AAB5D-AAC7-4D37-86A7-09A2B8F8E7E3}">
      <dgm:prSet custT="1"/>
      <dgm:spPr/>
      <dgm:t>
        <a:bodyPr/>
        <a:lstStyle/>
        <a:p>
          <a:endParaRPr lang="es-MX" sz="1400" b="1"/>
        </a:p>
      </dgm:t>
    </dgm:pt>
    <dgm:pt modelId="{0329A0B2-EE86-4948-BDEC-8621D81BF40C}" type="sibTrans" cxnId="{244AAB5D-AAC7-4D37-86A7-09A2B8F8E7E3}">
      <dgm:prSet/>
      <dgm:spPr/>
      <dgm:t>
        <a:bodyPr/>
        <a:lstStyle/>
        <a:p>
          <a:endParaRPr lang="es-MX" sz="1400" b="1"/>
        </a:p>
      </dgm:t>
    </dgm:pt>
    <dgm:pt modelId="{3011E2FC-3D90-4CF6-9B05-F4CD8487AE2A}">
      <dgm:prSet phldrT="[Texto]" custT="1"/>
      <dgm:spPr/>
      <dgm:t>
        <a:bodyPr/>
        <a:lstStyle/>
        <a:p>
          <a:r>
            <a:rPr lang="es-MX" sz="1400" b="1" dirty="0" smtClean="0"/>
            <a:t>4.- CRÉDITOS</a:t>
          </a:r>
          <a:endParaRPr lang="es-MX" sz="1400" b="1" dirty="0"/>
        </a:p>
      </dgm:t>
    </dgm:pt>
    <dgm:pt modelId="{C8C82EFC-DA20-4A77-946A-52154EECBFED}" type="parTrans" cxnId="{3FC5E7B0-B00C-4A33-8B78-ED31B99C3316}">
      <dgm:prSet custT="1"/>
      <dgm:spPr/>
      <dgm:t>
        <a:bodyPr/>
        <a:lstStyle/>
        <a:p>
          <a:endParaRPr lang="es-MX" sz="1400" b="1"/>
        </a:p>
      </dgm:t>
    </dgm:pt>
    <dgm:pt modelId="{6530DB26-97A2-4C80-A54A-8F08F94BB1C3}" type="sibTrans" cxnId="{3FC5E7B0-B00C-4A33-8B78-ED31B99C3316}">
      <dgm:prSet/>
      <dgm:spPr/>
      <dgm:t>
        <a:bodyPr/>
        <a:lstStyle/>
        <a:p>
          <a:endParaRPr lang="es-MX" sz="1400" b="1"/>
        </a:p>
      </dgm:t>
    </dgm:pt>
    <dgm:pt modelId="{53648854-37BA-4608-A302-25F085881EA9}">
      <dgm:prSet phldrT="[Texto]" custT="1"/>
      <dgm:spPr/>
      <dgm:t>
        <a:bodyPr/>
        <a:lstStyle/>
        <a:p>
          <a:r>
            <a:rPr lang="es-MX" sz="1400" b="1" dirty="0" smtClean="0"/>
            <a:t>5.- SEGUROS</a:t>
          </a:r>
          <a:endParaRPr lang="es-MX" sz="1400" b="1" dirty="0"/>
        </a:p>
      </dgm:t>
    </dgm:pt>
    <dgm:pt modelId="{D876265F-B1BD-45B0-B5D9-EFFA124B0767}" type="parTrans" cxnId="{1F6A7282-1319-4B8B-8658-D1FC44FF4ACF}">
      <dgm:prSet custT="1"/>
      <dgm:spPr/>
      <dgm:t>
        <a:bodyPr/>
        <a:lstStyle/>
        <a:p>
          <a:endParaRPr lang="es-MX" sz="1400" b="1"/>
        </a:p>
      </dgm:t>
    </dgm:pt>
    <dgm:pt modelId="{004B9844-76D2-431F-8A1F-78F9A35C3E1F}" type="sibTrans" cxnId="{1F6A7282-1319-4B8B-8658-D1FC44FF4ACF}">
      <dgm:prSet/>
      <dgm:spPr/>
      <dgm:t>
        <a:bodyPr/>
        <a:lstStyle/>
        <a:p>
          <a:endParaRPr lang="es-MX" sz="1400" b="1"/>
        </a:p>
      </dgm:t>
    </dgm:pt>
    <dgm:pt modelId="{5F0D2E2C-D0FA-47A1-8695-98047F1B0327}" type="pres">
      <dgm:prSet presAssocID="{D00422A0-3DCB-4924-B84E-46C14BA2DD8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76C0990-343B-4BB3-AEDC-6ACC81894E0F}" type="pres">
      <dgm:prSet presAssocID="{B0FD2E57-412C-4311-9F13-32F9CC2A4ADE}" presName="centerShape" presStyleLbl="node0" presStyleIdx="0" presStyleCnt="1"/>
      <dgm:spPr/>
      <dgm:t>
        <a:bodyPr/>
        <a:lstStyle/>
        <a:p>
          <a:endParaRPr lang="es-MX"/>
        </a:p>
      </dgm:t>
    </dgm:pt>
    <dgm:pt modelId="{8E468837-F5E0-4322-BB78-184CCF445C08}" type="pres">
      <dgm:prSet presAssocID="{2404A272-E326-4B36-B4F5-64B1759A6A84}" presName="parTrans" presStyleLbl="sibTrans2D1" presStyleIdx="0" presStyleCnt="5"/>
      <dgm:spPr/>
      <dgm:t>
        <a:bodyPr/>
        <a:lstStyle/>
        <a:p>
          <a:endParaRPr lang="es-MX"/>
        </a:p>
      </dgm:t>
    </dgm:pt>
    <dgm:pt modelId="{7DE82B48-694D-4DBD-8219-970C1F1CE983}" type="pres">
      <dgm:prSet presAssocID="{2404A272-E326-4B36-B4F5-64B1759A6A84}" presName="connectorText" presStyleLbl="sibTrans2D1" presStyleIdx="0" presStyleCnt="5"/>
      <dgm:spPr/>
      <dgm:t>
        <a:bodyPr/>
        <a:lstStyle/>
        <a:p>
          <a:endParaRPr lang="es-MX"/>
        </a:p>
      </dgm:t>
    </dgm:pt>
    <dgm:pt modelId="{605059BC-31EC-4A51-83F5-6B907EEFB0E6}" type="pres">
      <dgm:prSet presAssocID="{4F11CD49-BCD6-4ABD-973F-66F683B683E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7CD00B9-462C-4840-9E7E-2D168ED9D109}" type="pres">
      <dgm:prSet presAssocID="{499EB89D-1E92-46EF-B4B6-853C2413FBC4}" presName="parTrans" presStyleLbl="sibTrans2D1" presStyleIdx="1" presStyleCnt="5"/>
      <dgm:spPr/>
      <dgm:t>
        <a:bodyPr/>
        <a:lstStyle/>
        <a:p>
          <a:endParaRPr lang="es-MX"/>
        </a:p>
      </dgm:t>
    </dgm:pt>
    <dgm:pt modelId="{D532F024-B908-4C50-AE55-0AF94E0E6AAE}" type="pres">
      <dgm:prSet presAssocID="{499EB89D-1E92-46EF-B4B6-853C2413FBC4}" presName="connectorText" presStyleLbl="sibTrans2D1" presStyleIdx="1" presStyleCnt="5"/>
      <dgm:spPr/>
      <dgm:t>
        <a:bodyPr/>
        <a:lstStyle/>
        <a:p>
          <a:endParaRPr lang="es-MX"/>
        </a:p>
      </dgm:t>
    </dgm:pt>
    <dgm:pt modelId="{7EA54238-B1C6-4937-B462-67B20B4569C6}" type="pres">
      <dgm:prSet presAssocID="{3860CE04-826B-4FBD-8452-5991CC53082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6FD6714-6269-440B-A66B-D94C704372DB}" type="pres">
      <dgm:prSet presAssocID="{6F43ED40-9C99-4C60-89A1-FBC4DE61577A}" presName="parTrans" presStyleLbl="sibTrans2D1" presStyleIdx="2" presStyleCnt="5"/>
      <dgm:spPr/>
      <dgm:t>
        <a:bodyPr/>
        <a:lstStyle/>
        <a:p>
          <a:endParaRPr lang="es-MX"/>
        </a:p>
      </dgm:t>
    </dgm:pt>
    <dgm:pt modelId="{693EBE8E-6781-4990-B2A4-16218C75C053}" type="pres">
      <dgm:prSet presAssocID="{6F43ED40-9C99-4C60-89A1-FBC4DE61577A}" presName="connectorText" presStyleLbl="sibTrans2D1" presStyleIdx="2" presStyleCnt="5"/>
      <dgm:spPr/>
      <dgm:t>
        <a:bodyPr/>
        <a:lstStyle/>
        <a:p>
          <a:endParaRPr lang="es-MX"/>
        </a:p>
      </dgm:t>
    </dgm:pt>
    <dgm:pt modelId="{AC7A5396-A4C9-417B-9056-1AB3C163E892}" type="pres">
      <dgm:prSet presAssocID="{7D66CBD0-10F4-4016-9715-7BF6610F679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58FAEE4-017C-47DB-BCC6-FE5072984A8B}" type="pres">
      <dgm:prSet presAssocID="{C8C82EFC-DA20-4A77-946A-52154EECBFED}" presName="parTrans" presStyleLbl="sibTrans2D1" presStyleIdx="3" presStyleCnt="5"/>
      <dgm:spPr/>
      <dgm:t>
        <a:bodyPr/>
        <a:lstStyle/>
        <a:p>
          <a:endParaRPr lang="es-MX"/>
        </a:p>
      </dgm:t>
    </dgm:pt>
    <dgm:pt modelId="{32272352-0648-4D74-A9A5-FD56813FAEC0}" type="pres">
      <dgm:prSet presAssocID="{C8C82EFC-DA20-4A77-946A-52154EECBFED}" presName="connectorText" presStyleLbl="sibTrans2D1" presStyleIdx="3" presStyleCnt="5"/>
      <dgm:spPr/>
      <dgm:t>
        <a:bodyPr/>
        <a:lstStyle/>
        <a:p>
          <a:endParaRPr lang="es-MX"/>
        </a:p>
      </dgm:t>
    </dgm:pt>
    <dgm:pt modelId="{BE701E47-7772-4C88-82C4-2493159F0AC2}" type="pres">
      <dgm:prSet presAssocID="{3011E2FC-3D90-4CF6-9B05-F4CD8487AE2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1A8A0C0-B8FB-4DCA-96C3-721B756F166B}" type="pres">
      <dgm:prSet presAssocID="{D876265F-B1BD-45B0-B5D9-EFFA124B0767}" presName="parTrans" presStyleLbl="sibTrans2D1" presStyleIdx="4" presStyleCnt="5"/>
      <dgm:spPr/>
      <dgm:t>
        <a:bodyPr/>
        <a:lstStyle/>
        <a:p>
          <a:endParaRPr lang="es-MX"/>
        </a:p>
      </dgm:t>
    </dgm:pt>
    <dgm:pt modelId="{DD1FD9DF-AA99-4D34-83E0-6DFEFBC2BC4F}" type="pres">
      <dgm:prSet presAssocID="{D876265F-B1BD-45B0-B5D9-EFFA124B0767}" presName="connectorText" presStyleLbl="sibTrans2D1" presStyleIdx="4" presStyleCnt="5"/>
      <dgm:spPr/>
      <dgm:t>
        <a:bodyPr/>
        <a:lstStyle/>
        <a:p>
          <a:endParaRPr lang="es-MX"/>
        </a:p>
      </dgm:t>
    </dgm:pt>
    <dgm:pt modelId="{3C5B759C-42D2-4401-AC16-E888F6949C29}" type="pres">
      <dgm:prSet presAssocID="{53648854-37BA-4608-A302-25F085881E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004E6B5-4051-43AE-A72D-76D59A9A21B8}" type="presOf" srcId="{6F43ED40-9C99-4C60-89A1-FBC4DE61577A}" destId="{76FD6714-6269-440B-A66B-D94C704372DB}" srcOrd="0" destOrd="0" presId="urn:microsoft.com/office/officeart/2005/8/layout/radial5"/>
    <dgm:cxn modelId="{28301677-B435-4410-8991-7E4FF786AD38}" type="presOf" srcId="{53648854-37BA-4608-A302-25F085881EA9}" destId="{3C5B759C-42D2-4401-AC16-E888F6949C29}" srcOrd="0" destOrd="0" presId="urn:microsoft.com/office/officeart/2005/8/layout/radial5"/>
    <dgm:cxn modelId="{3C166947-D6E7-421A-8299-BF9EE04F46FB}" type="presOf" srcId="{C8C82EFC-DA20-4A77-946A-52154EECBFED}" destId="{058FAEE4-017C-47DB-BCC6-FE5072984A8B}" srcOrd="0" destOrd="0" presId="urn:microsoft.com/office/officeart/2005/8/layout/radial5"/>
    <dgm:cxn modelId="{244AAB5D-AAC7-4D37-86A7-09A2B8F8E7E3}" srcId="{B0FD2E57-412C-4311-9F13-32F9CC2A4ADE}" destId="{7D66CBD0-10F4-4016-9715-7BF6610F6793}" srcOrd="2" destOrd="0" parTransId="{6F43ED40-9C99-4C60-89A1-FBC4DE61577A}" sibTransId="{0329A0B2-EE86-4948-BDEC-8621D81BF40C}"/>
    <dgm:cxn modelId="{1934D222-DE98-4009-8C5D-085267B22BD0}" type="presOf" srcId="{3860CE04-826B-4FBD-8452-5991CC53082E}" destId="{7EA54238-B1C6-4937-B462-67B20B4569C6}" srcOrd="0" destOrd="0" presId="urn:microsoft.com/office/officeart/2005/8/layout/radial5"/>
    <dgm:cxn modelId="{8001CF25-6543-4BB7-935E-553BBC9154A3}" type="presOf" srcId="{B0FD2E57-412C-4311-9F13-32F9CC2A4ADE}" destId="{A76C0990-343B-4BB3-AEDC-6ACC81894E0F}" srcOrd="0" destOrd="0" presId="urn:microsoft.com/office/officeart/2005/8/layout/radial5"/>
    <dgm:cxn modelId="{17D8A211-A0EE-4299-BB0C-8F7B04E70081}" srcId="{B0FD2E57-412C-4311-9F13-32F9CC2A4ADE}" destId="{4F11CD49-BCD6-4ABD-973F-66F683B683EF}" srcOrd="0" destOrd="0" parTransId="{2404A272-E326-4B36-B4F5-64B1759A6A84}" sibTransId="{14C613B3-977C-4638-9415-53136382A912}"/>
    <dgm:cxn modelId="{801B6E01-3636-4BA7-B1D8-C49BC28536AD}" srcId="{D00422A0-3DCB-4924-B84E-46C14BA2DD83}" destId="{B0FD2E57-412C-4311-9F13-32F9CC2A4ADE}" srcOrd="0" destOrd="0" parTransId="{E2744A3C-9059-4C69-A9F0-CDADD8F2011E}" sibTransId="{E3F146D2-BC03-424B-B5B2-9B41FDD48BBE}"/>
    <dgm:cxn modelId="{B416515D-3B8D-4B81-9143-3A19E557BA8A}" type="presOf" srcId="{2404A272-E326-4B36-B4F5-64B1759A6A84}" destId="{7DE82B48-694D-4DBD-8219-970C1F1CE983}" srcOrd="1" destOrd="0" presId="urn:microsoft.com/office/officeart/2005/8/layout/radial5"/>
    <dgm:cxn modelId="{3AE8B5E7-F87C-4066-BC5E-10E93EA4D8C3}" type="presOf" srcId="{D876265F-B1BD-45B0-B5D9-EFFA124B0767}" destId="{F1A8A0C0-B8FB-4DCA-96C3-721B756F166B}" srcOrd="0" destOrd="0" presId="urn:microsoft.com/office/officeart/2005/8/layout/radial5"/>
    <dgm:cxn modelId="{6D4E5B1C-C681-4ED0-B149-AACADFB3F0EC}" type="presOf" srcId="{4F11CD49-BCD6-4ABD-973F-66F683B683EF}" destId="{605059BC-31EC-4A51-83F5-6B907EEFB0E6}" srcOrd="0" destOrd="0" presId="urn:microsoft.com/office/officeart/2005/8/layout/radial5"/>
    <dgm:cxn modelId="{4CCC56A1-8428-4E8C-956E-7132E245E77E}" type="presOf" srcId="{6F43ED40-9C99-4C60-89A1-FBC4DE61577A}" destId="{693EBE8E-6781-4990-B2A4-16218C75C053}" srcOrd="1" destOrd="0" presId="urn:microsoft.com/office/officeart/2005/8/layout/radial5"/>
    <dgm:cxn modelId="{12D1F184-8862-41BC-94C2-510EF45C9FA7}" type="presOf" srcId="{499EB89D-1E92-46EF-B4B6-853C2413FBC4}" destId="{D532F024-B908-4C50-AE55-0AF94E0E6AAE}" srcOrd="1" destOrd="0" presId="urn:microsoft.com/office/officeart/2005/8/layout/radial5"/>
    <dgm:cxn modelId="{26DE8D95-85DF-4A3A-ACC9-4FF8CD167C26}" srcId="{B0FD2E57-412C-4311-9F13-32F9CC2A4ADE}" destId="{3860CE04-826B-4FBD-8452-5991CC53082E}" srcOrd="1" destOrd="0" parTransId="{499EB89D-1E92-46EF-B4B6-853C2413FBC4}" sibTransId="{E0920BFB-92B0-400B-AC36-AE47D91B404B}"/>
    <dgm:cxn modelId="{B904521B-3D58-4429-9494-2A57A3A862C7}" type="presOf" srcId="{D00422A0-3DCB-4924-B84E-46C14BA2DD83}" destId="{5F0D2E2C-D0FA-47A1-8695-98047F1B0327}" srcOrd="0" destOrd="0" presId="urn:microsoft.com/office/officeart/2005/8/layout/radial5"/>
    <dgm:cxn modelId="{A8FFCFBF-49DC-4C25-B52F-236FBFC94309}" type="presOf" srcId="{7D66CBD0-10F4-4016-9715-7BF6610F6793}" destId="{AC7A5396-A4C9-417B-9056-1AB3C163E892}" srcOrd="0" destOrd="0" presId="urn:microsoft.com/office/officeart/2005/8/layout/radial5"/>
    <dgm:cxn modelId="{5F97B374-A769-42A2-8B12-41161F1AE2B2}" type="presOf" srcId="{D876265F-B1BD-45B0-B5D9-EFFA124B0767}" destId="{DD1FD9DF-AA99-4D34-83E0-6DFEFBC2BC4F}" srcOrd="1" destOrd="0" presId="urn:microsoft.com/office/officeart/2005/8/layout/radial5"/>
    <dgm:cxn modelId="{0FFF2604-133F-4280-BC19-2F2A7DE79BC6}" type="presOf" srcId="{499EB89D-1E92-46EF-B4B6-853C2413FBC4}" destId="{77CD00B9-462C-4840-9E7E-2D168ED9D109}" srcOrd="0" destOrd="0" presId="urn:microsoft.com/office/officeart/2005/8/layout/radial5"/>
    <dgm:cxn modelId="{3FC5E7B0-B00C-4A33-8B78-ED31B99C3316}" srcId="{B0FD2E57-412C-4311-9F13-32F9CC2A4ADE}" destId="{3011E2FC-3D90-4CF6-9B05-F4CD8487AE2A}" srcOrd="3" destOrd="0" parTransId="{C8C82EFC-DA20-4A77-946A-52154EECBFED}" sibTransId="{6530DB26-97A2-4C80-A54A-8F08F94BB1C3}"/>
    <dgm:cxn modelId="{B73DB19B-AE11-451E-86B7-81C98465C846}" type="presOf" srcId="{3011E2FC-3D90-4CF6-9B05-F4CD8487AE2A}" destId="{BE701E47-7772-4C88-82C4-2493159F0AC2}" srcOrd="0" destOrd="0" presId="urn:microsoft.com/office/officeart/2005/8/layout/radial5"/>
    <dgm:cxn modelId="{D13B531A-F05D-4E07-9AC8-B3DBCB8B1D72}" type="presOf" srcId="{C8C82EFC-DA20-4A77-946A-52154EECBFED}" destId="{32272352-0648-4D74-A9A5-FD56813FAEC0}" srcOrd="1" destOrd="0" presId="urn:microsoft.com/office/officeart/2005/8/layout/radial5"/>
    <dgm:cxn modelId="{15A4C13C-69B5-4CFB-9948-CE11116F78ED}" type="presOf" srcId="{2404A272-E326-4B36-B4F5-64B1759A6A84}" destId="{8E468837-F5E0-4322-BB78-184CCF445C08}" srcOrd="0" destOrd="0" presId="urn:microsoft.com/office/officeart/2005/8/layout/radial5"/>
    <dgm:cxn modelId="{1F6A7282-1319-4B8B-8658-D1FC44FF4ACF}" srcId="{B0FD2E57-412C-4311-9F13-32F9CC2A4ADE}" destId="{53648854-37BA-4608-A302-25F085881EA9}" srcOrd="4" destOrd="0" parTransId="{D876265F-B1BD-45B0-B5D9-EFFA124B0767}" sibTransId="{004B9844-76D2-431F-8A1F-78F9A35C3E1F}"/>
    <dgm:cxn modelId="{F2DE8836-949D-4735-81A5-E1E8E505E110}" type="presParOf" srcId="{5F0D2E2C-D0FA-47A1-8695-98047F1B0327}" destId="{A76C0990-343B-4BB3-AEDC-6ACC81894E0F}" srcOrd="0" destOrd="0" presId="urn:microsoft.com/office/officeart/2005/8/layout/radial5"/>
    <dgm:cxn modelId="{96CB6BDE-668A-47EF-B0A1-CEE222C99E0A}" type="presParOf" srcId="{5F0D2E2C-D0FA-47A1-8695-98047F1B0327}" destId="{8E468837-F5E0-4322-BB78-184CCF445C08}" srcOrd="1" destOrd="0" presId="urn:microsoft.com/office/officeart/2005/8/layout/radial5"/>
    <dgm:cxn modelId="{5A85FDB4-843E-45A7-877E-01F90D8DE1B8}" type="presParOf" srcId="{8E468837-F5E0-4322-BB78-184CCF445C08}" destId="{7DE82B48-694D-4DBD-8219-970C1F1CE983}" srcOrd="0" destOrd="0" presId="urn:microsoft.com/office/officeart/2005/8/layout/radial5"/>
    <dgm:cxn modelId="{61D50BAF-8FA5-4C6A-94C6-E93FB7C6998A}" type="presParOf" srcId="{5F0D2E2C-D0FA-47A1-8695-98047F1B0327}" destId="{605059BC-31EC-4A51-83F5-6B907EEFB0E6}" srcOrd="2" destOrd="0" presId="urn:microsoft.com/office/officeart/2005/8/layout/radial5"/>
    <dgm:cxn modelId="{A48F2CBF-C59F-4CB7-88E2-D345F8E0798B}" type="presParOf" srcId="{5F0D2E2C-D0FA-47A1-8695-98047F1B0327}" destId="{77CD00B9-462C-4840-9E7E-2D168ED9D109}" srcOrd="3" destOrd="0" presId="urn:microsoft.com/office/officeart/2005/8/layout/radial5"/>
    <dgm:cxn modelId="{16D015CB-33F0-49F2-A2D7-FE97F0A6B069}" type="presParOf" srcId="{77CD00B9-462C-4840-9E7E-2D168ED9D109}" destId="{D532F024-B908-4C50-AE55-0AF94E0E6AAE}" srcOrd="0" destOrd="0" presId="urn:microsoft.com/office/officeart/2005/8/layout/radial5"/>
    <dgm:cxn modelId="{5D1224AD-3911-40E6-95D1-6003547E0CB9}" type="presParOf" srcId="{5F0D2E2C-D0FA-47A1-8695-98047F1B0327}" destId="{7EA54238-B1C6-4937-B462-67B20B4569C6}" srcOrd="4" destOrd="0" presId="urn:microsoft.com/office/officeart/2005/8/layout/radial5"/>
    <dgm:cxn modelId="{3F59C636-3D8D-4141-9D01-A7C15DB0B999}" type="presParOf" srcId="{5F0D2E2C-D0FA-47A1-8695-98047F1B0327}" destId="{76FD6714-6269-440B-A66B-D94C704372DB}" srcOrd="5" destOrd="0" presId="urn:microsoft.com/office/officeart/2005/8/layout/radial5"/>
    <dgm:cxn modelId="{17DB06EF-DFF9-4A30-9F23-E659485BC72C}" type="presParOf" srcId="{76FD6714-6269-440B-A66B-D94C704372DB}" destId="{693EBE8E-6781-4990-B2A4-16218C75C053}" srcOrd="0" destOrd="0" presId="urn:microsoft.com/office/officeart/2005/8/layout/radial5"/>
    <dgm:cxn modelId="{36820C18-50C9-4058-99DA-E3D9987613FE}" type="presParOf" srcId="{5F0D2E2C-D0FA-47A1-8695-98047F1B0327}" destId="{AC7A5396-A4C9-417B-9056-1AB3C163E892}" srcOrd="6" destOrd="0" presId="urn:microsoft.com/office/officeart/2005/8/layout/radial5"/>
    <dgm:cxn modelId="{69A012B0-ECAD-4753-8312-DDB32EA92913}" type="presParOf" srcId="{5F0D2E2C-D0FA-47A1-8695-98047F1B0327}" destId="{058FAEE4-017C-47DB-BCC6-FE5072984A8B}" srcOrd="7" destOrd="0" presId="urn:microsoft.com/office/officeart/2005/8/layout/radial5"/>
    <dgm:cxn modelId="{E90CD024-C2B7-47D8-BC69-E1DCAD219ACF}" type="presParOf" srcId="{058FAEE4-017C-47DB-BCC6-FE5072984A8B}" destId="{32272352-0648-4D74-A9A5-FD56813FAEC0}" srcOrd="0" destOrd="0" presId="urn:microsoft.com/office/officeart/2005/8/layout/radial5"/>
    <dgm:cxn modelId="{FD24B6FF-A09B-4F93-B646-054A9AF0F591}" type="presParOf" srcId="{5F0D2E2C-D0FA-47A1-8695-98047F1B0327}" destId="{BE701E47-7772-4C88-82C4-2493159F0AC2}" srcOrd="8" destOrd="0" presId="urn:microsoft.com/office/officeart/2005/8/layout/radial5"/>
    <dgm:cxn modelId="{BCFE74A0-AD71-4306-B436-03A745AD806E}" type="presParOf" srcId="{5F0D2E2C-D0FA-47A1-8695-98047F1B0327}" destId="{F1A8A0C0-B8FB-4DCA-96C3-721B756F166B}" srcOrd="9" destOrd="0" presId="urn:microsoft.com/office/officeart/2005/8/layout/radial5"/>
    <dgm:cxn modelId="{002A5DEF-6A54-476A-A2A2-E5547B3C7A03}" type="presParOf" srcId="{F1A8A0C0-B8FB-4DCA-96C3-721B756F166B}" destId="{DD1FD9DF-AA99-4D34-83E0-6DFEFBC2BC4F}" srcOrd="0" destOrd="0" presId="urn:microsoft.com/office/officeart/2005/8/layout/radial5"/>
    <dgm:cxn modelId="{91E1956F-AB24-439C-B95A-E663ECE582C6}" type="presParOf" srcId="{5F0D2E2C-D0FA-47A1-8695-98047F1B0327}" destId="{3C5B759C-42D2-4401-AC16-E888F6949C29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35FF4C-5668-41D5-9368-E3ED2D3A1AB6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5789BE7C-3F82-4DB6-9C28-4FD115B065AC}">
      <dgm:prSet phldrT="[Texto]"/>
      <dgm:spPr/>
      <dgm:t>
        <a:bodyPr/>
        <a:lstStyle/>
        <a:p>
          <a:r>
            <a:rPr lang="es-MX" dirty="0" smtClean="0"/>
            <a:t>FINANZAS PERSONALES</a:t>
          </a:r>
          <a:endParaRPr lang="es-MX" dirty="0"/>
        </a:p>
      </dgm:t>
    </dgm:pt>
    <dgm:pt modelId="{982097AE-C053-4D29-9D42-D05A63CD0663}" type="parTrans" cxnId="{AD2685BC-269B-4AA7-9B20-3FDCFDBB96B5}">
      <dgm:prSet/>
      <dgm:spPr/>
      <dgm:t>
        <a:bodyPr/>
        <a:lstStyle/>
        <a:p>
          <a:endParaRPr lang="es-MX"/>
        </a:p>
      </dgm:t>
    </dgm:pt>
    <dgm:pt modelId="{6F0D8656-DC02-4775-869C-7C2C04E2E987}" type="sibTrans" cxnId="{AD2685BC-269B-4AA7-9B20-3FDCFDBB96B5}">
      <dgm:prSet/>
      <dgm:spPr/>
      <dgm:t>
        <a:bodyPr/>
        <a:lstStyle/>
        <a:p>
          <a:endParaRPr lang="es-MX"/>
        </a:p>
      </dgm:t>
    </dgm:pt>
    <dgm:pt modelId="{4E577286-E895-4F21-A28D-8F737B9710D1}">
      <dgm:prSet phldrT="[Texto]"/>
      <dgm:spPr/>
      <dgm:t>
        <a:bodyPr/>
        <a:lstStyle/>
        <a:p>
          <a:r>
            <a:rPr lang="es-MX" dirty="0" smtClean="0"/>
            <a:t>ASISTENCIA</a:t>
          </a:r>
          <a:endParaRPr lang="es-MX" dirty="0"/>
        </a:p>
      </dgm:t>
    </dgm:pt>
    <dgm:pt modelId="{05E37B62-F0C1-4027-954B-9B7AE107AC67}" type="parTrans" cxnId="{D5A2EFB2-3769-4DCC-93C3-D4ACF9F22D59}">
      <dgm:prSet/>
      <dgm:spPr/>
      <dgm:t>
        <a:bodyPr/>
        <a:lstStyle/>
        <a:p>
          <a:endParaRPr lang="es-MX"/>
        </a:p>
      </dgm:t>
    </dgm:pt>
    <dgm:pt modelId="{FB612E18-7606-45C0-997A-F2CFB6C1B1D1}" type="sibTrans" cxnId="{D5A2EFB2-3769-4DCC-93C3-D4ACF9F22D59}">
      <dgm:prSet/>
      <dgm:spPr/>
      <dgm:t>
        <a:bodyPr/>
        <a:lstStyle/>
        <a:p>
          <a:endParaRPr lang="es-MX"/>
        </a:p>
      </dgm:t>
    </dgm:pt>
    <dgm:pt modelId="{11207703-46F7-4FE2-AACC-668FF2DFBF94}">
      <dgm:prSet phldrT="[Texto]"/>
      <dgm:spPr/>
      <dgm:t>
        <a:bodyPr/>
        <a:lstStyle/>
        <a:p>
          <a:r>
            <a:rPr lang="es-MX" dirty="0" smtClean="0"/>
            <a:t>INTELIGENCIA</a:t>
          </a:r>
          <a:endParaRPr lang="es-MX" dirty="0"/>
        </a:p>
      </dgm:t>
    </dgm:pt>
    <dgm:pt modelId="{B320B9F1-622C-4336-8E22-25B18A93D69F}" type="parTrans" cxnId="{E74AAF5D-91C3-4A9A-BAAF-0FA33979B3F0}">
      <dgm:prSet/>
      <dgm:spPr/>
      <dgm:t>
        <a:bodyPr/>
        <a:lstStyle/>
        <a:p>
          <a:endParaRPr lang="es-MX"/>
        </a:p>
      </dgm:t>
    </dgm:pt>
    <dgm:pt modelId="{A1F03EA4-0757-48D2-9F79-A6D008559F33}" type="sibTrans" cxnId="{E74AAF5D-91C3-4A9A-BAAF-0FA33979B3F0}">
      <dgm:prSet/>
      <dgm:spPr/>
      <dgm:t>
        <a:bodyPr/>
        <a:lstStyle/>
        <a:p>
          <a:endParaRPr lang="es-MX"/>
        </a:p>
      </dgm:t>
    </dgm:pt>
    <dgm:pt modelId="{CE3EBBA9-1D7C-4EAD-BF4C-FB16F671DE4D}">
      <dgm:prSet phldrT="[Texto]"/>
      <dgm:spPr/>
      <dgm:t>
        <a:bodyPr/>
        <a:lstStyle/>
        <a:p>
          <a:r>
            <a:rPr lang="es-MX" dirty="0" smtClean="0"/>
            <a:t>INTERACTIVIDAD</a:t>
          </a:r>
          <a:endParaRPr lang="es-MX" dirty="0"/>
        </a:p>
      </dgm:t>
    </dgm:pt>
    <dgm:pt modelId="{61D80DB5-2802-4ED0-8566-BDC512F9716D}" type="parTrans" cxnId="{B61D55CC-C4AB-43F2-89DC-8848BAB5753B}">
      <dgm:prSet/>
      <dgm:spPr/>
      <dgm:t>
        <a:bodyPr/>
        <a:lstStyle/>
        <a:p>
          <a:endParaRPr lang="es-MX"/>
        </a:p>
      </dgm:t>
    </dgm:pt>
    <dgm:pt modelId="{77D592D4-564D-45E7-8758-6EE7929E142E}" type="sibTrans" cxnId="{B61D55CC-C4AB-43F2-89DC-8848BAB5753B}">
      <dgm:prSet/>
      <dgm:spPr/>
      <dgm:t>
        <a:bodyPr/>
        <a:lstStyle/>
        <a:p>
          <a:endParaRPr lang="es-MX"/>
        </a:p>
      </dgm:t>
    </dgm:pt>
    <dgm:pt modelId="{64313A46-2689-442B-8EE1-3C5002EC6C1C}" type="pres">
      <dgm:prSet presAssocID="{9835FF4C-5668-41D5-9368-E3ED2D3A1A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D233753-7464-49E5-A5DF-D53585A8D248}" type="pres">
      <dgm:prSet presAssocID="{5789BE7C-3F82-4DB6-9C28-4FD115B065A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CA26CA8-F1EC-4C27-B1E9-538126328A45}" type="pres">
      <dgm:prSet presAssocID="{6F0D8656-DC02-4775-869C-7C2C04E2E987}" presName="sibTrans" presStyleCnt="0"/>
      <dgm:spPr/>
    </dgm:pt>
    <dgm:pt modelId="{5136835F-D4BD-4680-80D8-3BA8F38170EE}" type="pres">
      <dgm:prSet presAssocID="{4E577286-E895-4F21-A28D-8F737B9710D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C4558DE-5189-4BA8-84CA-A11E2D170A05}" type="pres">
      <dgm:prSet presAssocID="{FB612E18-7606-45C0-997A-F2CFB6C1B1D1}" presName="sibTrans" presStyleCnt="0"/>
      <dgm:spPr/>
    </dgm:pt>
    <dgm:pt modelId="{EC9B89F2-9A37-4260-B1C1-076ED315D065}" type="pres">
      <dgm:prSet presAssocID="{11207703-46F7-4FE2-AACC-668FF2DFBF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F7A85F-2F31-45BC-A255-DC2FEB785A31}" type="pres">
      <dgm:prSet presAssocID="{A1F03EA4-0757-48D2-9F79-A6D008559F33}" presName="sibTrans" presStyleCnt="0"/>
      <dgm:spPr/>
    </dgm:pt>
    <dgm:pt modelId="{FDAF11F3-072F-47DB-BFD3-75533EE4DD6A}" type="pres">
      <dgm:prSet presAssocID="{CE3EBBA9-1D7C-4EAD-BF4C-FB16F671DE4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C5175E5-8052-4D4A-B8DD-0C94CDEEE1D0}" type="presOf" srcId="{11207703-46F7-4FE2-AACC-668FF2DFBF94}" destId="{EC9B89F2-9A37-4260-B1C1-076ED315D065}" srcOrd="0" destOrd="0" presId="urn:microsoft.com/office/officeart/2005/8/layout/default"/>
    <dgm:cxn modelId="{E74AAF5D-91C3-4A9A-BAAF-0FA33979B3F0}" srcId="{9835FF4C-5668-41D5-9368-E3ED2D3A1AB6}" destId="{11207703-46F7-4FE2-AACC-668FF2DFBF94}" srcOrd="2" destOrd="0" parTransId="{B320B9F1-622C-4336-8E22-25B18A93D69F}" sibTransId="{A1F03EA4-0757-48D2-9F79-A6D008559F33}"/>
    <dgm:cxn modelId="{4F02D03E-C673-4DEB-85F7-31A9506932D6}" type="presOf" srcId="{9835FF4C-5668-41D5-9368-E3ED2D3A1AB6}" destId="{64313A46-2689-442B-8EE1-3C5002EC6C1C}" srcOrd="0" destOrd="0" presId="urn:microsoft.com/office/officeart/2005/8/layout/default"/>
    <dgm:cxn modelId="{D5A2EFB2-3769-4DCC-93C3-D4ACF9F22D59}" srcId="{9835FF4C-5668-41D5-9368-E3ED2D3A1AB6}" destId="{4E577286-E895-4F21-A28D-8F737B9710D1}" srcOrd="1" destOrd="0" parTransId="{05E37B62-F0C1-4027-954B-9B7AE107AC67}" sibTransId="{FB612E18-7606-45C0-997A-F2CFB6C1B1D1}"/>
    <dgm:cxn modelId="{AD2685BC-269B-4AA7-9B20-3FDCFDBB96B5}" srcId="{9835FF4C-5668-41D5-9368-E3ED2D3A1AB6}" destId="{5789BE7C-3F82-4DB6-9C28-4FD115B065AC}" srcOrd="0" destOrd="0" parTransId="{982097AE-C053-4D29-9D42-D05A63CD0663}" sibTransId="{6F0D8656-DC02-4775-869C-7C2C04E2E987}"/>
    <dgm:cxn modelId="{659441C3-D3E2-44A2-B8FB-847A4C6A248E}" type="presOf" srcId="{5789BE7C-3F82-4DB6-9C28-4FD115B065AC}" destId="{BD233753-7464-49E5-A5DF-D53585A8D248}" srcOrd="0" destOrd="0" presId="urn:microsoft.com/office/officeart/2005/8/layout/default"/>
    <dgm:cxn modelId="{B61D55CC-C4AB-43F2-89DC-8848BAB5753B}" srcId="{9835FF4C-5668-41D5-9368-E3ED2D3A1AB6}" destId="{CE3EBBA9-1D7C-4EAD-BF4C-FB16F671DE4D}" srcOrd="3" destOrd="0" parTransId="{61D80DB5-2802-4ED0-8566-BDC512F9716D}" sibTransId="{77D592D4-564D-45E7-8758-6EE7929E142E}"/>
    <dgm:cxn modelId="{C24F5E40-7898-4051-9CBE-D30A6FF50666}" type="presOf" srcId="{4E577286-E895-4F21-A28D-8F737B9710D1}" destId="{5136835F-D4BD-4680-80D8-3BA8F38170EE}" srcOrd="0" destOrd="0" presId="urn:microsoft.com/office/officeart/2005/8/layout/default"/>
    <dgm:cxn modelId="{706790E1-BDD0-45CC-9A11-C5A2DAC1C550}" type="presOf" srcId="{CE3EBBA9-1D7C-4EAD-BF4C-FB16F671DE4D}" destId="{FDAF11F3-072F-47DB-BFD3-75533EE4DD6A}" srcOrd="0" destOrd="0" presId="urn:microsoft.com/office/officeart/2005/8/layout/default"/>
    <dgm:cxn modelId="{7DEEE9D5-30E9-4B6A-B976-24AB08463A5B}" type="presParOf" srcId="{64313A46-2689-442B-8EE1-3C5002EC6C1C}" destId="{BD233753-7464-49E5-A5DF-D53585A8D248}" srcOrd="0" destOrd="0" presId="urn:microsoft.com/office/officeart/2005/8/layout/default"/>
    <dgm:cxn modelId="{381DC4BF-E813-4EC3-AF3E-96AFCB6CE39C}" type="presParOf" srcId="{64313A46-2689-442B-8EE1-3C5002EC6C1C}" destId="{FCA26CA8-F1EC-4C27-B1E9-538126328A45}" srcOrd="1" destOrd="0" presId="urn:microsoft.com/office/officeart/2005/8/layout/default"/>
    <dgm:cxn modelId="{82F866E9-C4BA-4DFD-A26E-4C308CB2A477}" type="presParOf" srcId="{64313A46-2689-442B-8EE1-3C5002EC6C1C}" destId="{5136835F-D4BD-4680-80D8-3BA8F38170EE}" srcOrd="2" destOrd="0" presId="urn:microsoft.com/office/officeart/2005/8/layout/default"/>
    <dgm:cxn modelId="{FE679025-B8F9-4A09-BA17-B209AE113B34}" type="presParOf" srcId="{64313A46-2689-442B-8EE1-3C5002EC6C1C}" destId="{7C4558DE-5189-4BA8-84CA-A11E2D170A05}" srcOrd="3" destOrd="0" presId="urn:microsoft.com/office/officeart/2005/8/layout/default"/>
    <dgm:cxn modelId="{74C2BD52-8C24-499E-9342-25EBE92B7679}" type="presParOf" srcId="{64313A46-2689-442B-8EE1-3C5002EC6C1C}" destId="{EC9B89F2-9A37-4260-B1C1-076ED315D065}" srcOrd="4" destOrd="0" presId="urn:microsoft.com/office/officeart/2005/8/layout/default"/>
    <dgm:cxn modelId="{5C3B59A1-51DE-407C-9422-C2012ED13F90}" type="presParOf" srcId="{64313A46-2689-442B-8EE1-3C5002EC6C1C}" destId="{1DF7A85F-2F31-45BC-A255-DC2FEB785A31}" srcOrd="5" destOrd="0" presId="urn:microsoft.com/office/officeart/2005/8/layout/default"/>
    <dgm:cxn modelId="{33D9FAF6-EE0B-41B8-9CE4-D21E5BF6803B}" type="presParOf" srcId="{64313A46-2689-442B-8EE1-3C5002EC6C1C}" destId="{FDAF11F3-072F-47DB-BFD3-75533EE4DD6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33753-7464-49E5-A5DF-D53585A8D248}">
      <dsp:nvSpPr>
        <dsp:cNvPr id="0" name=""/>
        <dsp:cNvSpPr/>
      </dsp:nvSpPr>
      <dsp:spPr>
        <a:xfrm>
          <a:off x="1158049" y="1061"/>
          <a:ext cx="3030211" cy="1818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FINANZAS PERSONALES</a:t>
          </a:r>
          <a:endParaRPr lang="es-MX" sz="2900" kern="1200" dirty="0"/>
        </a:p>
      </dsp:txBody>
      <dsp:txXfrm>
        <a:off x="1158049" y="1061"/>
        <a:ext cx="3030211" cy="1818126"/>
      </dsp:txXfrm>
    </dsp:sp>
    <dsp:sp modelId="{5136835F-D4BD-4680-80D8-3BA8F38170EE}">
      <dsp:nvSpPr>
        <dsp:cNvPr id="0" name=""/>
        <dsp:cNvSpPr/>
      </dsp:nvSpPr>
      <dsp:spPr>
        <a:xfrm>
          <a:off x="4491282" y="1061"/>
          <a:ext cx="3030211" cy="1818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ASISTENCIA</a:t>
          </a:r>
          <a:endParaRPr lang="es-MX" sz="2900" kern="1200" dirty="0"/>
        </a:p>
      </dsp:txBody>
      <dsp:txXfrm>
        <a:off x="4491282" y="1061"/>
        <a:ext cx="3030211" cy="1818126"/>
      </dsp:txXfrm>
    </dsp:sp>
    <dsp:sp modelId="{EC9B89F2-9A37-4260-B1C1-076ED315D065}">
      <dsp:nvSpPr>
        <dsp:cNvPr id="0" name=""/>
        <dsp:cNvSpPr/>
      </dsp:nvSpPr>
      <dsp:spPr>
        <a:xfrm>
          <a:off x="1158049" y="2122209"/>
          <a:ext cx="3030211" cy="1818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INTELIGENCIA</a:t>
          </a:r>
          <a:endParaRPr lang="es-MX" sz="2900" kern="1200" dirty="0"/>
        </a:p>
      </dsp:txBody>
      <dsp:txXfrm>
        <a:off x="1158049" y="2122209"/>
        <a:ext cx="3030211" cy="1818126"/>
      </dsp:txXfrm>
    </dsp:sp>
    <dsp:sp modelId="{FDAF11F3-072F-47DB-BFD3-75533EE4DD6A}">
      <dsp:nvSpPr>
        <dsp:cNvPr id="0" name=""/>
        <dsp:cNvSpPr/>
      </dsp:nvSpPr>
      <dsp:spPr>
        <a:xfrm>
          <a:off x="4491282" y="2122209"/>
          <a:ext cx="3030211" cy="18181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INTERACTIVIDAD</a:t>
          </a:r>
          <a:endParaRPr lang="es-MX" sz="2900" kern="1200" dirty="0"/>
        </a:p>
      </dsp:txBody>
      <dsp:txXfrm>
        <a:off x="4491282" y="2122209"/>
        <a:ext cx="3030211" cy="1818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46" y="1531918"/>
            <a:ext cx="2679493" cy="38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279217"/>
            <a:ext cx="10632032" cy="4268965"/>
          </a:xfrm>
        </p:spPr>
        <p:txBody>
          <a:bodyPr/>
          <a:lstStyle/>
          <a:p>
            <a:r>
              <a:rPr lang="en-US" dirty="0" smtClean="0">
                <a:latin typeface="Pier Sans" panose="02000505000000020003" pitchFamily="50" charset="0"/>
              </a:rPr>
              <a:t>PROYECTO FINAL DE CUATRIMESTRE</a:t>
            </a:r>
            <a:endParaRPr lang="en-US" dirty="0">
              <a:latin typeface="Pier Sans" panose="020005050000000200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3277775"/>
            <a:ext cx="7034362" cy="7063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Pier Sans" panose="02000505000000020003" pitchFamily="50" charset="0"/>
              </a:rPr>
              <a:t>PROGRAMACIÓN ORIENTADA A EVENTOS</a:t>
            </a:r>
          </a:p>
          <a:p>
            <a:endParaRPr lang="en-US" dirty="0">
              <a:latin typeface="Pier Sans" panose="02000505000000020003" pitchFamily="50" charset="0"/>
            </a:endParaRPr>
          </a:p>
          <a:p>
            <a:r>
              <a:rPr lang="en-US" dirty="0" smtClean="0">
                <a:latin typeface="Pier Sans" panose="02000505000000020003" pitchFamily="50" charset="0"/>
              </a:rPr>
              <a:t>BY: EDUARDO HIDALGO DÍAZ RUGAMA… PRESENTA:</a:t>
            </a:r>
            <a:endParaRPr lang="en-US" dirty="0">
              <a:latin typeface="Pier Sans" panose="02000505000000020003" pitchFamily="50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88913" y="4858260"/>
            <a:ext cx="93698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Intro Head R Base" panose="00000500000000000000" pitchFamily="50" charset="0"/>
              </a:rPr>
              <a:t>PERSONAL FINANCE ASSISTANT</a:t>
            </a:r>
            <a:endParaRPr lang="es-MX" sz="6600" b="1" i="1" dirty="0">
              <a:solidFill>
                <a:schemeClr val="accent1">
                  <a:lumMod val="60000"/>
                  <a:lumOff val="40000"/>
                </a:schemeClr>
              </a:solidFill>
              <a:latin typeface="Intro Head R Base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5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038" y="906548"/>
            <a:ext cx="1891793" cy="70635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FUNDAMENTO</a:t>
            </a:r>
          </a:p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TEÓRICO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36568414"/>
              </p:ext>
            </p:extLst>
          </p:nvPr>
        </p:nvGraphicFramePr>
        <p:xfrm>
          <a:off x="1343231" y="308758"/>
          <a:ext cx="9308936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0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910" y="490913"/>
            <a:ext cx="9915896" cy="70635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OBJETIVO: De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manera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 integral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ayudar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 a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las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 personas a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administrar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mejor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sus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finanzas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personales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.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Pier Sans" panose="02000505000000020003" pitchFamily="50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347041533"/>
              </p:ext>
            </p:extLst>
          </p:nvPr>
        </p:nvGraphicFramePr>
        <p:xfrm>
          <a:off x="1793172" y="2493818"/>
          <a:ext cx="8679543" cy="3941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916382" y="1995055"/>
            <a:ext cx="23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CARACTERÍSTICAS</a:t>
            </a:r>
            <a:endParaRPr lang="es-MX" i="1" dirty="0">
              <a:solidFill>
                <a:schemeClr val="accent1">
                  <a:lumMod val="60000"/>
                  <a:lumOff val="40000"/>
                </a:schemeClr>
              </a:solidFill>
              <a:latin typeface="Pier Sans" panose="02000505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" y="456703"/>
            <a:ext cx="2493323" cy="2393373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37" y="3027549"/>
            <a:ext cx="2728103" cy="1593601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32" y="4798126"/>
            <a:ext cx="3470638" cy="187237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6" y="662047"/>
            <a:ext cx="4176271" cy="1982684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79" y="4191990"/>
            <a:ext cx="1321286" cy="1259105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17" y="4275118"/>
            <a:ext cx="1198913" cy="1139907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65" y="4275118"/>
            <a:ext cx="1133726" cy="1098508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978328" y="5949538"/>
            <a:ext cx="6196353" cy="4911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TECNOLOGÍAS IMPLEMENTADAS: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6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380851" y="476265"/>
            <a:ext cx="49327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Intro Head R Base" panose="00000500000000000000" pitchFamily="50" charset="0"/>
              </a:rPr>
              <a:t>¿</a:t>
            </a:r>
            <a:r>
              <a:rPr lang="en-US" sz="8000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Intro Head R Base" panose="00000500000000000000" pitchFamily="50" charset="0"/>
              </a:rPr>
              <a:t>Qué</a:t>
            </a:r>
            <a:r>
              <a:rPr lang="en-US" sz="8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Intro Head R Base" panose="00000500000000000000" pitchFamily="50" charset="0"/>
              </a:rPr>
              <a:t> </a:t>
            </a:r>
            <a:r>
              <a:rPr lang="en-US" sz="8000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Intro Head R Base" panose="00000500000000000000" pitchFamily="50" charset="0"/>
              </a:rPr>
              <a:t>es</a:t>
            </a:r>
            <a:r>
              <a:rPr lang="en-US" sz="8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Intro Head R Base" panose="00000500000000000000" pitchFamily="50" charset="0"/>
              </a:rPr>
              <a:t> PFA?</a:t>
            </a:r>
            <a:endParaRPr lang="es-MX" sz="8000" b="1" i="1" dirty="0">
              <a:solidFill>
                <a:schemeClr val="accent1">
                  <a:lumMod val="60000"/>
                  <a:lumOff val="40000"/>
                </a:schemeClr>
              </a:solidFill>
              <a:latin typeface="Intro Head R Base" panose="00000500000000000000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137050" y="2128051"/>
            <a:ext cx="3030211" cy="1818126"/>
            <a:chOff x="1158049" y="1061"/>
            <a:chExt cx="3030211" cy="1818126"/>
          </a:xfrm>
        </p:grpSpPr>
        <p:sp>
          <p:nvSpPr>
            <p:cNvPr id="5" name="Rectángulo 4"/>
            <p:cNvSpPr/>
            <p:nvPr/>
          </p:nvSpPr>
          <p:spPr>
            <a:xfrm>
              <a:off x="1158049" y="1061"/>
              <a:ext cx="3030211" cy="1818126"/>
            </a:xfrm>
            <a:prstGeom prst="rect">
              <a:avLst/>
            </a:prstGeom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1158049" y="1061"/>
              <a:ext cx="3030211" cy="1818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dirty="0" smtClean="0"/>
                <a:t>INGRESOS</a:t>
              </a:r>
              <a:endParaRPr lang="es-MX" sz="2900" kern="12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652146" y="3037114"/>
            <a:ext cx="3030211" cy="1818126"/>
            <a:chOff x="1158049" y="1061"/>
            <a:chExt cx="3030211" cy="1818126"/>
          </a:xfrm>
        </p:grpSpPr>
        <p:sp>
          <p:nvSpPr>
            <p:cNvPr id="8" name="Rectángulo 7"/>
            <p:cNvSpPr/>
            <p:nvPr/>
          </p:nvSpPr>
          <p:spPr>
            <a:xfrm>
              <a:off x="1158049" y="1061"/>
              <a:ext cx="3030211" cy="1818126"/>
            </a:xfrm>
            <a:prstGeom prst="rect">
              <a:avLst/>
            </a:prstGeom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1158049" y="1061"/>
              <a:ext cx="3030211" cy="1818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kern="1200" dirty="0" smtClean="0"/>
                <a:t>GASTOS</a:t>
              </a:r>
              <a:endParaRPr lang="es-MX" sz="2900" kern="120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167242" y="4206233"/>
            <a:ext cx="3316197" cy="1818126"/>
            <a:chOff x="1158049" y="1061"/>
            <a:chExt cx="3316197" cy="1818126"/>
          </a:xfrm>
        </p:grpSpPr>
        <p:sp>
          <p:nvSpPr>
            <p:cNvPr id="11" name="Rectángulo 10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kern="1200" dirty="0" smtClean="0"/>
                <a:t>ADMINISTRACIÓN</a:t>
              </a:r>
              <a:endParaRPr lang="es-MX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14562" y="340340"/>
            <a:ext cx="91053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Intro Head R Base" panose="00000500000000000000" pitchFamily="50" charset="0"/>
              </a:rPr>
              <a:t>IMPLEMENTACIONES FUTURAS</a:t>
            </a:r>
            <a:endParaRPr lang="es-MX" sz="6600" b="1" dirty="0">
              <a:solidFill>
                <a:schemeClr val="accent1">
                  <a:lumMod val="60000"/>
                  <a:lumOff val="40000"/>
                </a:schemeClr>
              </a:solidFill>
              <a:latin typeface="Intro Head R Base" panose="00000500000000000000" pitchFamily="50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7403743" y="2300461"/>
            <a:ext cx="3316197" cy="1032229"/>
            <a:chOff x="1158049" y="1061"/>
            <a:chExt cx="3316197" cy="1818126"/>
          </a:xfrm>
          <a:solidFill>
            <a:schemeClr val="accent2">
              <a:lumMod val="75000"/>
            </a:schemeClr>
          </a:solidFill>
        </p:grpSpPr>
        <p:sp>
          <p:nvSpPr>
            <p:cNvPr id="11" name="Rectángulo 10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dirty="0" smtClean="0"/>
                <a:t>TUTORIAL</a:t>
              </a:r>
              <a:endParaRPr lang="es-MX" sz="2900" kern="12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7403743" y="3466115"/>
            <a:ext cx="3316197" cy="1032229"/>
            <a:chOff x="1158049" y="1061"/>
            <a:chExt cx="3316197" cy="1818126"/>
          </a:xfrm>
          <a:solidFill>
            <a:schemeClr val="accent2">
              <a:lumMod val="75000"/>
            </a:schemeClr>
          </a:solidFill>
        </p:grpSpPr>
        <p:sp>
          <p:nvSpPr>
            <p:cNvPr id="14" name="Rectángulo 13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 14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 smtClean="0"/>
                <a:t>VERSIÓN MOVIL ENLAZADA A UN SERVIDOR</a:t>
              </a:r>
              <a:endParaRPr lang="es-MX" sz="2400" kern="12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403742" y="4631767"/>
            <a:ext cx="3316197" cy="1032231"/>
            <a:chOff x="1158049" y="1057"/>
            <a:chExt cx="3316197" cy="1818130"/>
          </a:xfrm>
          <a:solidFill>
            <a:schemeClr val="accent2">
              <a:lumMod val="75000"/>
            </a:schemeClr>
          </a:solidFill>
        </p:grpSpPr>
        <p:sp>
          <p:nvSpPr>
            <p:cNvPr id="17" name="Rectángulo 16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1158049" y="1057"/>
              <a:ext cx="3316197" cy="18181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dirty="0" smtClean="0"/>
                <a:t>ENTRADA DE VOZ</a:t>
              </a:r>
              <a:endParaRPr lang="es-MX" sz="2900" kern="12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386902" y="2300459"/>
            <a:ext cx="3316197" cy="1032229"/>
            <a:chOff x="1158049" y="1061"/>
            <a:chExt cx="3316197" cy="1818126"/>
          </a:xfrm>
          <a:solidFill>
            <a:schemeClr val="accent2">
              <a:lumMod val="75000"/>
            </a:schemeClr>
          </a:solidFill>
        </p:grpSpPr>
        <p:sp>
          <p:nvSpPr>
            <p:cNvPr id="20" name="Rectángulo 19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ángulo 20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dirty="0" smtClean="0"/>
                <a:t>SISTEMA PROGRESIVO</a:t>
              </a:r>
              <a:endParaRPr lang="es-MX" sz="2900" kern="12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386903" y="3466113"/>
            <a:ext cx="3316197" cy="1032229"/>
            <a:chOff x="1158049" y="1061"/>
            <a:chExt cx="3316197" cy="1818126"/>
          </a:xfrm>
          <a:solidFill>
            <a:schemeClr val="accent2">
              <a:lumMod val="75000"/>
            </a:schemeClr>
          </a:solidFill>
        </p:grpSpPr>
        <p:sp>
          <p:nvSpPr>
            <p:cNvPr id="23" name="Rectángulo 22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ángulo 23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kern="1200" dirty="0" smtClean="0"/>
                <a:t>NOTIFICACIONES AVANZADAS</a:t>
              </a:r>
              <a:endParaRPr lang="es-MX" sz="2900" kern="1200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386902" y="4631766"/>
            <a:ext cx="3316197" cy="1032229"/>
            <a:chOff x="1158049" y="1061"/>
            <a:chExt cx="3316197" cy="1818126"/>
          </a:xfrm>
          <a:solidFill>
            <a:schemeClr val="accent2">
              <a:lumMod val="75000"/>
            </a:schemeClr>
          </a:solidFill>
        </p:grpSpPr>
        <p:sp>
          <p:nvSpPr>
            <p:cNvPr id="26" name="Rectángulo 25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ángulo 26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kern="1200" dirty="0" smtClean="0"/>
                <a:t>DISEÑO VISUAL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dirty="0" smtClean="0"/>
                <a:t>ANIMACIONES</a:t>
              </a:r>
              <a:endParaRPr lang="es-MX" sz="2900" kern="1200" dirty="0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2391866" y="1888159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ETAPA 1</a:t>
            </a:r>
            <a:endParaRPr lang="es-MX" i="1" dirty="0">
              <a:solidFill>
                <a:schemeClr val="accent1">
                  <a:lumMod val="60000"/>
                  <a:lumOff val="40000"/>
                </a:schemeClr>
              </a:solidFill>
              <a:latin typeface="Pier Sans" panose="02000505000000020003" pitchFamily="50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8503708" y="182143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er Sans" panose="02000505000000020003" pitchFamily="50" charset="0"/>
              </a:rPr>
              <a:t>GENERAL</a:t>
            </a:r>
            <a:endParaRPr lang="es-MX" i="1" dirty="0">
              <a:solidFill>
                <a:schemeClr val="accent1">
                  <a:lumMod val="60000"/>
                  <a:lumOff val="40000"/>
                </a:schemeClr>
              </a:solidFill>
              <a:latin typeface="Pier Sans" panose="02000505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3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588821" y="4631765"/>
            <a:ext cx="6875813" cy="1032229"/>
            <a:chOff x="1158049" y="1061"/>
            <a:chExt cx="3316197" cy="1818126"/>
          </a:xfrm>
          <a:solidFill>
            <a:schemeClr val="accent2">
              <a:lumMod val="75000"/>
            </a:schemeClr>
          </a:solidFill>
        </p:grpSpPr>
        <p:sp>
          <p:nvSpPr>
            <p:cNvPr id="11" name="Rectángulo 10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dirty="0" smtClean="0"/>
                <a:t>CRÉDITOS</a:t>
              </a:r>
              <a:endParaRPr lang="es-MX" sz="2900" kern="12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2588821" y="1006047"/>
            <a:ext cx="6875813" cy="1032229"/>
            <a:chOff x="1158049" y="1061"/>
            <a:chExt cx="3316197" cy="1818126"/>
          </a:xfrm>
          <a:solidFill>
            <a:schemeClr val="accent2">
              <a:lumMod val="75000"/>
            </a:schemeClr>
          </a:solidFill>
        </p:grpSpPr>
        <p:sp>
          <p:nvSpPr>
            <p:cNvPr id="20" name="Rectángulo 19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ángulo 20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dirty="0" smtClean="0"/>
                <a:t>CONSUMO INTELIGENTE</a:t>
              </a:r>
              <a:endParaRPr lang="es-MX" sz="2900" kern="12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588821" y="2818906"/>
            <a:ext cx="6875813" cy="1032229"/>
            <a:chOff x="-956228" y="1061"/>
            <a:chExt cx="6875813" cy="1818126"/>
          </a:xfrm>
          <a:solidFill>
            <a:schemeClr val="accent2">
              <a:lumMod val="75000"/>
            </a:schemeClr>
          </a:solidFill>
        </p:grpSpPr>
        <p:sp>
          <p:nvSpPr>
            <p:cNvPr id="23" name="Rectángulo 22"/>
            <p:cNvSpPr/>
            <p:nvPr/>
          </p:nvSpPr>
          <p:spPr>
            <a:xfrm>
              <a:off x="1158049" y="1061"/>
              <a:ext cx="3316197" cy="1818126"/>
            </a:xfrm>
            <a:prstGeom prst="rect">
              <a:avLst/>
            </a:prstGeom>
            <a:grpFill/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ángulo 23"/>
            <p:cNvSpPr/>
            <p:nvPr/>
          </p:nvSpPr>
          <p:spPr>
            <a:xfrm>
              <a:off x="-956228" y="1061"/>
              <a:ext cx="6875813" cy="18181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900" kern="1200" dirty="0" smtClean="0"/>
                <a:t>AHORRO</a:t>
              </a:r>
              <a:endParaRPr lang="es-MX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862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99" y="1092531"/>
            <a:ext cx="2679493" cy="382207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55830" y="5327976"/>
            <a:ext cx="806663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Intro Head R Base" panose="00000500000000000000" pitchFamily="50" charset="0"/>
              </a:rPr>
              <a:t>GRACIAS POR SU ATENCIÓN</a:t>
            </a:r>
            <a:endParaRPr lang="es-MX" sz="6600" b="1" dirty="0">
              <a:solidFill>
                <a:schemeClr val="accent1">
                  <a:lumMod val="60000"/>
                  <a:lumOff val="40000"/>
                </a:schemeClr>
              </a:solidFill>
              <a:latin typeface="Intro Head R Base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9490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105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Century Schoolbook</vt:lpstr>
      <vt:lpstr>Corbel</vt:lpstr>
      <vt:lpstr>Intro Head R Base</vt:lpstr>
      <vt:lpstr>Pier Sans</vt:lpstr>
      <vt:lpstr>Headlines</vt:lpstr>
      <vt:lpstr>Presentación de PowerPoint</vt:lpstr>
      <vt:lpstr>PROYECTO FINAL DE CUATRIMESTRE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eduardo hidalgo</cp:lastModifiedBy>
  <cp:revision>12</cp:revision>
  <dcterms:created xsi:type="dcterms:W3CDTF">2015-09-18T22:12:45Z</dcterms:created>
  <dcterms:modified xsi:type="dcterms:W3CDTF">2016-08-12T06:08:41Z</dcterms:modified>
</cp:coreProperties>
</file>