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72" r:id="rId8"/>
    <p:sldId id="270" r:id="rId9"/>
    <p:sldId id="273" r:id="rId10"/>
    <p:sldId id="274" r:id="rId11"/>
    <p:sldId id="275" r:id="rId12"/>
    <p:sldId id="276" r:id="rId13"/>
    <p:sldId id="277" r:id="rId14"/>
    <p:sldId id="27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82" d="100"/>
          <a:sy n="82" d="100"/>
        </p:scale>
        <p:origin x="72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Simulator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Payton, Elizabeth, Zach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3 main methods:</a:t>
            </a:r>
          </a:p>
          <a:p>
            <a:pPr lvl="1"/>
            <a:r>
              <a:rPr lang="en-US" dirty="0"/>
              <a:t>Context switch in – passes in a PCB and reads its variables</a:t>
            </a:r>
          </a:p>
          <a:p>
            <a:pPr lvl="1"/>
            <a:r>
              <a:rPr lang="en-US" dirty="0"/>
              <a:t>Context switch out – updates the variables for the job’s PCB</a:t>
            </a:r>
          </a:p>
          <a:p>
            <a:pPr lvl="1"/>
            <a:r>
              <a:rPr lang="en-US" dirty="0"/>
              <a:t>Run – executes instructions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and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program file that includes instructions, data, and inherent information (Job, job size, priority </a:t>
            </a:r>
            <a:r>
              <a:rPr lang="en-US" dirty="0" err="1"/>
              <a:t>etc</a:t>
            </a:r>
            <a:r>
              <a:rPr lang="en-US" dirty="0"/>
              <a:t>), and execute</a:t>
            </a:r>
          </a:p>
          <a:p>
            <a:r>
              <a:rPr lang="en-US" dirty="0"/>
              <a:t>Jobs are Initially loaded onto the virtual hard disk</a:t>
            </a:r>
          </a:p>
          <a:p>
            <a:r>
              <a:rPr lang="en-US" dirty="0"/>
              <a:t>Jobs are loaded into RAM when job is ready to execute</a:t>
            </a:r>
          </a:p>
          <a:p>
            <a:r>
              <a:rPr lang="en-US" dirty="0"/>
              <a:t>Job is pushed to the CPU to execute each instruction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Descriptions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variables from user for</a:t>
            </a:r>
          </a:p>
          <a:p>
            <a:pPr lvl="1"/>
            <a:r>
              <a:rPr lang="en-US" dirty="0"/>
              <a:t>Number of pages</a:t>
            </a:r>
          </a:p>
          <a:p>
            <a:pPr lvl="1"/>
            <a:r>
              <a:rPr lang="en-US" dirty="0"/>
              <a:t>Page size</a:t>
            </a:r>
          </a:p>
          <a:p>
            <a:pPr lvl="1"/>
            <a:r>
              <a:rPr lang="en-US" dirty="0"/>
              <a:t>Number of CPUs</a:t>
            </a:r>
          </a:p>
          <a:p>
            <a:pPr lvl="1"/>
            <a:r>
              <a:rPr lang="en-US" dirty="0"/>
              <a:t>Sorting algorithm used</a:t>
            </a:r>
          </a:p>
          <a:p>
            <a:r>
              <a:rPr lang="en-US" dirty="0"/>
              <a:t>Starts loop that activates schedulers and dispatcher</a:t>
            </a:r>
          </a:p>
          <a:p>
            <a:r>
              <a:rPr lang="en-US" dirty="0"/>
              <a:t>Exports data to be reviewed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arbitrary methods used throughout the system</a:t>
            </a:r>
          </a:p>
          <a:p>
            <a:pPr lvl="1"/>
            <a:r>
              <a:rPr lang="en-US" dirty="0"/>
              <a:t>Long Term Scheduler</a:t>
            </a:r>
          </a:p>
          <a:p>
            <a:pPr lvl="1"/>
            <a:r>
              <a:rPr lang="en-US" dirty="0"/>
              <a:t>Short Term Scheduler</a:t>
            </a:r>
          </a:p>
          <a:p>
            <a:pPr lvl="1"/>
            <a:r>
              <a:rPr lang="en-US" dirty="0"/>
              <a:t>Sorting Algorithms</a:t>
            </a:r>
          </a:p>
          <a:p>
            <a:pPr lvl="1"/>
            <a:r>
              <a:rPr lang="en-US" dirty="0"/>
              <a:t>Dispatcher</a:t>
            </a:r>
          </a:p>
          <a:p>
            <a:r>
              <a:rPr lang="en-US" dirty="0"/>
              <a:t>Also contains objects used throughout system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Hard Disk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Loader</a:t>
            </a:r>
          </a:p>
          <a:p>
            <a:pPr lvl="1"/>
            <a:r>
              <a:rPr lang="en-US" dirty="0"/>
              <a:t>Reads program file one line at a time</a:t>
            </a:r>
          </a:p>
          <a:p>
            <a:pPr lvl="1"/>
            <a:r>
              <a:rPr lang="en-US" dirty="0"/>
              <a:t>Creates a PCB for each job</a:t>
            </a:r>
          </a:p>
        </p:txBody>
      </p:sp>
    </p:spTree>
    <p:extLst>
      <p:ext uri="{BB962C8B-B14F-4D97-AF65-F5344CB8AC3E}">
        <p14:creationId xmlns:p14="http://schemas.microsoft.com/office/powerpoint/2010/main" val="23783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methods used to store information about each job</a:t>
            </a:r>
          </a:p>
          <a:p>
            <a:pPr lvl="1"/>
            <a:r>
              <a:rPr lang="en-US" dirty="0"/>
              <a:t>Job number</a:t>
            </a:r>
          </a:p>
          <a:p>
            <a:pPr lvl="1"/>
            <a:r>
              <a:rPr lang="en-US" dirty="0"/>
              <a:t>Job Size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Job Priority</a:t>
            </a:r>
          </a:p>
          <a:p>
            <a:pPr lvl="1"/>
            <a:r>
              <a:rPr lang="en-US" dirty="0"/>
              <a:t>Data Counter</a:t>
            </a:r>
          </a:p>
          <a:p>
            <a:pPr lvl="1"/>
            <a:r>
              <a:rPr lang="en-US" dirty="0"/>
              <a:t>All timing related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temporarily holding instructions until sent to the CPU</a:t>
            </a:r>
          </a:p>
          <a:p>
            <a:r>
              <a:rPr lang="en-US" dirty="0"/>
              <a:t>Contains methods for determining what jobs can fit into the associated pages</a:t>
            </a:r>
          </a:p>
          <a:p>
            <a:r>
              <a:rPr lang="en-US" dirty="0"/>
              <a:t>Contains 2-dimensional array responsible for number of pages and page size</a:t>
            </a:r>
          </a:p>
          <a:p>
            <a:r>
              <a:rPr lang="en-US" dirty="0"/>
              <a:t>Contains methods for Load, Deallocate, and core dump</a:t>
            </a:r>
          </a:p>
        </p:txBody>
      </p:sp>
    </p:spTree>
    <p:extLst>
      <p:ext uri="{BB962C8B-B14F-4D97-AF65-F5344CB8AC3E}">
        <p14:creationId xmlns:p14="http://schemas.microsoft.com/office/powerpoint/2010/main" val="35974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</TotalTime>
  <Words>253</Words>
  <Application>Microsoft Office PowerPoint</Application>
  <PresentationFormat>Custom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OS Simulator</vt:lpstr>
      <vt:lpstr>What Does it do?</vt:lpstr>
      <vt:lpstr>Class Diagram</vt:lpstr>
      <vt:lpstr>Class Descriptions</vt:lpstr>
      <vt:lpstr>Driver</vt:lpstr>
      <vt:lpstr>OS</vt:lpstr>
      <vt:lpstr>Hard Disk</vt:lpstr>
      <vt:lpstr>PCB</vt:lpstr>
      <vt:lpstr>RAM</vt:lpstr>
      <vt:lpstr>CPU</vt:lpstr>
      <vt:lpstr>Benchmarks and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Simulator</dc:title>
  <dc:creator>Payton Mock</dc:creator>
  <cp:lastModifiedBy>Payton Mock</cp:lastModifiedBy>
  <cp:revision>3</cp:revision>
  <dcterms:created xsi:type="dcterms:W3CDTF">2016-12-01T21:47:28Z</dcterms:created>
  <dcterms:modified xsi:type="dcterms:W3CDTF">2016-12-01T22:05:26Z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