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72FB7-BE82-B6F2-26BF-96B4F76A725D}" v="150" dt="2022-11-30T02:20:23.836"/>
    <p1510:client id="{31E2A96D-22F8-5D31-7A47-7386678329EA}" v="61" dt="2022-11-29T12:39:08.103"/>
    <p1510:client id="{62F01B00-3288-EF64-5C66-49C92D90C97B}" v="147" dt="2022-11-28T23:11:32.723"/>
    <p1510:client id="{681FAD4A-4572-A62B-7F7A-C499F54A88DE}" v="32" dt="2022-11-27T23:05:28.233"/>
    <p1510:client id="{79D8FC23-5E5D-5E9E-97E9-1BA2CF8EC35A}" v="28" dt="2022-11-30T00:30:49.792"/>
    <p1510:client id="{A68BC428-9FB1-40BC-B7FF-B85C837A32E4}" v="16" dt="2022-11-25T18:29:04.017"/>
    <p1510:client id="{AB79114B-8CC5-5243-5020-B56687DB64A6}" v="2" dt="2022-11-29T23:33:24.773"/>
    <p1510:client id="{E48843E9-4956-B3E2-3804-C45EE428CD84}" v="10" dt="2022-11-29T17:58:3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2" d="100"/>
          <a:sy n="62" d="100"/>
        </p:scale>
        <p:origin x="2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landoabola.com.br/brasil-bate-a-polonia-e-assume-a-lideranca-na-liga-das-nacoes-de-vole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nisteriodoesporte/5136349883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landoabola.com.br/brasil-bate-ira-por-3-a-1-e-segue-lider-da-liga-das-naco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landoabola.com.br/o-bicampeao-olimpico-serginho-escadinha-encerra-a-carreira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andoabola.com.br/brasil-bate-a-china-e-pega-a-turquia-na-semifinal-da-liga-das-nacoes-de-volei-feminin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D633E94-D0A7-C89E-2D93-E2CA1FEF2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15423" b="3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38A241E-0395-41E5-8607-BAA2799A43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 Light"/>
              </a:rPr>
              <a:t>Volei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 Light"/>
              </a:rPr>
              <a:t>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 Light"/>
              </a:rPr>
              <a:t>Brasil</a:t>
            </a:r>
            <a:endParaRPr lang="en-US" sz="4800" dirty="0" err="1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Arial"/>
                <a:cs typeface="Calibri"/>
              </a:rPr>
              <a:t>Eduardo </a:t>
            </a:r>
            <a:r>
              <a:rPr lang="en-US" sz="2800" dirty="0" err="1">
                <a:solidFill>
                  <a:schemeClr val="tx2"/>
                </a:solidFill>
                <a:latin typeface="Arial"/>
                <a:cs typeface="Calibri"/>
              </a:rPr>
              <a:t>Jorgetti</a:t>
            </a:r>
            <a:r>
              <a:rPr lang="en-US" sz="2800" dirty="0">
                <a:solidFill>
                  <a:schemeClr val="tx2"/>
                </a:solidFill>
                <a:latin typeface="Arial"/>
                <a:cs typeface="Calibri"/>
              </a:rPr>
              <a:t> de Barros</a:t>
            </a:r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E352288-84AD-4CA8-BCD5-76C29D34E1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1F4A29C-3C1A-0C2C-35EC-818DE3F72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Arial"/>
                <a:cs typeface="Calibri Light"/>
              </a:rPr>
              <a:t>Contexto</a:t>
            </a:r>
            <a:endParaRPr lang="en-US" sz="3600">
              <a:latin typeface="Arial"/>
              <a:cs typeface="Arial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7C312039-DBF1-A53E-59F3-FD5B2F53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2600" dirty="0">
                <a:latin typeface="Arial"/>
                <a:cs typeface="Arial"/>
              </a:rPr>
              <a:t>O </a:t>
            </a:r>
            <a:r>
              <a:rPr lang="en-US" sz="2600" dirty="0" err="1">
                <a:latin typeface="Arial"/>
                <a:cs typeface="Arial"/>
              </a:rPr>
              <a:t>vôlei</a:t>
            </a:r>
            <a:r>
              <a:rPr lang="en-US" sz="2600" dirty="0">
                <a:latin typeface="Arial"/>
                <a:cs typeface="Arial"/>
              </a:rPr>
              <a:t> é um </a:t>
            </a:r>
            <a:r>
              <a:rPr lang="en-US" sz="2600" dirty="0" err="1">
                <a:latin typeface="Arial"/>
                <a:cs typeface="Arial"/>
              </a:rPr>
              <a:t>esporte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coletivo</a:t>
            </a:r>
            <a:endParaRPr lang="en-US" sz="2600" dirty="0">
              <a:latin typeface="Arial"/>
              <a:cs typeface="Arial"/>
            </a:endParaRPr>
          </a:p>
          <a:p>
            <a:pPr marL="457200" indent="-457200"/>
            <a:r>
              <a:rPr lang="en-US" sz="2600" dirty="0" err="1">
                <a:latin typeface="Arial"/>
                <a:cs typeface="Arial"/>
              </a:rPr>
              <a:t>Seleção</a:t>
            </a:r>
            <a:r>
              <a:rPr lang="en-US" sz="2600" dirty="0">
                <a:latin typeface="Arial"/>
                <a:cs typeface="Arial"/>
              </a:rPr>
              <a:t> Brasileira </a:t>
            </a:r>
            <a:r>
              <a:rPr lang="en-US" sz="2600" dirty="0" err="1">
                <a:latin typeface="Arial"/>
                <a:cs typeface="Arial"/>
              </a:rPr>
              <a:t>criada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2600" dirty="0" err="1">
                <a:latin typeface="Arial"/>
                <a:cs typeface="Arial"/>
              </a:rPr>
              <a:t>em</a:t>
            </a:r>
            <a:r>
              <a:rPr lang="en-US" sz="2600" dirty="0">
                <a:latin typeface="Arial"/>
                <a:cs typeface="Arial"/>
              </a:rPr>
              <a:t> 1955</a:t>
            </a:r>
          </a:p>
        </p:txBody>
      </p:sp>
    </p:spTree>
    <p:extLst>
      <p:ext uri="{BB962C8B-B14F-4D97-AF65-F5344CB8AC3E}">
        <p14:creationId xmlns:p14="http://schemas.microsoft.com/office/powerpoint/2010/main" val="37440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/>
                <a:cs typeface="Calibri Light"/>
              </a:rPr>
              <a:t>Por </a:t>
            </a:r>
            <a:r>
              <a:rPr lang="en-US" sz="3600">
                <a:latin typeface="Arial"/>
                <a:cs typeface="Calibri Light"/>
              </a:rPr>
              <a:t>quê</a:t>
            </a:r>
            <a:r>
              <a:rPr lang="en-US" sz="3600" dirty="0">
                <a:latin typeface="Arial"/>
                <a:cs typeface="Calibri Light"/>
              </a:rPr>
              <a:t> </a:t>
            </a:r>
            <a:r>
              <a:rPr lang="en-US" sz="3600">
                <a:latin typeface="Arial"/>
                <a:cs typeface="Calibri Light"/>
              </a:rPr>
              <a:t>Vôlei</a:t>
            </a:r>
            <a:r>
              <a:rPr lang="en-US" sz="3600" dirty="0">
                <a:latin typeface="Arial"/>
                <a:cs typeface="Calibri Light"/>
              </a:rPr>
              <a:t>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68589732-677D-D2A9-E17E-4FD24BE9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/>
            <a:endParaRPr lang="en-US" sz="2600">
              <a:latin typeface="Arial"/>
              <a:cs typeface="Calibri"/>
            </a:endParaRPr>
          </a:p>
          <a:p>
            <a:pPr marL="457200" indent="-457200"/>
            <a:r>
              <a:rPr lang="en-US" sz="2600" dirty="0" err="1">
                <a:latin typeface="Arial"/>
                <a:cs typeface="Calibri"/>
              </a:rPr>
              <a:t>Mudança</a:t>
            </a:r>
            <a:r>
              <a:rPr lang="en-US" sz="2600" dirty="0">
                <a:latin typeface="Arial"/>
                <a:cs typeface="Calibri"/>
              </a:rPr>
              <a:t> </a:t>
            </a:r>
            <a:r>
              <a:rPr lang="en-US" sz="2600" dirty="0" err="1">
                <a:latin typeface="Arial"/>
                <a:cs typeface="Calibri"/>
              </a:rPr>
              <a:t>na</a:t>
            </a:r>
            <a:r>
              <a:rPr lang="en-US" sz="2600" dirty="0">
                <a:latin typeface="Arial"/>
                <a:cs typeface="Calibri"/>
              </a:rPr>
              <a:t> </a:t>
            </a:r>
            <a:r>
              <a:rPr lang="en-US" sz="2600" dirty="0" err="1">
                <a:latin typeface="Arial"/>
                <a:cs typeface="Calibri"/>
              </a:rPr>
              <a:t>minha</a:t>
            </a:r>
            <a:r>
              <a:rPr lang="en-US" sz="2600" dirty="0">
                <a:latin typeface="Arial"/>
                <a:cs typeface="Calibri"/>
              </a:rPr>
              <a:t> </a:t>
            </a:r>
            <a:r>
              <a:rPr lang="en-US" sz="2600" dirty="0" err="1">
                <a:latin typeface="Arial"/>
                <a:cs typeface="Calibri"/>
              </a:rPr>
              <a:t>saúde</a:t>
            </a:r>
            <a:endParaRPr lang="en-US" sz="2600" dirty="0">
              <a:latin typeface="Arial"/>
              <a:cs typeface="Calibri"/>
            </a:endParaRPr>
          </a:p>
          <a:p>
            <a:pPr marL="457200" indent="-457200"/>
            <a:r>
              <a:rPr lang="en-US" sz="2600" dirty="0" err="1">
                <a:latin typeface="Arial"/>
                <a:cs typeface="Calibri"/>
              </a:rPr>
              <a:t>Mudança</a:t>
            </a:r>
            <a:r>
              <a:rPr lang="en-US" sz="2600" dirty="0">
                <a:latin typeface="Arial"/>
                <a:cs typeface="Calibri"/>
              </a:rPr>
              <a:t> </a:t>
            </a:r>
            <a:r>
              <a:rPr lang="en-US" sz="2600" dirty="0" err="1">
                <a:latin typeface="Arial"/>
                <a:cs typeface="Calibri"/>
              </a:rPr>
              <a:t>na</a:t>
            </a:r>
            <a:r>
              <a:rPr lang="en-US" sz="2600" dirty="0">
                <a:latin typeface="Arial"/>
                <a:cs typeface="Calibri"/>
              </a:rPr>
              <a:t> </a:t>
            </a:r>
            <a:r>
              <a:rPr lang="en-US" sz="2600" dirty="0" err="1">
                <a:latin typeface="Arial"/>
                <a:cs typeface="Calibri"/>
              </a:rPr>
              <a:t>minha</a:t>
            </a:r>
            <a:r>
              <a:rPr lang="en-US" sz="2600" dirty="0">
                <a:latin typeface="Arial"/>
                <a:cs typeface="Calibri"/>
              </a:rPr>
              <a:t> </a:t>
            </a:r>
            <a:r>
              <a:rPr lang="en-US" sz="2600" dirty="0" err="1">
                <a:latin typeface="Arial"/>
                <a:cs typeface="Calibri"/>
              </a:rPr>
              <a:t>vida</a:t>
            </a:r>
            <a:r>
              <a:rPr lang="en-US" sz="2600" dirty="0">
                <a:latin typeface="Arial"/>
                <a:cs typeface="Calibri"/>
              </a:rPr>
              <a:t> social</a:t>
            </a:r>
          </a:p>
          <a:p>
            <a:pPr marL="457200" indent="-457200"/>
            <a:endParaRPr lang="en-US" sz="1800">
              <a:latin typeface="Arial"/>
              <a:cs typeface="Calibri"/>
            </a:endParaRPr>
          </a:p>
          <a:p>
            <a:pPr marL="457200" indent="-457200"/>
            <a:endParaRPr lang="en-US" sz="1800">
              <a:latin typeface="Arial"/>
              <a:cs typeface="Calibri"/>
            </a:endParaRPr>
          </a:p>
        </p:txBody>
      </p:sp>
      <p:pic>
        <p:nvPicPr>
          <p:cNvPr id="4" name="WhatsApp Video 2022-11-29 at 23.22.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/>
          </a:blip>
          <a:stretch>
            <a:fillRect/>
          </a:stretch>
        </p:blipFill>
        <p:spPr>
          <a:xfrm>
            <a:off x="6726620" y="0"/>
            <a:ext cx="5465380" cy="68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group of men playing volleyball&#10;&#10;Description automatically generated">
            <a:extLst>
              <a:ext uri="{FF2B5EF4-FFF2-40B4-BE49-F238E27FC236}">
                <a16:creationId xmlns="" xmlns:a16="http://schemas.microsoft.com/office/drawing/2014/main" id="{96E86CF8-5FB5-9288-AC94-A0870DC9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b="1279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Arial"/>
                <a:cs typeface="Calibri Light"/>
              </a:rPr>
              <a:t>Objetivo</a:t>
            </a:r>
            <a:r>
              <a:rPr lang="en-US" sz="3600" dirty="0">
                <a:latin typeface="Arial"/>
                <a:cs typeface="Calibri Light"/>
              </a:rPr>
              <a:t> e </a:t>
            </a:r>
            <a:r>
              <a:rPr lang="en-US" sz="3600" dirty="0" err="1">
                <a:latin typeface="Arial"/>
                <a:cs typeface="Calibri Light"/>
              </a:rPr>
              <a:t>Justificativa</a:t>
            </a:r>
            <a:endParaRPr lang="en-US" sz="3600" dirty="0" err="1">
              <a:latin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D668B9C1-06F3-5BC8-5412-ABD4BDAC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500" dirty="0" err="1">
                <a:latin typeface="Arial"/>
                <a:cs typeface="Calibri"/>
              </a:rPr>
              <a:t>Trazer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entretenimento</a:t>
            </a:r>
            <a:r>
              <a:rPr lang="en-US" sz="2500" dirty="0">
                <a:latin typeface="Arial"/>
                <a:cs typeface="Calibri"/>
              </a:rPr>
              <a:t> para </a:t>
            </a:r>
            <a:r>
              <a:rPr lang="en-US" sz="2500" dirty="0" err="1">
                <a:latin typeface="Arial"/>
                <a:cs typeface="Calibri"/>
              </a:rPr>
              <a:t>os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fãs</a:t>
            </a:r>
            <a:r>
              <a:rPr lang="en-US" sz="2500" dirty="0">
                <a:latin typeface="Arial"/>
                <a:cs typeface="Calibri"/>
              </a:rPr>
              <a:t> da </a:t>
            </a:r>
            <a:r>
              <a:rPr lang="en-US" sz="2500" dirty="0" err="1">
                <a:latin typeface="Arial"/>
                <a:cs typeface="Calibri"/>
              </a:rPr>
              <a:t>seleção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brasileira</a:t>
            </a:r>
            <a:r>
              <a:rPr lang="en-US" sz="2500" dirty="0">
                <a:latin typeface="Arial"/>
                <a:cs typeface="Calibri"/>
              </a:rPr>
              <a:t> de </a:t>
            </a:r>
            <a:r>
              <a:rPr lang="en-US" sz="2500" dirty="0" err="1">
                <a:latin typeface="Arial"/>
                <a:cs typeface="Calibri"/>
              </a:rPr>
              <a:t>volei</a:t>
            </a:r>
            <a:r>
              <a:rPr lang="en-US" sz="2500" dirty="0">
                <a:latin typeface="Arial"/>
                <a:cs typeface="Calibri"/>
              </a:rPr>
              <a:t>, </a:t>
            </a:r>
            <a:r>
              <a:rPr lang="en-US" sz="2500" dirty="0" err="1">
                <a:latin typeface="Arial"/>
                <a:cs typeface="Calibri"/>
              </a:rPr>
              <a:t>ao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mesmor</a:t>
            </a:r>
            <a:r>
              <a:rPr lang="en-US" sz="2500" dirty="0">
                <a:latin typeface="Arial"/>
                <a:cs typeface="Calibri"/>
              </a:rPr>
              <a:t> tempo </a:t>
            </a:r>
            <a:r>
              <a:rPr lang="en-US" sz="2500" dirty="0" err="1">
                <a:latin typeface="Arial"/>
                <a:cs typeface="Calibri"/>
              </a:rPr>
              <a:t>em</a:t>
            </a:r>
            <a:r>
              <a:rPr lang="en-US" sz="2500" dirty="0">
                <a:latin typeface="Arial"/>
                <a:cs typeface="Calibri"/>
              </a:rPr>
              <a:t> que </a:t>
            </a:r>
            <a:r>
              <a:rPr lang="en-US" sz="2500" dirty="0" err="1">
                <a:latin typeface="Arial"/>
                <a:cs typeface="Calibri"/>
              </a:rPr>
              <a:t>tenta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atrair</a:t>
            </a:r>
            <a:r>
              <a:rPr lang="en-US" sz="2500" dirty="0">
                <a:latin typeface="Arial"/>
                <a:cs typeface="Calibri"/>
              </a:rPr>
              <a:t> a </a:t>
            </a:r>
            <a:r>
              <a:rPr lang="en-US" sz="2500" dirty="0" err="1">
                <a:latin typeface="Arial"/>
                <a:cs typeface="Calibri"/>
              </a:rPr>
              <a:t>atenção</a:t>
            </a:r>
            <a:r>
              <a:rPr lang="en-US" sz="2500" dirty="0">
                <a:latin typeface="Arial"/>
                <a:cs typeface="Calibri"/>
              </a:rPr>
              <a:t> de </a:t>
            </a:r>
            <a:r>
              <a:rPr lang="en-US" sz="2500" dirty="0" err="1">
                <a:latin typeface="Arial"/>
                <a:cs typeface="Calibri"/>
              </a:rPr>
              <a:t>quem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não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conhece</a:t>
            </a:r>
            <a:r>
              <a:rPr lang="en-US" sz="2500" dirty="0">
                <a:latin typeface="Arial"/>
                <a:cs typeface="Calibri"/>
              </a:rPr>
              <a:t> </a:t>
            </a:r>
            <a:r>
              <a:rPr lang="en-US" sz="2500" dirty="0" err="1">
                <a:latin typeface="Arial"/>
                <a:cs typeface="Calibri"/>
              </a:rPr>
              <a:t>muito</a:t>
            </a:r>
            <a:r>
              <a:rPr lang="en-US" sz="2500" dirty="0">
                <a:latin typeface="Arial"/>
                <a:cs typeface="Calibri"/>
              </a:rPr>
              <a:t>.</a:t>
            </a:r>
            <a:endParaRPr lang="en-US" sz="2500"/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1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A29927A3-8E77-1E8D-91E5-EA821AB50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5946" b="946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/>
                <a:cs typeface="Calibri Light"/>
              </a:rPr>
              <a:t>Valores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68589732-677D-D2A9-E17E-4FD24BE9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dirty="0" err="1">
                <a:latin typeface="Arial"/>
                <a:cs typeface="Calibri"/>
              </a:rPr>
              <a:t>Trabalho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em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equipe</a:t>
            </a:r>
            <a:endParaRPr lang="en-US">
              <a:latin typeface="Arial"/>
              <a:cs typeface="Calibri"/>
            </a:endParaRPr>
          </a:p>
          <a:p>
            <a:pPr marL="457200" indent="-457200"/>
            <a:r>
              <a:rPr lang="en-US" dirty="0" err="1">
                <a:latin typeface="Arial"/>
                <a:cs typeface="Calibri"/>
              </a:rPr>
              <a:t>Resiliência</a:t>
            </a:r>
          </a:p>
          <a:p>
            <a:pPr marL="457200" indent="-457200"/>
            <a:r>
              <a:rPr lang="en-US" dirty="0" err="1">
                <a:latin typeface="Arial"/>
                <a:cs typeface="Calibri"/>
              </a:rPr>
              <a:t>Confiança</a:t>
            </a:r>
          </a:p>
        </p:txBody>
      </p:sp>
    </p:spTree>
    <p:extLst>
      <p:ext uri="{BB962C8B-B14F-4D97-AF65-F5344CB8AC3E}">
        <p14:creationId xmlns:p14="http://schemas.microsoft.com/office/powerpoint/2010/main" val="22443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5BDABFC-2F49-1577-0768-FDAD94AE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749" y="-5321"/>
            <a:ext cx="12203498" cy="6868644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Arial"/>
                <a:cs typeface="Calibri Light"/>
              </a:rPr>
              <a:t>Desafios</a:t>
            </a:r>
            <a:r>
              <a:rPr lang="en-US" sz="3600" dirty="0" smtClean="0">
                <a:latin typeface="Arial"/>
                <a:cs typeface="Calibri Light"/>
              </a:rPr>
              <a:t> e </a:t>
            </a:r>
            <a:r>
              <a:rPr lang="en-US" sz="3600" dirty="0" err="1" smtClean="0">
                <a:latin typeface="Arial"/>
                <a:cs typeface="Calibri Light"/>
              </a:rPr>
              <a:t>Superação</a:t>
            </a:r>
            <a:endParaRPr lang="en-US" sz="3600" dirty="0">
              <a:latin typeface="Arial"/>
              <a:cs typeface="Calibri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68589732-677D-D2A9-E17E-4FD24BE9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dirty="0" smtClean="0">
                <a:latin typeface="Arial"/>
                <a:cs typeface="Calibri"/>
              </a:rPr>
              <a:t>API's</a:t>
            </a:r>
          </a:p>
          <a:p>
            <a:pPr marL="457200" indent="-457200"/>
            <a:r>
              <a:rPr lang="en-US" dirty="0" err="1" smtClean="0">
                <a:latin typeface="Arial"/>
                <a:cs typeface="Calibri"/>
              </a:rPr>
              <a:t>Organização</a:t>
            </a:r>
            <a:endParaRPr lang="en-US" dirty="0">
              <a:latin typeface="Arial"/>
              <a:cs typeface="Calibri"/>
            </a:endParaRPr>
          </a:p>
          <a:p>
            <a:pPr marL="457200" indent="-457200"/>
            <a:endParaRPr lang="en-US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dalidades que mais trouxeram medalhas olímpicas ao Brasil - Olimpíada  Todo 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Arial"/>
                <a:cs typeface="Calibri Light"/>
              </a:rPr>
              <a:t>Agradecimentos</a:t>
            </a:r>
            <a:endParaRPr lang="en-US" sz="3600" dirty="0">
              <a:latin typeface="Arial"/>
              <a:cs typeface="Calibri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68589732-677D-D2A9-E17E-4FD24BE9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dirty="0" err="1" smtClean="0">
                <a:latin typeface="Arial"/>
                <a:cs typeface="Calibri"/>
              </a:rPr>
              <a:t>Família</a:t>
            </a:r>
            <a:endParaRPr lang="en-US" dirty="0">
              <a:latin typeface="Arial"/>
              <a:cs typeface="Calibri"/>
            </a:endParaRPr>
          </a:p>
          <a:p>
            <a:pPr marL="457200" indent="-457200"/>
            <a:r>
              <a:rPr lang="en-US" dirty="0" smtClean="0">
                <a:latin typeface="Arial"/>
                <a:cs typeface="Calibri"/>
              </a:rPr>
              <a:t>Amigos</a:t>
            </a:r>
            <a:endParaRPr lang="en-US" dirty="0">
              <a:latin typeface="Arial"/>
              <a:cs typeface="Calibri"/>
            </a:endParaRPr>
          </a:p>
          <a:p>
            <a:pPr marL="457200" indent="-457200"/>
            <a:r>
              <a:rPr lang="en-US" dirty="0" err="1" smtClean="0">
                <a:latin typeface="Arial"/>
                <a:cs typeface="Calibri"/>
              </a:rPr>
              <a:t>Corpo</a:t>
            </a:r>
            <a:r>
              <a:rPr lang="en-US" dirty="0" smtClean="0">
                <a:latin typeface="Arial"/>
                <a:cs typeface="Calibri"/>
              </a:rPr>
              <a:t> </a:t>
            </a:r>
            <a:r>
              <a:rPr lang="en-US" dirty="0" err="1" smtClean="0">
                <a:latin typeface="Arial"/>
                <a:cs typeface="Calibri"/>
              </a:rPr>
              <a:t>Docente</a:t>
            </a:r>
            <a:endParaRPr lang="en-US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346128" y="-235221"/>
            <a:ext cx="12538128" cy="7144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3BE7D-2C35-0AE1-00B8-BD63C621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41" y="1505930"/>
            <a:ext cx="9007989" cy="183120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Arial"/>
                <a:cs typeface="Calibri Light"/>
              </a:rPr>
              <a:t>Obrigado Pela </a:t>
            </a:r>
            <a:r>
              <a:rPr lang="en-US" sz="3600" dirty="0" err="1" smtClean="0">
                <a:solidFill>
                  <a:srgbClr val="FFFF00"/>
                </a:solidFill>
                <a:latin typeface="Arial"/>
                <a:cs typeface="Calibri Light"/>
              </a:rPr>
              <a:t>Atenção</a:t>
            </a:r>
            <a:r>
              <a:rPr lang="en-US" sz="3600" dirty="0" smtClean="0">
                <a:solidFill>
                  <a:srgbClr val="FFFF00"/>
                </a:solidFill>
                <a:latin typeface="Arial"/>
                <a:cs typeface="Calibri Light"/>
              </a:rPr>
              <a:t>!</a:t>
            </a:r>
            <a:endParaRPr lang="en-US" sz="3600" dirty="0">
              <a:solidFill>
                <a:srgbClr val="FFFF00"/>
              </a:solidFill>
              <a:latin typeface="Arial"/>
              <a:cs typeface="Calibri Light"/>
            </a:endParaRPr>
          </a:p>
        </p:txBody>
      </p:sp>
      <p:pic>
        <p:nvPicPr>
          <p:cNvPr id="2052" name="Picture 4" descr="Bola de voleibol em fundo preto. | Foto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95" y="28860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78</Words>
  <Application>Microsoft Office PowerPoint</Application>
  <PresentationFormat>Widescreen</PresentationFormat>
  <Paragraphs>23</Paragraphs>
  <Slides>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Volei Brasil</vt:lpstr>
      <vt:lpstr>Contexto</vt:lpstr>
      <vt:lpstr>Por quê Vôlei?</vt:lpstr>
      <vt:lpstr>Objetivo e Justificativa</vt:lpstr>
      <vt:lpstr>Valores</vt:lpstr>
      <vt:lpstr>Desafios e Superação</vt:lpstr>
      <vt:lpstr>Agradecimentos</vt:lpstr>
      <vt:lpstr>Obrigado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174</cp:revision>
  <dcterms:created xsi:type="dcterms:W3CDTF">2022-11-25T18:14:48Z</dcterms:created>
  <dcterms:modified xsi:type="dcterms:W3CDTF">2022-11-30T05:08:08Z</dcterms:modified>
</cp:coreProperties>
</file>