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 isto, podemos partir para tomar algumas ações para aumentar o ticket médio dos países que possuem a maior quantidade de compras.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4ea9e17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4ea9e17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Ações: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Procurar expor maior quantidade de músicas desses top 10 compositores para cada um desses gêneros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4ea9e17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4ea9e17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Ações: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Verificar se os lucros são realmente maiores para estes 10 gêneros e, então, investir mais na venda das músicas que estão dentro desta segmentação top 10.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4ea9e17d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4ea9e17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Ações: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Divulgar os gêneros mais populares nas melhores cidades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984325" y="1418450"/>
            <a:ext cx="19356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Podemos perceber que, apesar dos EUA ter o maior total gasto, claramente os países com maior ticket médio sáo Hungria, Irlanda e República Checa.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3C78D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Medium Ticket Per Country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50" y="1345025"/>
            <a:ext cx="65532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984325" y="1418450"/>
            <a:ext cx="19356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Os melhores compositores em TotalUSD são necessariamente do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gênero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de Rock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3C78D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Top Composers With Genre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31" y="898850"/>
            <a:ext cx="6017232" cy="41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984325" y="1418450"/>
            <a:ext cx="19356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É Possível perceber que rock, Latin e Metal foram os gêneros que mais geraram receitas.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BC5BF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Total By Genre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6924" l="0" r="6924" t="0"/>
          <a:stretch/>
        </p:blipFill>
        <p:spPr>
          <a:xfrm>
            <a:off x="507500" y="1187863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984325" y="1418450"/>
            <a:ext cx="19356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 melhores cidades em termos de $ e os respectivos gêneros mais populares.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F9CB9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Top Cities With Genre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-9098" r="0" t="-7793"/>
          <a:stretch/>
        </p:blipFill>
        <p:spPr>
          <a:xfrm>
            <a:off x="271450" y="1050063"/>
            <a:ext cx="6235226" cy="38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