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B1CFB-44B1-4EA1-B1A3-506A3B906695}" v="139" dt="2024-06-28T21:12:1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E4B8-192B-430E-8E64-A2066CDC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pPr algn="ctr"/>
            <a:r>
              <a:rPr lang="pt-BR" sz="6000" b="1" dirty="0"/>
              <a:t>Método de desenvolvimento DSDM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387BFE-4864-4054-A196-9BBC562F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11" y="4382268"/>
            <a:ext cx="2767288" cy="1538832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Nomes:				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Joshua Quintana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Gabriel amaral	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joão porto	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Felipe </a:t>
            </a:r>
            <a:r>
              <a:rPr lang="pt-BR">
                <a:solidFill>
                  <a:schemeClr val="tx2">
                    <a:lumMod val="75000"/>
                  </a:schemeClr>
                </a:solidFill>
              </a:rPr>
              <a:t>Godoy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	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Matheus machado	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B2DDDB2-AAE4-A7B6-DC2F-FF775ED915C3}"/>
              </a:ext>
            </a:extLst>
          </p:cNvPr>
          <p:cNvSpPr txBox="1">
            <a:spLocks/>
          </p:cNvSpPr>
          <p:nvPr/>
        </p:nvSpPr>
        <p:spPr>
          <a:xfrm>
            <a:off x="3997874" y="4308891"/>
            <a:ext cx="3510473" cy="1604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ra: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1292311692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1292223098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1292221783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1292224830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12923116777</a:t>
            </a:r>
          </a:p>
        </p:txBody>
      </p:sp>
    </p:spTree>
    <p:extLst>
      <p:ext uri="{BB962C8B-B14F-4D97-AF65-F5344CB8AC3E}">
        <p14:creationId xmlns:p14="http://schemas.microsoft.com/office/powerpoint/2010/main" val="163935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899B-DC31-4261-A3C4-96618F59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5564"/>
            <a:ext cx="9404723" cy="1400530"/>
          </a:xfrm>
        </p:spPr>
        <p:txBody>
          <a:bodyPr/>
          <a:lstStyle/>
          <a:p>
            <a:pPr algn="ctr"/>
            <a:r>
              <a:rPr lang="pt-BR" sz="6000" b="1" dirty="0"/>
              <a:t>Princípios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BA649-DBD2-4DB6-A907-9CFF9B47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04" y="2316955"/>
            <a:ext cx="4851890" cy="4195481"/>
          </a:xfrm>
        </p:spPr>
        <p:txBody>
          <a:bodyPr>
            <a:noAutofit/>
          </a:bodyPr>
          <a:lstStyle/>
          <a:p>
            <a:r>
              <a:rPr lang="pt-BR" b="1" dirty="0"/>
              <a:t>Foco no Negócio</a:t>
            </a:r>
          </a:p>
          <a:p>
            <a:endParaRPr lang="pt-BR" dirty="0"/>
          </a:p>
          <a:p>
            <a:r>
              <a:rPr lang="pt-BR" b="1" dirty="0"/>
              <a:t>Entrega no Prazo</a:t>
            </a:r>
          </a:p>
          <a:p>
            <a:endParaRPr lang="pt-BR" dirty="0"/>
          </a:p>
          <a:p>
            <a:r>
              <a:rPr lang="pt-BR" b="1" dirty="0"/>
              <a:t>Colaboração</a:t>
            </a:r>
          </a:p>
          <a:p>
            <a:endParaRPr lang="pt-BR" dirty="0"/>
          </a:p>
          <a:p>
            <a:r>
              <a:rPr lang="pt-BR" b="1" dirty="0"/>
              <a:t>Qualidade e Ajuste</a:t>
            </a:r>
          </a:p>
          <a:p>
            <a:endParaRPr lang="pt-BR" sz="1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DB5C86E-C1D3-4449-9781-E0E19D8BF745}"/>
              </a:ext>
            </a:extLst>
          </p:cNvPr>
          <p:cNvSpPr txBox="1">
            <a:spLocks/>
          </p:cNvSpPr>
          <p:nvPr/>
        </p:nvSpPr>
        <p:spPr>
          <a:xfrm>
            <a:off x="6096000" y="1993785"/>
            <a:ext cx="3761064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pt-BR" sz="1600" dirty="0"/>
          </a:p>
          <a:p>
            <a:r>
              <a:rPr lang="pt-BR" b="1" dirty="0"/>
              <a:t>Iterativo e Incremental</a:t>
            </a:r>
          </a:p>
          <a:p>
            <a:endParaRPr lang="pt-BR" dirty="0"/>
          </a:p>
          <a:p>
            <a:r>
              <a:rPr lang="pt-BR" b="1" dirty="0"/>
              <a:t>Reversibilidade</a:t>
            </a:r>
          </a:p>
          <a:p>
            <a:endParaRPr lang="pt-BR" dirty="0"/>
          </a:p>
          <a:p>
            <a:r>
              <a:rPr lang="pt-BR" b="1" dirty="0"/>
              <a:t>Foco no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0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AABF-D711-46E8-966B-2BF44DF9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1" y="175881"/>
            <a:ext cx="9404723" cy="1400530"/>
          </a:xfrm>
        </p:spPr>
        <p:txBody>
          <a:bodyPr/>
          <a:lstStyle/>
          <a:p>
            <a:pPr algn="ctr"/>
            <a:r>
              <a:rPr lang="pt-BR" sz="6000" b="1" dirty="0"/>
              <a:t>Fases do Processo DSDM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7F885-B231-42F0-B7F9-2402A60A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777371" cy="4195481"/>
          </a:xfrm>
        </p:spPr>
        <p:txBody>
          <a:bodyPr/>
          <a:lstStyle/>
          <a:p>
            <a:r>
              <a:rPr lang="pt-BR" b="1" dirty="0"/>
              <a:t>Pré-projeto</a:t>
            </a:r>
          </a:p>
          <a:p>
            <a:endParaRPr lang="pt-BR" b="1" dirty="0"/>
          </a:p>
          <a:p>
            <a:r>
              <a:rPr lang="pt-BR" b="1" dirty="0"/>
              <a:t>Estudo de Viabilidade</a:t>
            </a:r>
          </a:p>
          <a:p>
            <a:endParaRPr lang="pt-BR" b="1" dirty="0"/>
          </a:p>
          <a:p>
            <a:r>
              <a:rPr lang="pt-BR" b="1" dirty="0"/>
              <a:t>Estudo de Fundamentos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979E57B-1A82-4761-998B-8085A399F201}"/>
              </a:ext>
            </a:extLst>
          </p:cNvPr>
          <p:cNvSpPr txBox="1">
            <a:spLocks/>
          </p:cNvSpPr>
          <p:nvPr/>
        </p:nvSpPr>
        <p:spPr>
          <a:xfrm>
            <a:off x="5939406" y="2050533"/>
            <a:ext cx="477737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/>
              <a:t>Iteração de Projeto e Construção</a:t>
            </a:r>
          </a:p>
          <a:p>
            <a:endParaRPr lang="pt-BR" b="1" dirty="0"/>
          </a:p>
          <a:p>
            <a:r>
              <a:rPr lang="pt-BR" b="1" dirty="0"/>
              <a:t>Implementação</a:t>
            </a:r>
          </a:p>
          <a:p>
            <a:endParaRPr lang="pt-BR" b="1" dirty="0"/>
          </a:p>
          <a:p>
            <a:r>
              <a:rPr lang="pt-BR" b="1" dirty="0"/>
              <a:t>Pós-projeto</a:t>
            </a:r>
          </a:p>
        </p:txBody>
      </p:sp>
    </p:spTree>
    <p:extLst>
      <p:ext uri="{BB962C8B-B14F-4D97-AF65-F5344CB8AC3E}">
        <p14:creationId xmlns:p14="http://schemas.microsoft.com/office/powerpoint/2010/main" val="362493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E579-6967-40F8-A229-2FE34DFC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6824"/>
            <a:ext cx="9404723" cy="1400530"/>
          </a:xfrm>
        </p:spPr>
        <p:txBody>
          <a:bodyPr/>
          <a:lstStyle/>
          <a:p>
            <a:pPr algn="ctr"/>
            <a:r>
              <a:rPr lang="pt-BR" sz="5600" b="1" dirty="0"/>
              <a:t>Papéis e Responsabilidades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1D300-42F9-485C-BD80-90F2E8D8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49" y="2287810"/>
            <a:ext cx="4265642" cy="4195481"/>
          </a:xfrm>
        </p:spPr>
        <p:txBody>
          <a:bodyPr>
            <a:normAutofit/>
          </a:bodyPr>
          <a:lstStyle/>
          <a:p>
            <a:r>
              <a:rPr lang="pt-BR" b="1" dirty="0"/>
              <a:t>Patrocinador Executivo</a:t>
            </a:r>
          </a:p>
          <a:p>
            <a:endParaRPr lang="pt-BR" b="1" dirty="0"/>
          </a:p>
          <a:p>
            <a:r>
              <a:rPr lang="pt-BR" b="1" dirty="0"/>
              <a:t>Gerente de Projeto</a:t>
            </a:r>
          </a:p>
          <a:p>
            <a:endParaRPr lang="pt-BR" b="1" dirty="0"/>
          </a:p>
          <a:p>
            <a:r>
              <a:rPr lang="pt-BR" b="1" dirty="0"/>
              <a:t>Usuário Final</a:t>
            </a:r>
          </a:p>
          <a:p>
            <a:endParaRPr lang="pt-BR" b="1" dirty="0"/>
          </a:p>
          <a:p>
            <a:r>
              <a:rPr lang="pt-BR" b="1" dirty="0"/>
              <a:t>Desenvolvedores</a:t>
            </a:r>
          </a:p>
          <a:p>
            <a:endParaRPr lang="pt-BR" b="1" dirty="0"/>
          </a:p>
          <a:p>
            <a:r>
              <a:rPr lang="pt-BR" b="1" dirty="0"/>
              <a:t>Facilitador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1DC011B-6B23-4490-8092-13A6BD222355}"/>
              </a:ext>
            </a:extLst>
          </p:cNvPr>
          <p:cNvSpPr txBox="1">
            <a:spLocks/>
          </p:cNvSpPr>
          <p:nvPr/>
        </p:nvSpPr>
        <p:spPr>
          <a:xfrm>
            <a:off x="5953548" y="2052917"/>
            <a:ext cx="426564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907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DBBE2-F7F6-4A30-A7CC-F2925B4C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b="1" dirty="0"/>
              <a:t>Técnicas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309FE-236E-47C7-AE70-B3813B67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Período de entregas</a:t>
            </a:r>
          </a:p>
          <a:p>
            <a:endParaRPr lang="pt-BR" b="1" dirty="0"/>
          </a:p>
          <a:p>
            <a:r>
              <a:rPr lang="pt-BR" b="1" dirty="0"/>
              <a:t>Workshops Facilitados</a:t>
            </a:r>
          </a:p>
          <a:p>
            <a:endParaRPr lang="pt-BR" b="1" dirty="0"/>
          </a:p>
          <a:p>
            <a:r>
              <a:rPr lang="pt-BR" b="1" dirty="0"/>
              <a:t>Prototipagem</a:t>
            </a:r>
          </a:p>
          <a:p>
            <a:endParaRPr lang="pt-BR" b="1" dirty="0"/>
          </a:p>
          <a:p>
            <a:r>
              <a:rPr lang="pt-BR" b="1" dirty="0"/>
              <a:t>Desenvolvimento Iterativo</a:t>
            </a:r>
          </a:p>
        </p:txBody>
      </p:sp>
    </p:spTree>
    <p:extLst>
      <p:ext uri="{BB962C8B-B14F-4D97-AF65-F5344CB8AC3E}">
        <p14:creationId xmlns:p14="http://schemas.microsoft.com/office/powerpoint/2010/main" val="373242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E2A8-3818-4EB3-8B84-4CD960DB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b="1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53408-497A-4620-944B-D8385FF3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Flexibilidade</a:t>
            </a:r>
          </a:p>
          <a:p>
            <a:endParaRPr lang="pt-BR" b="1" dirty="0"/>
          </a:p>
          <a:p>
            <a:r>
              <a:rPr lang="pt-BR" b="1" dirty="0"/>
              <a:t>Rápida Entrega</a:t>
            </a:r>
          </a:p>
          <a:p>
            <a:endParaRPr lang="pt-BR" b="1" dirty="0"/>
          </a:p>
          <a:p>
            <a:r>
              <a:rPr lang="pt-BR" b="1" dirty="0"/>
              <a:t>Alta Qualidade</a:t>
            </a:r>
          </a:p>
          <a:p>
            <a:endParaRPr lang="pt-BR" b="1" dirty="0"/>
          </a:p>
          <a:p>
            <a:r>
              <a:rPr lang="pt-BR" b="1" dirty="0"/>
              <a:t>Engajamento do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2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C81D-0522-4C4C-9681-D9FB4642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5829"/>
            <a:ext cx="9404723" cy="1400530"/>
          </a:xfrm>
        </p:spPr>
        <p:txBody>
          <a:bodyPr/>
          <a:lstStyle/>
          <a:p>
            <a:pPr algn="ctr"/>
            <a:r>
              <a:rPr lang="pt-BR" sz="6000" b="1" dirty="0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18871-CE49-4DD7-90C7-28633A53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905" y="1328547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EF53A5"/>
              </a:buClr>
            </a:pPr>
            <a:r>
              <a:rPr lang="pt-BR" sz="1800">
                <a:ea typeface="+mj-lt"/>
                <a:cs typeface="+mj-lt"/>
              </a:rPr>
              <a:t>O Método de Desenvolvimento DSDM</a:t>
            </a:r>
            <a:r>
              <a:rPr lang="pt-BR" sz="1800" dirty="0">
                <a:ea typeface="+mj-lt"/>
                <a:cs typeface="+mj-lt"/>
              </a:rPr>
              <a:t> é uma abordagem ágil eficaz que foca na entrega rápida e contínua de soluções de software. Baseia-se em princípios fundamentais como foco no negócio, entrega no prazo, colaboração, qualidade e ajuste, iteração incremental, reversibilidade e foco no cliente. As fases do DSDM incluem pré-projeto, estudo de viabilidade, estudo de fundamentos, iteração de projeto e construção, implementação e pós-projeto, oferecendo um caminho estruturado para o desenvolvimento.</a:t>
            </a:r>
            <a:endParaRPr lang="pt-BR" sz="1800"/>
          </a:p>
          <a:p>
            <a:pPr>
              <a:buClr>
                <a:srgbClr val="EF53A5"/>
              </a:buClr>
            </a:pPr>
            <a:r>
              <a:rPr lang="pt-BR" sz="1800" dirty="0">
                <a:ea typeface="+mj-lt"/>
                <a:cs typeface="+mj-lt"/>
              </a:rPr>
              <a:t>Papéis e responsabilidades são claramente definidos, garantindo alinhamento e engajamento das partes interessadas. Técnicas como períodos de entrega, workshops facilitados, prototipagem e desenvolvimento iterativo promovem flexibilidade e rápida adaptação às mudanças, resultando em produtos de alta qualidade. Os benefícios do DSDM incluem flexibilidade, rápida entrega, alta qualidade e engajamento do cliente, comprovando sua eficácia e relevância no desenvolvimento de software. Em resumo, o DSDM é uma abordagem comprovada e eficiente para o desenvolvimento ágil de software, garantindo a entrega contínua de valor e a satisfação do cliente.</a:t>
            </a:r>
          </a:p>
          <a:p>
            <a:pPr>
              <a:buClr>
                <a:srgbClr val="EF53A5"/>
              </a:buClr>
            </a:pPr>
            <a:endParaRPr lang="pt-BR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45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148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Íon</vt:lpstr>
      <vt:lpstr>Método de desenvolvimento DSDM</vt:lpstr>
      <vt:lpstr>Princípios Fundamentais</vt:lpstr>
      <vt:lpstr>Fases do Processo DSDM</vt:lpstr>
      <vt:lpstr>Papéis e Responsabilidades</vt:lpstr>
      <vt:lpstr>Técnicas Utilizadas</vt:lpstr>
      <vt:lpstr>Benefícios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desenvolvimento DSDM</dc:title>
  <dc:creator>Fábio da Rosa Pinto - 1292412617</dc:creator>
  <cp:lastModifiedBy>Fábio da Rosa Pinto - 1292412617</cp:lastModifiedBy>
  <cp:revision>74</cp:revision>
  <dcterms:created xsi:type="dcterms:W3CDTF">2024-06-26T22:47:35Z</dcterms:created>
  <dcterms:modified xsi:type="dcterms:W3CDTF">2024-06-28T21:12:36Z</dcterms:modified>
</cp:coreProperties>
</file>