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43225" y="1974825"/>
            <a:ext cx="1803600" cy="1030800"/>
          </a:xfrm>
          <a:prstGeom prst="rect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/>
              <a:t>Key Words for Company Name</a:t>
            </a:r>
            <a:endParaRPr sz="1800"/>
          </a:p>
        </p:txBody>
      </p:sp>
      <p:sp>
        <p:nvSpPr>
          <p:cNvPr id="55" name="Google Shape;55;p13"/>
          <p:cNvSpPr txBox="1"/>
          <p:nvPr/>
        </p:nvSpPr>
        <p:spPr>
          <a:xfrm>
            <a:off x="699125" y="684125"/>
            <a:ext cx="22917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Bio Signal 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851525" y="1326825"/>
            <a:ext cx="22917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Analog to Digital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851525" y="1969525"/>
            <a:ext cx="22917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Open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851525" y="2612225"/>
            <a:ext cx="22917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Public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5841475" y="839025"/>
            <a:ext cx="22917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Health Lifestlye Entertainment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6032275" y="1814625"/>
            <a:ext cx="22917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Innovation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6174075" y="2612225"/>
            <a:ext cx="22917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Sensing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6032275" y="3254925"/>
            <a:ext cx="22917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Intelligent System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3426150" y="3742725"/>
            <a:ext cx="22917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Sensing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3045588" y="351225"/>
            <a:ext cx="22917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 </a:t>
            </a:r>
            <a:r>
              <a:rPr lang="de"/>
              <a:t>Processing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465175" y="3897625"/>
            <a:ext cx="22917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No Expertise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1573650" y="3177475"/>
            <a:ext cx="22917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Personal Use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