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58" r:id="rId5"/>
    <p:sldMasterId id="2147483690" r:id="rId6"/>
  </p:sldMasterIdLst>
  <p:notesMasterIdLst>
    <p:notesMasterId r:id="rId33"/>
  </p:notesMasterIdLst>
  <p:handoutMasterIdLst>
    <p:handoutMasterId r:id="rId34"/>
  </p:handoutMasterIdLst>
  <p:sldIdLst>
    <p:sldId id="332" r:id="rId7"/>
    <p:sldId id="333" r:id="rId8"/>
    <p:sldId id="361" r:id="rId9"/>
    <p:sldId id="335" r:id="rId10"/>
    <p:sldId id="336" r:id="rId11"/>
    <p:sldId id="337" r:id="rId12"/>
    <p:sldId id="338" r:id="rId13"/>
    <p:sldId id="362" r:id="rId14"/>
    <p:sldId id="363" r:id="rId15"/>
    <p:sldId id="364" r:id="rId16"/>
    <p:sldId id="343" r:id="rId17"/>
    <p:sldId id="344" r:id="rId18"/>
    <p:sldId id="345" r:id="rId19"/>
    <p:sldId id="347" r:id="rId20"/>
    <p:sldId id="346" r:id="rId21"/>
    <p:sldId id="348" r:id="rId22"/>
    <p:sldId id="358" r:id="rId23"/>
    <p:sldId id="352" r:id="rId24"/>
    <p:sldId id="356" r:id="rId25"/>
    <p:sldId id="353" r:id="rId26"/>
    <p:sldId id="354" r:id="rId27"/>
    <p:sldId id="355" r:id="rId28"/>
    <p:sldId id="357" r:id="rId29"/>
    <p:sldId id="359" r:id="rId30"/>
    <p:sldId id="360" r:id="rId31"/>
    <p:sldId id="36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40">
          <p15:clr>
            <a:srgbClr val="A4A3A4"/>
          </p15:clr>
        </p15:guide>
        <p15:guide id="3" orient="horz" pos="213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FFE1"/>
    <a:srgbClr val="CCFFDD"/>
    <a:srgbClr val="FFF7BF"/>
    <a:srgbClr val="00FFBB"/>
    <a:srgbClr val="1E2EFF"/>
    <a:srgbClr val="E5044F"/>
    <a:srgbClr val="FE066D"/>
    <a:srgbClr val="C70129"/>
    <a:srgbClr val="7E00FF"/>
    <a:srgbClr val="FFB60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76" autoAdjust="0"/>
    <p:restoredTop sz="62980" autoAdjust="0"/>
  </p:normalViewPr>
  <p:slideViewPr>
    <p:cSldViewPr snapToGrid="0">
      <p:cViewPr varScale="1">
        <p:scale>
          <a:sx n="43" d="100"/>
          <a:sy n="43" d="100"/>
        </p:scale>
        <p:origin x="1288" y="44"/>
      </p:cViewPr>
      <p:guideLst>
        <p:guide orient="horz" pos="2328"/>
        <p:guide pos="3840"/>
        <p:guide orient="horz" pos="2136"/>
      </p:guideLst>
    </p:cSldViewPr>
  </p:slideViewPr>
  <p:notesTextViewPr>
    <p:cViewPr>
      <p:scale>
        <a:sx n="1" d="1"/>
        <a:sy n="1" d="1"/>
      </p:scale>
      <p:origin x="0" y="0"/>
    </p:cViewPr>
  </p:notesTextViewPr>
  <p:sorterViewPr>
    <p:cViewPr>
      <p:scale>
        <a:sx n="150" d="100"/>
        <a:sy n="150" d="100"/>
      </p:scale>
      <p:origin x="0" y="0"/>
    </p:cViewPr>
  </p:sorterViewPr>
  <p:notesViewPr>
    <p:cSldViewPr snapToGrid="0">
      <p:cViewPr varScale="1">
        <p:scale>
          <a:sx n="50" d="100"/>
          <a:sy n="50" d="100"/>
        </p:scale>
        <p:origin x="2574" y="1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17928443522569E-4"/>
          <c:y val="0.29420203881719198"/>
          <c:w val="0.95937499999999998"/>
          <c:h val="0.70579799312563496"/>
        </c:manualLayout>
      </c:layout>
      <c:barChart>
        <c:barDir val="bar"/>
        <c:grouping val="clustered"/>
        <c:varyColors val="0"/>
        <c:ser>
          <c:idx val="0"/>
          <c:order val="0"/>
          <c:tx>
            <c:strRef>
              <c:f>Sheet1!$A$1</c:f>
              <c:strCache>
                <c:ptCount val="1"/>
                <c:pt idx="0">
                  <c:v> </c:v>
                </c:pt>
              </c:strCache>
            </c:strRef>
          </c:tx>
          <c:spPr>
            <a:solidFill>
              <a:schemeClr val="accent1"/>
            </a:solidFill>
            <a:ln>
              <a:noFill/>
            </a:ln>
            <a:effectLst/>
          </c:spPr>
          <c:invertIfNegative val="0"/>
          <c:val>
            <c:numRef>
              <c:f>Sheet1!$A$2</c:f>
              <c:numCache>
                <c:formatCode>General</c:formatCode>
                <c:ptCount val="1"/>
                <c:pt idx="0">
                  <c:v>0</c:v>
                </c:pt>
              </c:numCache>
            </c:numRef>
          </c:val>
          <c:extLst>
            <c:ext xmlns:c16="http://schemas.microsoft.com/office/drawing/2014/chart" uri="{C3380CC4-5D6E-409C-BE32-E72D297353CC}">
              <c16:uniqueId val="{00000000-491C-4A42-8A13-5E21DDC89435}"/>
            </c:ext>
          </c:extLst>
        </c:ser>
        <c:ser>
          <c:idx val="1"/>
          <c:order val="1"/>
          <c:tx>
            <c:strRef>
              <c:f>Sheet1!$B$1</c:f>
              <c:strCache>
                <c:ptCount val="1"/>
                <c:pt idx="0">
                  <c:v>Series 1</c:v>
                </c:pt>
              </c:strCache>
            </c:strRef>
          </c:tx>
          <c:spPr>
            <a:solidFill>
              <a:srgbClr val="FF9500"/>
            </a:solidFill>
            <a:ln>
              <a:noFill/>
            </a:ln>
            <a:effectLst/>
          </c:spPr>
          <c:invertIfNegative val="0"/>
          <c:val>
            <c:numRef>
              <c:f>Sheet1!$B$2</c:f>
              <c:numCache>
                <c:formatCode>General</c:formatCode>
                <c:ptCount val="1"/>
                <c:pt idx="0">
                  <c:v>0.38900000000000001</c:v>
                </c:pt>
              </c:numCache>
            </c:numRef>
          </c:val>
          <c:extLst>
            <c:ext xmlns:c16="http://schemas.microsoft.com/office/drawing/2014/chart" uri="{C3380CC4-5D6E-409C-BE32-E72D297353CC}">
              <c16:uniqueId val="{00000001-491C-4A42-8A13-5E21DDC89435}"/>
            </c:ext>
          </c:extLst>
        </c:ser>
        <c:ser>
          <c:idx val="2"/>
          <c:order val="2"/>
          <c:tx>
            <c:strRef>
              <c:f>Sheet1!$C$1</c:f>
              <c:strCache>
                <c:ptCount val="1"/>
                <c:pt idx="0">
                  <c:v>Series 2</c:v>
                </c:pt>
              </c:strCache>
            </c:strRef>
          </c:tx>
          <c:spPr>
            <a:solidFill>
              <a:srgbClr val="00FF00"/>
            </a:solidFill>
            <a:ln>
              <a:noFill/>
            </a:ln>
            <a:effectLst/>
          </c:spPr>
          <c:invertIfNegative val="0"/>
          <c:val>
            <c:numRef>
              <c:f>Sheet1!$C$2</c:f>
              <c:numCache>
                <c:formatCode>General</c:formatCode>
                <c:ptCount val="1"/>
                <c:pt idx="0">
                  <c:v>1.6</c:v>
                </c:pt>
              </c:numCache>
            </c:numRef>
          </c:val>
          <c:extLst>
            <c:ext xmlns:c16="http://schemas.microsoft.com/office/drawing/2014/chart" uri="{C3380CC4-5D6E-409C-BE32-E72D297353CC}">
              <c16:uniqueId val="{00000002-491C-4A42-8A13-5E21DDC89435}"/>
            </c:ext>
          </c:extLst>
        </c:ser>
        <c:ser>
          <c:idx val="3"/>
          <c:order val="3"/>
          <c:tx>
            <c:strRef>
              <c:f>Sheet1!$D$1</c:f>
              <c:strCache>
                <c:ptCount val="1"/>
                <c:pt idx="0">
                  <c:v>Series 3</c:v>
                </c:pt>
              </c:strCache>
            </c:strRef>
          </c:tx>
          <c:spPr>
            <a:solidFill>
              <a:srgbClr val="00FF00"/>
            </a:solidFill>
            <a:ln>
              <a:noFill/>
            </a:ln>
            <a:effectLst/>
          </c:spPr>
          <c:invertIfNegative val="0"/>
          <c:val>
            <c:numRef>
              <c:f>Sheet1!$D$2</c:f>
              <c:numCache>
                <c:formatCode>General</c:formatCode>
                <c:ptCount val="1"/>
                <c:pt idx="0">
                  <c:v>1.67</c:v>
                </c:pt>
              </c:numCache>
            </c:numRef>
          </c:val>
          <c:extLst>
            <c:ext xmlns:c16="http://schemas.microsoft.com/office/drawing/2014/chart" uri="{C3380CC4-5D6E-409C-BE32-E72D297353CC}">
              <c16:uniqueId val="{00000003-491C-4A42-8A13-5E21DDC89435}"/>
            </c:ext>
          </c:extLst>
        </c:ser>
        <c:ser>
          <c:idx val="4"/>
          <c:order val="4"/>
          <c:tx>
            <c:strRef>
              <c:f>Sheet1!$E$1</c:f>
              <c:strCache>
                <c:ptCount val="1"/>
                <c:pt idx="0">
                  <c:v>Series 4</c:v>
                </c:pt>
              </c:strCache>
            </c:strRef>
          </c:tx>
          <c:spPr>
            <a:solidFill>
              <a:srgbClr val="FF9500"/>
            </a:solidFill>
            <a:ln>
              <a:noFill/>
            </a:ln>
            <a:effectLst/>
          </c:spPr>
          <c:invertIfNegative val="0"/>
          <c:val>
            <c:numRef>
              <c:f>Sheet1!$E$2</c:f>
              <c:numCache>
                <c:formatCode>General</c:formatCode>
                <c:ptCount val="1"/>
                <c:pt idx="0">
                  <c:v>1.8</c:v>
                </c:pt>
              </c:numCache>
            </c:numRef>
          </c:val>
          <c:extLst>
            <c:ext xmlns:c16="http://schemas.microsoft.com/office/drawing/2014/chart" uri="{C3380CC4-5D6E-409C-BE32-E72D297353CC}">
              <c16:uniqueId val="{00000004-491C-4A42-8A13-5E21DDC89435}"/>
            </c:ext>
          </c:extLst>
        </c:ser>
        <c:ser>
          <c:idx val="5"/>
          <c:order val="5"/>
          <c:tx>
            <c:strRef>
              <c:f>Sheet1!$F$1</c:f>
              <c:strCache>
                <c:ptCount val="1"/>
                <c:pt idx="0">
                  <c:v>Series 5</c:v>
                </c:pt>
              </c:strCache>
            </c:strRef>
          </c:tx>
          <c:spPr>
            <a:solidFill>
              <a:srgbClr val="00FF00"/>
            </a:solidFill>
            <a:ln>
              <a:noFill/>
            </a:ln>
            <a:effectLst/>
          </c:spPr>
          <c:invertIfNegative val="0"/>
          <c:val>
            <c:numRef>
              <c:f>Sheet1!$F$2</c:f>
              <c:numCache>
                <c:formatCode>General</c:formatCode>
                <c:ptCount val="1"/>
                <c:pt idx="0">
                  <c:v>4.8</c:v>
                </c:pt>
              </c:numCache>
            </c:numRef>
          </c:val>
          <c:extLst>
            <c:ext xmlns:c16="http://schemas.microsoft.com/office/drawing/2014/chart" uri="{C3380CC4-5D6E-409C-BE32-E72D297353CC}">
              <c16:uniqueId val="{00000005-491C-4A42-8A13-5E21DDC89435}"/>
            </c:ext>
          </c:extLst>
        </c:ser>
        <c:ser>
          <c:idx val="6"/>
          <c:order val="6"/>
          <c:tx>
            <c:strRef>
              <c:f>Sheet1!$G$1</c:f>
              <c:strCache>
                <c:ptCount val="1"/>
                <c:pt idx="0">
                  <c:v>Series 6</c:v>
                </c:pt>
              </c:strCache>
            </c:strRef>
          </c:tx>
          <c:spPr>
            <a:solidFill>
              <a:srgbClr val="00FF00"/>
            </a:solidFill>
            <a:ln>
              <a:noFill/>
            </a:ln>
            <a:effectLst/>
          </c:spPr>
          <c:invertIfNegative val="0"/>
          <c:val>
            <c:numRef>
              <c:f>Sheet1!$G$2</c:f>
              <c:numCache>
                <c:formatCode>General</c:formatCode>
                <c:ptCount val="1"/>
                <c:pt idx="0">
                  <c:v>5.2</c:v>
                </c:pt>
              </c:numCache>
            </c:numRef>
          </c:val>
          <c:extLst>
            <c:ext xmlns:c16="http://schemas.microsoft.com/office/drawing/2014/chart" uri="{C3380CC4-5D6E-409C-BE32-E72D297353CC}">
              <c16:uniqueId val="{00000006-491C-4A42-8A13-5E21DDC89435}"/>
            </c:ext>
          </c:extLst>
        </c:ser>
        <c:ser>
          <c:idx val="7"/>
          <c:order val="7"/>
          <c:tx>
            <c:strRef>
              <c:f>Sheet1!$H$1</c:f>
              <c:strCache>
                <c:ptCount val="1"/>
                <c:pt idx="0">
                  <c:v>Series 7</c:v>
                </c:pt>
              </c:strCache>
            </c:strRef>
          </c:tx>
          <c:spPr>
            <a:solidFill>
              <a:srgbClr val="FF9500"/>
            </a:solidFill>
            <a:ln>
              <a:noFill/>
            </a:ln>
            <a:effectLst/>
          </c:spPr>
          <c:invertIfNegative val="0"/>
          <c:val>
            <c:numRef>
              <c:f>Sheet1!$H$2</c:f>
              <c:numCache>
                <c:formatCode>General</c:formatCode>
                <c:ptCount val="1"/>
                <c:pt idx="0">
                  <c:v>7.4</c:v>
                </c:pt>
              </c:numCache>
            </c:numRef>
          </c:val>
          <c:extLst>
            <c:ext xmlns:c16="http://schemas.microsoft.com/office/drawing/2014/chart" uri="{C3380CC4-5D6E-409C-BE32-E72D297353CC}">
              <c16:uniqueId val="{00000007-491C-4A42-8A13-5E21DDC89435}"/>
            </c:ext>
          </c:extLst>
        </c:ser>
        <c:ser>
          <c:idx val="8"/>
          <c:order val="8"/>
          <c:tx>
            <c:strRef>
              <c:f>Sheet1!$I$1</c:f>
              <c:strCache>
                <c:ptCount val="1"/>
                <c:pt idx="0">
                  <c:v>Series 8</c:v>
                </c:pt>
              </c:strCache>
            </c:strRef>
          </c:tx>
          <c:spPr>
            <a:solidFill>
              <a:srgbClr val="00FF00"/>
            </a:solidFill>
            <a:ln>
              <a:noFill/>
            </a:ln>
            <a:effectLst/>
          </c:spPr>
          <c:invertIfNegative val="0"/>
          <c:val>
            <c:numRef>
              <c:f>Sheet1!$I$2</c:f>
              <c:numCache>
                <c:formatCode>General</c:formatCode>
                <c:ptCount val="1"/>
                <c:pt idx="0">
                  <c:v>8.5</c:v>
                </c:pt>
              </c:numCache>
            </c:numRef>
          </c:val>
          <c:extLst>
            <c:ext xmlns:c16="http://schemas.microsoft.com/office/drawing/2014/chart" uri="{C3380CC4-5D6E-409C-BE32-E72D297353CC}">
              <c16:uniqueId val="{00000008-491C-4A42-8A13-5E21DDC89435}"/>
            </c:ext>
          </c:extLst>
        </c:ser>
        <c:ser>
          <c:idx val="9"/>
          <c:order val="9"/>
          <c:tx>
            <c:strRef>
              <c:f>Sheet1!$J$1</c:f>
              <c:strCache>
                <c:ptCount val="1"/>
                <c:pt idx="0">
                  <c:v>Series 9</c:v>
                </c:pt>
              </c:strCache>
            </c:strRef>
          </c:tx>
          <c:spPr>
            <a:solidFill>
              <a:srgbClr val="FF9500"/>
            </a:solidFill>
            <a:ln>
              <a:noFill/>
            </a:ln>
            <a:effectLst/>
          </c:spPr>
          <c:invertIfNegative val="0"/>
          <c:val>
            <c:numRef>
              <c:f>Sheet1!$J$2</c:f>
              <c:numCache>
                <c:formatCode>General</c:formatCode>
                <c:ptCount val="1"/>
                <c:pt idx="0">
                  <c:v>9.5</c:v>
                </c:pt>
              </c:numCache>
            </c:numRef>
          </c:val>
          <c:extLst>
            <c:ext xmlns:c16="http://schemas.microsoft.com/office/drawing/2014/chart" uri="{C3380CC4-5D6E-409C-BE32-E72D297353CC}">
              <c16:uniqueId val="{00000009-491C-4A42-8A13-5E21DDC89435}"/>
            </c:ext>
          </c:extLst>
        </c:ser>
        <c:ser>
          <c:idx val="10"/>
          <c:order val="10"/>
          <c:tx>
            <c:strRef>
              <c:f>Sheet1!$K$1</c:f>
              <c:strCache>
                <c:ptCount val="1"/>
                <c:pt idx="0">
                  <c:v>Series 10</c:v>
                </c:pt>
              </c:strCache>
            </c:strRef>
          </c:tx>
          <c:spPr>
            <a:solidFill>
              <a:srgbClr val="00FF00"/>
            </a:solidFill>
            <a:ln>
              <a:noFill/>
            </a:ln>
            <a:effectLst/>
          </c:spPr>
          <c:invertIfNegative val="0"/>
          <c:val>
            <c:numRef>
              <c:f>Sheet1!$K$2</c:f>
              <c:numCache>
                <c:formatCode>General</c:formatCode>
                <c:ptCount val="1"/>
                <c:pt idx="0">
                  <c:v>12</c:v>
                </c:pt>
              </c:numCache>
            </c:numRef>
          </c:val>
          <c:extLst>
            <c:ext xmlns:c16="http://schemas.microsoft.com/office/drawing/2014/chart" uri="{C3380CC4-5D6E-409C-BE32-E72D297353CC}">
              <c16:uniqueId val="{0000000A-491C-4A42-8A13-5E21DDC89435}"/>
            </c:ext>
          </c:extLst>
        </c:ser>
        <c:ser>
          <c:idx val="11"/>
          <c:order val="11"/>
          <c:tx>
            <c:strRef>
              <c:f>Sheet1!$L$1</c:f>
              <c:strCache>
                <c:ptCount val="1"/>
                <c:pt idx="0">
                  <c:v>Series 11</c:v>
                </c:pt>
              </c:strCache>
            </c:strRef>
          </c:tx>
          <c:spPr>
            <a:solidFill>
              <a:srgbClr val="00FF00"/>
            </a:solidFill>
            <a:ln>
              <a:noFill/>
            </a:ln>
            <a:effectLst/>
          </c:spPr>
          <c:invertIfNegative val="0"/>
          <c:val>
            <c:numRef>
              <c:f>Sheet1!$L$2</c:f>
              <c:numCache>
                <c:formatCode>General</c:formatCode>
                <c:ptCount val="1"/>
                <c:pt idx="0">
                  <c:v>12.3</c:v>
                </c:pt>
              </c:numCache>
            </c:numRef>
          </c:val>
          <c:extLst>
            <c:ext xmlns:c16="http://schemas.microsoft.com/office/drawing/2014/chart" uri="{C3380CC4-5D6E-409C-BE32-E72D297353CC}">
              <c16:uniqueId val="{0000000B-491C-4A42-8A13-5E21DDC89435}"/>
            </c:ext>
          </c:extLst>
        </c:ser>
        <c:ser>
          <c:idx val="12"/>
          <c:order val="12"/>
          <c:tx>
            <c:strRef>
              <c:f>Sheet1!$M$1</c:f>
              <c:strCache>
                <c:ptCount val="1"/>
                <c:pt idx="0">
                  <c:v>Series 12</c:v>
                </c:pt>
              </c:strCache>
            </c:strRef>
          </c:tx>
          <c:spPr>
            <a:solidFill>
              <a:srgbClr val="00FF00"/>
            </a:solidFill>
            <a:ln>
              <a:noFill/>
            </a:ln>
            <a:effectLst/>
          </c:spPr>
          <c:invertIfNegative val="0"/>
          <c:val>
            <c:numRef>
              <c:f>Sheet1!$M$2</c:f>
              <c:numCache>
                <c:formatCode>General</c:formatCode>
                <c:ptCount val="1"/>
                <c:pt idx="0">
                  <c:v>12.5</c:v>
                </c:pt>
              </c:numCache>
            </c:numRef>
          </c:val>
          <c:extLst>
            <c:ext xmlns:c16="http://schemas.microsoft.com/office/drawing/2014/chart" uri="{C3380CC4-5D6E-409C-BE32-E72D297353CC}">
              <c16:uniqueId val="{0000000C-491C-4A42-8A13-5E21DDC89435}"/>
            </c:ext>
          </c:extLst>
        </c:ser>
        <c:ser>
          <c:idx val="13"/>
          <c:order val="13"/>
          <c:tx>
            <c:strRef>
              <c:f>Sheet1!$N$1</c:f>
              <c:strCache>
                <c:ptCount val="1"/>
                <c:pt idx="0">
                  <c:v>Series 13</c:v>
                </c:pt>
              </c:strCache>
            </c:strRef>
          </c:tx>
          <c:spPr>
            <a:solidFill>
              <a:srgbClr val="FF9500"/>
            </a:solidFill>
            <a:ln>
              <a:noFill/>
            </a:ln>
            <a:effectLst/>
          </c:spPr>
          <c:invertIfNegative val="0"/>
          <c:val>
            <c:numRef>
              <c:f>Sheet1!$N$2</c:f>
              <c:numCache>
                <c:formatCode>General</c:formatCode>
                <c:ptCount val="1"/>
                <c:pt idx="0">
                  <c:v>14</c:v>
                </c:pt>
              </c:numCache>
            </c:numRef>
          </c:val>
          <c:extLst>
            <c:ext xmlns:c16="http://schemas.microsoft.com/office/drawing/2014/chart" uri="{C3380CC4-5D6E-409C-BE32-E72D297353CC}">
              <c16:uniqueId val="{0000000D-491C-4A42-8A13-5E21DDC89435}"/>
            </c:ext>
          </c:extLst>
        </c:ser>
        <c:ser>
          <c:idx val="14"/>
          <c:order val="14"/>
          <c:tx>
            <c:strRef>
              <c:f>Sheet1!$O$1</c:f>
              <c:strCache>
                <c:ptCount val="1"/>
                <c:pt idx="0">
                  <c:v>Series 14</c:v>
                </c:pt>
              </c:strCache>
            </c:strRef>
          </c:tx>
          <c:spPr>
            <a:solidFill>
              <a:srgbClr val="FF9500"/>
            </a:solidFill>
            <a:ln>
              <a:noFill/>
            </a:ln>
            <a:effectLst/>
          </c:spPr>
          <c:invertIfNegative val="0"/>
          <c:val>
            <c:numRef>
              <c:f>Sheet1!$O$2</c:f>
              <c:numCache>
                <c:formatCode>General</c:formatCode>
                <c:ptCount val="1"/>
                <c:pt idx="0">
                  <c:v>22.9</c:v>
                </c:pt>
              </c:numCache>
            </c:numRef>
          </c:val>
          <c:extLst>
            <c:ext xmlns:c16="http://schemas.microsoft.com/office/drawing/2014/chart" uri="{C3380CC4-5D6E-409C-BE32-E72D297353CC}">
              <c16:uniqueId val="{0000000E-491C-4A42-8A13-5E21DDC89435}"/>
            </c:ext>
          </c:extLst>
        </c:ser>
        <c:ser>
          <c:idx val="15"/>
          <c:order val="15"/>
          <c:tx>
            <c:strRef>
              <c:f>Sheet1!$P$1</c:f>
              <c:strCache>
                <c:ptCount val="1"/>
                <c:pt idx="0">
                  <c:v>Series 15</c:v>
                </c:pt>
              </c:strCache>
            </c:strRef>
          </c:tx>
          <c:spPr>
            <a:solidFill>
              <a:srgbClr val="FF9500"/>
            </a:solidFill>
            <a:ln>
              <a:noFill/>
            </a:ln>
            <a:effectLst/>
          </c:spPr>
          <c:invertIfNegative val="0"/>
          <c:val>
            <c:numRef>
              <c:f>Sheet1!$P$2</c:f>
              <c:numCache>
                <c:formatCode>General</c:formatCode>
                <c:ptCount val="1"/>
                <c:pt idx="0">
                  <c:v>47.6</c:v>
                </c:pt>
              </c:numCache>
            </c:numRef>
          </c:val>
          <c:extLst>
            <c:ext xmlns:c16="http://schemas.microsoft.com/office/drawing/2014/chart" uri="{C3380CC4-5D6E-409C-BE32-E72D297353CC}">
              <c16:uniqueId val="{0000000F-491C-4A42-8A13-5E21DDC89435}"/>
            </c:ext>
          </c:extLst>
        </c:ser>
        <c:ser>
          <c:idx val="16"/>
          <c:order val="16"/>
          <c:tx>
            <c:strRef>
              <c:f>Sheet1!$Q$1</c:f>
              <c:strCache>
                <c:ptCount val="1"/>
                <c:pt idx="0">
                  <c:v>Series 16</c:v>
                </c:pt>
              </c:strCache>
            </c:strRef>
          </c:tx>
          <c:spPr>
            <a:solidFill>
              <a:srgbClr val="FF9500"/>
            </a:solidFill>
            <a:ln>
              <a:noFill/>
            </a:ln>
            <a:effectLst/>
          </c:spPr>
          <c:invertIfNegative val="0"/>
          <c:val>
            <c:numRef>
              <c:f>Sheet1!$Q$2</c:f>
              <c:numCache>
                <c:formatCode>General</c:formatCode>
                <c:ptCount val="1"/>
                <c:pt idx="0">
                  <c:v>53.5</c:v>
                </c:pt>
              </c:numCache>
            </c:numRef>
          </c:val>
          <c:extLst>
            <c:ext xmlns:c16="http://schemas.microsoft.com/office/drawing/2014/chart" uri="{C3380CC4-5D6E-409C-BE32-E72D297353CC}">
              <c16:uniqueId val="{00000010-491C-4A42-8A13-5E21DDC89435}"/>
            </c:ext>
          </c:extLst>
        </c:ser>
        <c:ser>
          <c:idx val="17"/>
          <c:order val="17"/>
          <c:tx>
            <c:strRef>
              <c:f>Sheet1!$R$1</c:f>
              <c:strCache>
                <c:ptCount val="1"/>
                <c:pt idx="0">
                  <c:v>Series 17</c:v>
                </c:pt>
              </c:strCache>
            </c:strRef>
          </c:tx>
          <c:spPr>
            <a:solidFill>
              <a:srgbClr val="FF9500"/>
            </a:solidFill>
            <a:ln>
              <a:noFill/>
            </a:ln>
            <a:effectLst/>
          </c:spPr>
          <c:invertIfNegative val="0"/>
          <c:val>
            <c:numRef>
              <c:f>Sheet1!$R$2</c:f>
              <c:numCache>
                <c:formatCode>General</c:formatCode>
                <c:ptCount val="1"/>
                <c:pt idx="0">
                  <c:v>93.3</c:v>
                </c:pt>
              </c:numCache>
            </c:numRef>
          </c:val>
          <c:extLst>
            <c:ext xmlns:c16="http://schemas.microsoft.com/office/drawing/2014/chart" uri="{C3380CC4-5D6E-409C-BE32-E72D297353CC}">
              <c16:uniqueId val="{00000011-491C-4A42-8A13-5E21DDC89435}"/>
            </c:ext>
          </c:extLst>
        </c:ser>
        <c:ser>
          <c:idx val="18"/>
          <c:order val="18"/>
          <c:tx>
            <c:strRef>
              <c:f>Sheet1!$S$1</c:f>
              <c:strCache>
                <c:ptCount val="1"/>
                <c:pt idx="0">
                  <c:v>Series 18</c:v>
                </c:pt>
              </c:strCache>
            </c:strRef>
          </c:tx>
          <c:spPr>
            <a:solidFill>
              <a:srgbClr val="FF9500"/>
            </a:solidFill>
            <a:ln>
              <a:noFill/>
            </a:ln>
            <a:effectLst/>
          </c:spPr>
          <c:invertIfNegative val="0"/>
          <c:val>
            <c:numRef>
              <c:f>Sheet1!$S$2</c:f>
              <c:numCache>
                <c:formatCode>General</c:formatCode>
                <c:ptCount val="1"/>
                <c:pt idx="0">
                  <c:v>478.6</c:v>
                </c:pt>
              </c:numCache>
            </c:numRef>
          </c:val>
          <c:extLst>
            <c:ext xmlns:c16="http://schemas.microsoft.com/office/drawing/2014/chart" uri="{C3380CC4-5D6E-409C-BE32-E72D297353CC}">
              <c16:uniqueId val="{00000012-491C-4A42-8A13-5E21DDC89435}"/>
            </c:ext>
          </c:extLst>
        </c:ser>
        <c:ser>
          <c:idx val="19"/>
          <c:order val="19"/>
          <c:tx>
            <c:strRef>
              <c:f>Sheet1!$T$1</c:f>
              <c:strCache>
                <c:ptCount val="1"/>
                <c:pt idx="0">
                  <c:v>Series 19</c:v>
                </c:pt>
              </c:strCache>
            </c:strRef>
          </c:tx>
          <c:spPr>
            <a:solidFill>
              <a:srgbClr val="FF9500"/>
            </a:solidFill>
            <a:ln>
              <a:solidFill>
                <a:srgbClr val="FF9500"/>
              </a:solidFill>
            </a:ln>
            <a:effectLst/>
          </c:spPr>
          <c:invertIfNegative val="0"/>
          <c:val>
            <c:numRef>
              <c:f>Sheet1!$T$2</c:f>
              <c:numCache>
                <c:formatCode>General</c:formatCode>
                <c:ptCount val="1"/>
                <c:pt idx="0">
                  <c:v>587.70000000000005</c:v>
                </c:pt>
              </c:numCache>
            </c:numRef>
          </c:val>
          <c:extLst>
            <c:ext xmlns:c16="http://schemas.microsoft.com/office/drawing/2014/chart" uri="{C3380CC4-5D6E-409C-BE32-E72D297353CC}">
              <c16:uniqueId val="{00000013-491C-4A42-8A13-5E21DDC89435}"/>
            </c:ext>
          </c:extLst>
        </c:ser>
        <c:dLbls>
          <c:showLegendKey val="0"/>
          <c:showVal val="0"/>
          <c:showCatName val="0"/>
          <c:showSerName val="0"/>
          <c:showPercent val="0"/>
          <c:showBubbleSize val="0"/>
        </c:dLbls>
        <c:gapWidth val="0"/>
        <c:overlap val="-35"/>
        <c:axId val="1100215232"/>
        <c:axId val="1100024608"/>
      </c:barChart>
      <c:catAx>
        <c:axId val="1100215232"/>
        <c:scaling>
          <c:orientation val="minMax"/>
        </c:scaling>
        <c:delete val="1"/>
        <c:axPos val="l"/>
        <c:numFmt formatCode="General" sourceLinked="1"/>
        <c:majorTickMark val="none"/>
        <c:minorTickMark val="none"/>
        <c:tickLblPos val="nextTo"/>
        <c:crossAx val="1100024608"/>
        <c:crosses val="autoZero"/>
        <c:auto val="1"/>
        <c:lblAlgn val="ctr"/>
        <c:lblOffset val="100"/>
        <c:noMultiLvlLbl val="0"/>
      </c:catAx>
      <c:valAx>
        <c:axId val="1100024608"/>
        <c:scaling>
          <c:orientation val="minMax"/>
        </c:scaling>
        <c:delete val="1"/>
        <c:axPos val="b"/>
        <c:numFmt formatCode="General" sourceLinked="1"/>
        <c:majorTickMark val="none"/>
        <c:minorTickMark val="none"/>
        <c:tickLblPos val="nextTo"/>
        <c:crossAx val="1100215232"/>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BD7333-DD87-4773-BED3-E2892A4094EE}" type="datetimeFigureOut">
              <a:rPr lang="en-US" smtClean="0"/>
              <a:t>2/22/2018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A0E21C-7E3E-40C1-A5B4-152F0F11E190}" type="slidenum">
              <a:rPr lang="en-US" smtClean="0"/>
              <a:t>‹#›</a:t>
            </a:fld>
            <a:endParaRPr lang="en-US" dirty="0"/>
          </a:p>
        </p:txBody>
      </p:sp>
    </p:spTree>
    <p:extLst>
      <p:ext uri="{BB962C8B-B14F-4D97-AF65-F5344CB8AC3E}">
        <p14:creationId xmlns:p14="http://schemas.microsoft.com/office/powerpoint/2010/main" val="1635044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D084F-DC83-4EB0-8CED-52E9AA3ECA1C}" type="datetimeFigureOut">
              <a:rPr lang="en-US" smtClean="0"/>
              <a:t>2/22/2018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157E0A-F321-48DC-AF94-681D4DCF344D}" type="slidenum">
              <a:rPr lang="en-US" smtClean="0"/>
              <a:t>‹#›</a:t>
            </a:fld>
            <a:endParaRPr lang="en-US" dirty="0"/>
          </a:p>
        </p:txBody>
      </p:sp>
    </p:spTree>
    <p:extLst>
      <p:ext uri="{BB962C8B-B14F-4D97-AF65-F5344CB8AC3E}">
        <p14:creationId xmlns:p14="http://schemas.microsoft.com/office/powerpoint/2010/main" val="3796904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recode.net/2017/5/9/15564148/robots-jobs-employment-invest-first-quarter-sale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n.wikipedia.org/wiki/Wikipedia:Bot_Approvals_Group?dom=pscau&amp;src=syn"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journals.plos.org/plosone/article?id=10.1371/journal.pone.0171774#pone.0171774.ref028" TargetMode="External"/><Relationship Id="rId5" Type="http://schemas.openxmlformats.org/officeDocument/2006/relationships/hyperlink" Target="http://journals.plos.org/plosone/article?id=10.1371/journal.pone.0171774#pone.0171774.ref027" TargetMode="External"/><Relationship Id="rId4" Type="http://schemas.openxmlformats.org/officeDocument/2006/relationships/hyperlink" Target="http://stats.wikimedia.org/EN/PlotsPngEditHistoryTop.ht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theage.com.au/comment/centrelinks-robodebacle-is-a-litany-of-inhuman-errors-20170103-gtl77k.html"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www.technologyreview.com/s/510646/racism-is-poisoning-online-ad-delivery-says-harvard-professor/" TargetMode="External"/><Relationship Id="rId4" Type="http://schemas.openxmlformats.org/officeDocument/2006/relationships/hyperlink" Target="https://www.theguardian.com/technology/2017/sep/26/tinder-personal-data-dating-app-messages-hacked-sold"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recode.net/2017/3/28/15094424/jobs-eliminated-new-robots-workforce-industria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cs typeface="Arial" charset="0"/>
              </a:rPr>
              <a:t>AI affords a tremendous opportunity not only to increase efficiencies and reduce costs, but has the capacity to help rethink businesses and solve critical problems. </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cs typeface="Arial" charset="0"/>
              </a:rPr>
              <a:t>AI affords a tremendous opportunity not only to increase efficiencies and reduce costs, but has the capacity to help rethink businesses and solve critical problems.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cs typeface="Arial" charset="0"/>
              </a:rPr>
              <a:t>Deploying AI without anchoring to robust compliance and core values may expose a business to significant risks including employment/HR, data privacy, health and safety issues. The potential fines and sanctions can be business threatening.</a:t>
            </a:r>
          </a:p>
          <a:p>
            <a:endParaRPr lang="en-US" dirty="0"/>
          </a:p>
        </p:txBody>
      </p:sp>
      <p:sp>
        <p:nvSpPr>
          <p:cNvPr id="4" name="Slide Number Placeholder 3"/>
          <p:cNvSpPr>
            <a:spLocks noGrp="1"/>
          </p:cNvSpPr>
          <p:nvPr>
            <p:ph type="sldNum" sz="quarter" idx="10"/>
          </p:nvPr>
        </p:nvSpPr>
        <p:spPr/>
        <p:txBody>
          <a:bodyPr/>
          <a:lstStyle/>
          <a:p>
            <a:fld id="{AC157E0A-F321-48DC-AF94-681D4DCF344D}" type="slidenum">
              <a:rPr lang="en-US" smtClean="0"/>
              <a:t>2</a:t>
            </a:fld>
            <a:endParaRPr lang="en-US" dirty="0"/>
          </a:p>
        </p:txBody>
      </p:sp>
    </p:spTree>
    <p:extLst>
      <p:ext uri="{BB962C8B-B14F-4D97-AF65-F5344CB8AC3E}">
        <p14:creationId xmlns:p14="http://schemas.microsoft.com/office/powerpoint/2010/main" val="1290840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Talent:</a:t>
            </a:r>
          </a:p>
          <a:p>
            <a:pPr marL="171450" indent="-171450" fontAlgn="auto">
              <a:spcBef>
                <a:spcPts val="0"/>
              </a:spcBef>
              <a:spcAft>
                <a:spcPts val="600"/>
              </a:spcAft>
              <a:buFont typeface="Arial" panose="020B0604020202020204" pitchFamily="34" charset="0"/>
              <a:buChar char="•"/>
            </a:pPr>
            <a:r>
              <a:rPr lang="en-US" sz="1200" kern="0" dirty="0">
                <a:solidFill>
                  <a:srgbClr val="000000"/>
                </a:solidFill>
                <a:latin typeface="Arial" panose="020B0604020202020204"/>
                <a:cs typeface="Arial Bold" panose="020B0704020202020204" pitchFamily="34" charset="0"/>
              </a:rPr>
              <a:t>Reorganize resources in the </a:t>
            </a:r>
            <a:r>
              <a:rPr lang="en-US" sz="1200" b="1" kern="0" dirty="0">
                <a:solidFill>
                  <a:srgbClr val="000000"/>
                </a:solidFill>
                <a:latin typeface="Arial" panose="020B0604020202020204"/>
                <a:cs typeface="Arial Bold" panose="020B0704020202020204" pitchFamily="34" charset="0"/>
              </a:rPr>
              <a:t>retained human workforce</a:t>
            </a:r>
            <a:r>
              <a:rPr lang="en-US" sz="1200" kern="0" dirty="0">
                <a:solidFill>
                  <a:srgbClr val="000000"/>
                </a:solidFill>
                <a:latin typeface="Arial" panose="020B0604020202020204"/>
                <a:cs typeface="Arial Bold" panose="020B0704020202020204" pitchFamily="34" charset="0"/>
              </a:rPr>
              <a:t>, and locate </a:t>
            </a:r>
            <a:r>
              <a:rPr lang="en-US" sz="1200" b="1" kern="0" dirty="0">
                <a:solidFill>
                  <a:srgbClr val="000000"/>
                </a:solidFill>
                <a:latin typeface="Arial" panose="020B0604020202020204"/>
                <a:cs typeface="Arial Bold" panose="020B0704020202020204" pitchFamily="34" charset="0"/>
              </a:rPr>
              <a:t>new talent </a:t>
            </a:r>
            <a:r>
              <a:rPr lang="en-US" sz="1200" kern="0" dirty="0">
                <a:solidFill>
                  <a:srgbClr val="000000"/>
                </a:solidFill>
                <a:latin typeface="Arial" panose="020B0604020202020204"/>
                <a:cs typeface="Arial Bold" panose="020B0704020202020204" pitchFamily="34" charset="0"/>
              </a:rPr>
              <a:t>(build, buy, or rent talent pool) to complement RPA’s virtual workforce </a:t>
            </a:r>
          </a:p>
          <a:p>
            <a:pPr marL="171450" indent="-171450" fontAlgn="auto">
              <a:spcBef>
                <a:spcPts val="0"/>
              </a:spcBef>
              <a:spcAft>
                <a:spcPts val="600"/>
              </a:spcAft>
              <a:buFont typeface="Arial" panose="020B0604020202020204" pitchFamily="34" charset="0"/>
              <a:buChar char="•"/>
            </a:pPr>
            <a:r>
              <a:rPr lang="en-US" sz="1200" b="1" dirty="0">
                <a:solidFill>
                  <a:srgbClr val="000000"/>
                </a:solidFill>
                <a:latin typeface="Arial" panose="020B0604020202020204"/>
              </a:rPr>
              <a:t>Define the new roles </a:t>
            </a:r>
            <a:r>
              <a:rPr lang="en-US" sz="1200" dirty="0">
                <a:solidFill>
                  <a:srgbClr val="000000"/>
                </a:solidFill>
                <a:latin typeface="Arial" panose="020B0604020202020204"/>
              </a:rPr>
              <a:t>are needed to oversee, manage, protect, and infuse ethics into RPA and AI solutions</a:t>
            </a:r>
          </a:p>
          <a:p>
            <a:pPr marL="171450" indent="-171450" fontAlgn="auto">
              <a:spcBef>
                <a:spcPts val="0"/>
              </a:spcBef>
              <a:spcAft>
                <a:spcPts val="600"/>
              </a:spcAft>
              <a:buFont typeface="Arial" panose="020B0604020202020204" pitchFamily="34" charset="0"/>
              <a:buChar char="•"/>
            </a:pPr>
            <a:r>
              <a:rPr lang="en-US" sz="1200" kern="0" dirty="0">
                <a:solidFill>
                  <a:srgbClr val="000000"/>
                </a:solidFill>
                <a:latin typeface="Arial" panose="020B0604020202020204"/>
                <a:cs typeface="Arial Bold" panose="020B0704020202020204" pitchFamily="34" charset="0"/>
              </a:rPr>
              <a:t>Develop a </a:t>
            </a:r>
            <a:r>
              <a:rPr lang="en-US" sz="1200" b="1" kern="0" dirty="0">
                <a:solidFill>
                  <a:srgbClr val="000000"/>
                </a:solidFill>
                <a:latin typeface="Arial" panose="020B0604020202020204"/>
                <a:cs typeface="Arial Bold" panose="020B0704020202020204" pitchFamily="34" charset="0"/>
              </a:rPr>
              <a:t>learning strategy </a:t>
            </a:r>
            <a:r>
              <a:rPr lang="en-US" sz="1200" kern="0" dirty="0">
                <a:solidFill>
                  <a:srgbClr val="000000"/>
                </a:solidFill>
                <a:latin typeface="Arial" panose="020B0604020202020204"/>
                <a:cs typeface="Arial Bold" panose="020B0704020202020204" pitchFamily="34" charset="0"/>
              </a:rPr>
              <a:t>as employees take on more rewarding activities that require higher complexity and judgement</a:t>
            </a:r>
          </a:p>
          <a:p>
            <a:pPr marL="171450" indent="-171450" fontAlgn="auto">
              <a:spcBef>
                <a:spcPts val="0"/>
              </a:spcBef>
              <a:spcAft>
                <a:spcPts val="600"/>
              </a:spcAft>
              <a:buFont typeface="Arial" panose="020B0604020202020204" pitchFamily="34" charset="0"/>
              <a:buChar char="•"/>
            </a:pPr>
            <a:r>
              <a:rPr lang="en-US" sz="1200" kern="0" dirty="0">
                <a:solidFill>
                  <a:srgbClr val="000000"/>
                </a:solidFill>
                <a:latin typeface="Arial" panose="020B0604020202020204"/>
                <a:cs typeface="Arial Bold" panose="020B0704020202020204" pitchFamily="34" charset="0"/>
              </a:rPr>
              <a:t>Define talent strategy focused on acquiring talent with </a:t>
            </a:r>
            <a:r>
              <a:rPr lang="en-US" sz="1200" b="1" kern="0" dirty="0">
                <a:solidFill>
                  <a:srgbClr val="000000"/>
                </a:solidFill>
                <a:latin typeface="Arial" panose="020B0604020202020204"/>
                <a:cs typeface="Arial Bold" panose="020B0704020202020204" pitchFamily="34" charset="0"/>
              </a:rPr>
              <a:t>competencies in digital, knowledge of automation, process excellence, data analysis, </a:t>
            </a:r>
            <a:r>
              <a:rPr lang="en-US" sz="1200" kern="0" dirty="0">
                <a:solidFill>
                  <a:srgbClr val="000000"/>
                </a:solidFill>
                <a:latin typeface="Arial" panose="020B0604020202020204"/>
                <a:cs typeface="Arial Bold" panose="020B0704020202020204" pitchFamily="34" charset="0"/>
              </a:rPr>
              <a:t>and expertise in soft skills</a:t>
            </a:r>
          </a:p>
          <a:p>
            <a:pPr marL="171450" indent="-171450" fontAlgn="auto">
              <a:spcBef>
                <a:spcPts val="0"/>
              </a:spcBef>
              <a:spcAft>
                <a:spcPts val="600"/>
              </a:spcAft>
              <a:buFont typeface="Arial" panose="020B0604020202020204" pitchFamily="34" charset="0"/>
              <a:buChar char="•"/>
            </a:pPr>
            <a:r>
              <a:rPr lang="en-US" sz="1200" kern="0" dirty="0">
                <a:solidFill>
                  <a:srgbClr val="000000"/>
                </a:solidFill>
                <a:latin typeface="Arial" panose="020B0604020202020204"/>
                <a:cs typeface="Arial Bold" panose="020B0704020202020204" pitchFamily="34" charset="0"/>
              </a:rPr>
              <a:t>Use a digital transformation as a catalyst to </a:t>
            </a:r>
            <a:r>
              <a:rPr lang="en-US" sz="1200" b="1" kern="0" dirty="0">
                <a:solidFill>
                  <a:srgbClr val="000000"/>
                </a:solidFill>
                <a:latin typeface="Arial" panose="020B0604020202020204"/>
                <a:cs typeface="Arial Bold" panose="020B0704020202020204" pitchFamily="34" charset="0"/>
              </a:rPr>
              <a:t>reimagine the employee experience</a:t>
            </a:r>
          </a:p>
          <a:p>
            <a:pPr marL="0" indent="0" fontAlgn="auto">
              <a:spcBef>
                <a:spcPts val="0"/>
              </a:spcBef>
              <a:spcAft>
                <a:spcPts val="600"/>
              </a:spcAft>
              <a:buFont typeface="Arial" panose="020B0604020202020204" pitchFamily="34" charset="0"/>
              <a:buNone/>
            </a:pPr>
            <a:endParaRPr lang="en-US" sz="1200" b="1" kern="0" dirty="0">
              <a:solidFill>
                <a:srgbClr val="000000"/>
              </a:solidFill>
              <a:latin typeface="Arial" panose="020B0604020202020204"/>
              <a:cs typeface="Arial Bold" panose="020B0704020202020204" pitchFamily="34" charset="0"/>
            </a:endParaRPr>
          </a:p>
          <a:p>
            <a:pPr marL="0" indent="0" fontAlgn="auto">
              <a:spcBef>
                <a:spcPts val="0"/>
              </a:spcBef>
              <a:spcAft>
                <a:spcPts val="600"/>
              </a:spcAft>
              <a:buFont typeface="Arial" panose="020B0604020202020204" pitchFamily="34" charset="0"/>
              <a:buNone/>
            </a:pPr>
            <a:r>
              <a:rPr lang="en-US" sz="1200" b="1" u="sng" kern="0" dirty="0">
                <a:solidFill>
                  <a:srgbClr val="000000"/>
                </a:solidFill>
                <a:latin typeface="Arial" panose="020B0604020202020204"/>
                <a:cs typeface="Arial Bold" panose="020B0704020202020204" pitchFamily="34" charset="0"/>
              </a:rPr>
              <a:t>Leadership</a:t>
            </a:r>
          </a:p>
          <a:p>
            <a:pPr marL="171450" indent="-171450" fontAlgn="auto">
              <a:spcBef>
                <a:spcPts val="0"/>
              </a:spcBef>
              <a:spcAft>
                <a:spcPts val="600"/>
              </a:spcAft>
              <a:buFont typeface="Arial" panose="020B0604020202020204" pitchFamily="34" charset="0"/>
              <a:buChar char="•"/>
            </a:pPr>
            <a:r>
              <a:rPr lang="en-US" sz="1200" kern="0" dirty="0">
                <a:solidFill>
                  <a:srgbClr val="000000"/>
                </a:solidFill>
                <a:latin typeface="Arial" panose="020B0604020202020204"/>
                <a:cs typeface="Arial Bold" panose="020B0704020202020204" pitchFamily="34" charset="0"/>
              </a:rPr>
              <a:t>Support leaders in actively participating as a member of a cross-functional agile team to design, develop, and deploy RPA and digital solutions in the organization </a:t>
            </a:r>
          </a:p>
          <a:p>
            <a:pPr marL="171450" indent="-171450" fontAlgn="auto">
              <a:spcBef>
                <a:spcPts val="0"/>
              </a:spcBef>
              <a:spcAft>
                <a:spcPts val="600"/>
              </a:spcAft>
              <a:buFont typeface="Arial" panose="020B0604020202020204" pitchFamily="34" charset="0"/>
              <a:buChar char="•"/>
            </a:pPr>
            <a:r>
              <a:rPr lang="en-US" sz="1200" kern="0" dirty="0">
                <a:solidFill>
                  <a:srgbClr val="000000"/>
                </a:solidFill>
                <a:latin typeface="Arial" panose="020B0604020202020204"/>
                <a:cs typeface="Arial Bold" panose="020B0704020202020204" pitchFamily="34" charset="0"/>
              </a:rPr>
              <a:t>Enable leaders with the tools to lead their workforces in a dynamic, ambiguous, agile, and digital world</a:t>
            </a:r>
          </a:p>
          <a:p>
            <a:pPr marL="171450" indent="-171450" fontAlgn="auto">
              <a:spcBef>
                <a:spcPts val="0"/>
              </a:spcBef>
              <a:spcAft>
                <a:spcPts val="600"/>
              </a:spcAft>
              <a:buFont typeface="Arial" panose="020B0604020202020204" pitchFamily="34" charset="0"/>
              <a:buChar char="•"/>
            </a:pPr>
            <a:r>
              <a:rPr lang="en-US" sz="1200" kern="0" dirty="0">
                <a:solidFill>
                  <a:srgbClr val="000000"/>
                </a:solidFill>
                <a:latin typeface="Arial" panose="020B0604020202020204"/>
                <a:cs typeface="Arial Bold" panose="020B0704020202020204" pitchFamily="34" charset="0"/>
              </a:rPr>
              <a:t>Define new ways of leading that relinquish control and empower employees to make decisions in new roles </a:t>
            </a:r>
          </a:p>
          <a:p>
            <a:pPr marL="171450" indent="-171450" fontAlgn="auto">
              <a:spcBef>
                <a:spcPts val="0"/>
              </a:spcBef>
              <a:spcAft>
                <a:spcPts val="600"/>
              </a:spcAft>
              <a:buFont typeface="Arial" panose="020B0604020202020204" pitchFamily="34" charset="0"/>
              <a:buChar char="•"/>
            </a:pPr>
            <a:r>
              <a:rPr lang="en-US" sz="1200" kern="0" dirty="0">
                <a:solidFill>
                  <a:srgbClr val="000000"/>
                </a:solidFill>
                <a:latin typeface="Arial" panose="020B0604020202020204"/>
                <a:cs typeface="Arial Bold" panose="020B0704020202020204" pitchFamily="34" charset="0"/>
              </a:rPr>
              <a:t>Develop a digital leadership strategy that will upskill leaders with the skills and capabilities needed to drive innovation throughout their organizations </a:t>
            </a:r>
          </a:p>
          <a:p>
            <a:pPr marL="0" indent="0" fontAlgn="auto">
              <a:spcBef>
                <a:spcPts val="0"/>
              </a:spcBef>
              <a:spcAft>
                <a:spcPts val="600"/>
              </a:spcAft>
              <a:buFont typeface="Arial" panose="020B0604020202020204" pitchFamily="34" charset="0"/>
              <a:buNone/>
            </a:pPr>
            <a:endParaRPr lang="en-US" sz="1200" b="1" kern="0" dirty="0">
              <a:solidFill>
                <a:srgbClr val="000000"/>
              </a:solidFill>
              <a:latin typeface="Arial" panose="020B0604020202020204"/>
              <a:cs typeface="Arial Bold" panose="020B0704020202020204" pitchFamily="34" charset="0"/>
            </a:endParaRPr>
          </a:p>
          <a:p>
            <a:pPr marL="0" indent="0" fontAlgn="auto">
              <a:spcBef>
                <a:spcPts val="0"/>
              </a:spcBef>
              <a:spcAft>
                <a:spcPts val="600"/>
              </a:spcAft>
              <a:buFont typeface="Arial" panose="020B0604020202020204" pitchFamily="34" charset="0"/>
              <a:buNone/>
            </a:pPr>
            <a:r>
              <a:rPr lang="en-US" sz="1200" b="1" kern="0" dirty="0">
                <a:solidFill>
                  <a:srgbClr val="000000"/>
                </a:solidFill>
                <a:latin typeface="Arial" panose="020B0604020202020204"/>
                <a:cs typeface="Arial Bold" panose="020B0704020202020204" pitchFamily="34" charset="0"/>
              </a:rPr>
              <a:t>Culture</a:t>
            </a:r>
          </a:p>
          <a:p>
            <a:pPr marL="171450" indent="-171450" fontAlgn="auto">
              <a:spcBef>
                <a:spcPts val="0"/>
              </a:spcBef>
              <a:spcAft>
                <a:spcPts val="600"/>
              </a:spcAft>
              <a:buFont typeface="Arial" panose="020B0604020202020204" pitchFamily="34" charset="0"/>
              <a:buChar char="•"/>
            </a:pPr>
            <a:r>
              <a:rPr lang="en-US" sz="1200" kern="0" dirty="0">
                <a:solidFill>
                  <a:srgbClr val="000000"/>
                </a:solidFill>
                <a:latin typeface="Arial" panose="020B0604020202020204"/>
                <a:cs typeface="Arial Bold" panose="020B0704020202020204" pitchFamily="34" charset="0"/>
              </a:rPr>
              <a:t>Identify mindsets and behaviors to articulate how the organization will achieve its vision and to create a common language for how people need to act</a:t>
            </a:r>
          </a:p>
          <a:p>
            <a:pPr marL="171450" indent="-171450" fontAlgn="auto">
              <a:spcBef>
                <a:spcPts val="0"/>
              </a:spcBef>
              <a:spcAft>
                <a:spcPts val="600"/>
              </a:spcAft>
              <a:buFont typeface="Arial" panose="020B0604020202020204" pitchFamily="34" charset="0"/>
              <a:buChar char="•"/>
            </a:pPr>
            <a:r>
              <a:rPr lang="en-US" sz="1200" kern="0" dirty="0">
                <a:solidFill>
                  <a:srgbClr val="000000"/>
                </a:solidFill>
                <a:latin typeface="Arial" panose="020B0604020202020204"/>
                <a:cs typeface="Arial Bold" panose="020B0704020202020204" pitchFamily="34" charset="0"/>
              </a:rPr>
              <a:t>Define mindsets to support shift to automation (e.g., collaborative, agile, empowered, innovative, automation familiarity, customer-centric) and the behaviors that exemplify those mindsets in the context of the change and organization </a:t>
            </a:r>
          </a:p>
          <a:p>
            <a:pPr marL="171450" indent="-171450" fontAlgn="auto">
              <a:spcBef>
                <a:spcPts val="0"/>
              </a:spcBef>
              <a:spcAft>
                <a:spcPts val="600"/>
              </a:spcAft>
              <a:buFont typeface="Arial" panose="020B0604020202020204" pitchFamily="34" charset="0"/>
              <a:buChar char="•"/>
            </a:pPr>
            <a:r>
              <a:rPr lang="en-US" sz="1200" kern="0" dirty="0">
                <a:solidFill>
                  <a:srgbClr val="000000"/>
                </a:solidFill>
                <a:latin typeface="Arial" panose="020B0604020202020204"/>
                <a:cs typeface="Arial Bold" panose="020B0704020202020204" pitchFamily="34" charset="0"/>
              </a:rPr>
              <a:t>Emphasize continuous learning to build an adaptable, change-ready organization </a:t>
            </a:r>
          </a:p>
          <a:p>
            <a:pPr marL="171450" indent="-171450" fontAlgn="auto">
              <a:spcBef>
                <a:spcPts val="0"/>
              </a:spcBef>
              <a:spcAft>
                <a:spcPts val="600"/>
              </a:spcAft>
              <a:buFont typeface="Arial" panose="020B0604020202020204" pitchFamily="34" charset="0"/>
              <a:buChar char="•"/>
            </a:pPr>
            <a:r>
              <a:rPr lang="en-US" sz="1200" kern="0" dirty="0">
                <a:solidFill>
                  <a:srgbClr val="000000"/>
                </a:solidFill>
                <a:latin typeface="Arial" panose="020B0604020202020204"/>
                <a:cs typeface="Arial Bold" panose="020B0704020202020204" pitchFamily="34" charset="0"/>
              </a:rPr>
              <a:t>Recognize, reward, and celebrate desired behaviors and lessons learned </a:t>
            </a:r>
          </a:p>
          <a:p>
            <a:pPr marL="171450" indent="-171450" fontAlgn="auto">
              <a:spcBef>
                <a:spcPts val="0"/>
              </a:spcBef>
              <a:spcAft>
                <a:spcPts val="600"/>
              </a:spcAft>
              <a:buFont typeface="Arial" panose="020B0604020202020204" pitchFamily="34" charset="0"/>
              <a:buChar char="•"/>
            </a:pPr>
            <a:r>
              <a:rPr lang="en-US" sz="1200" kern="0" dirty="0">
                <a:solidFill>
                  <a:srgbClr val="000000"/>
                </a:solidFill>
                <a:latin typeface="Arial" panose="020B0604020202020204"/>
                <a:cs typeface="Arial Bold" panose="020B0704020202020204" pitchFamily="34" charset="0"/>
              </a:rPr>
              <a:t>Embed change culture in RPA teams to enhance the automation benefits captured.  This includes an iterative build of impacts, an emphasis on post-go live behavioral change, a strong focus on change network and real-time coaching</a:t>
            </a:r>
          </a:p>
          <a:p>
            <a:endParaRPr lang="en-US" dirty="0"/>
          </a:p>
          <a:p>
            <a:r>
              <a:rPr lang="en-US" b="1" u="sng" dirty="0"/>
              <a:t>Operating Model</a:t>
            </a:r>
          </a:p>
          <a:p>
            <a:pPr marL="171450" indent="-171450" fontAlgn="auto">
              <a:spcBef>
                <a:spcPts val="0"/>
              </a:spcBef>
              <a:spcAft>
                <a:spcPts val="600"/>
              </a:spcAft>
              <a:buFont typeface="Arial" panose="020B0604020202020204" pitchFamily="34" charset="0"/>
              <a:buChar char="•"/>
            </a:pPr>
            <a:r>
              <a:rPr lang="en-US" sz="1200" kern="0" dirty="0">
                <a:solidFill>
                  <a:srgbClr val="000000"/>
                </a:solidFill>
                <a:latin typeface="Arial" panose="020B0604020202020204"/>
                <a:cs typeface="Arial Bold" panose="020B0704020202020204" pitchFamily="34" charset="0"/>
              </a:rPr>
              <a:t>Consider establishing a centrally managed robotics </a:t>
            </a:r>
            <a:r>
              <a:rPr lang="en-US" sz="1200" kern="0" dirty="0" err="1">
                <a:solidFill>
                  <a:srgbClr val="000000"/>
                </a:solidFill>
                <a:latin typeface="Arial" panose="020B0604020202020204"/>
                <a:cs typeface="Arial Bold" panose="020B0704020202020204" pitchFamily="34" charset="0"/>
              </a:rPr>
              <a:t>CoE</a:t>
            </a:r>
            <a:r>
              <a:rPr lang="en-US" sz="1200" kern="0" dirty="0">
                <a:solidFill>
                  <a:srgbClr val="000000"/>
                </a:solidFill>
                <a:latin typeface="Arial" panose="020B0604020202020204"/>
                <a:cs typeface="Arial Bold" panose="020B0704020202020204" pitchFamily="34" charset="0"/>
              </a:rPr>
              <a:t> organization that can drive digitization and robotics at the required scale and pace</a:t>
            </a:r>
          </a:p>
          <a:p>
            <a:pPr marL="171450" indent="-171450" fontAlgn="auto">
              <a:spcBef>
                <a:spcPts val="0"/>
              </a:spcBef>
              <a:spcAft>
                <a:spcPts val="600"/>
              </a:spcAft>
              <a:buFont typeface="Arial" panose="020B0604020202020204" pitchFamily="34" charset="0"/>
              <a:buChar char="•"/>
            </a:pPr>
            <a:r>
              <a:rPr lang="en-US" sz="1200" kern="0" dirty="0">
                <a:solidFill>
                  <a:srgbClr val="000000"/>
                </a:solidFill>
                <a:latin typeface="Arial" panose="020B0604020202020204"/>
                <a:cs typeface="Arial Bold" panose="020B0704020202020204" pitchFamily="34" charset="0"/>
              </a:rPr>
              <a:t>Understand the organizational design requirements to enable both human-robot collaboration and seamless collaboration across the organization </a:t>
            </a:r>
          </a:p>
          <a:p>
            <a:pPr marL="171450" indent="-171450" fontAlgn="auto">
              <a:spcBef>
                <a:spcPts val="0"/>
              </a:spcBef>
              <a:spcAft>
                <a:spcPts val="600"/>
              </a:spcAft>
              <a:buFont typeface="Arial" panose="020B0604020202020204" pitchFamily="34" charset="0"/>
              <a:buChar char="•"/>
            </a:pPr>
            <a:r>
              <a:rPr lang="en-US" sz="1200" dirty="0">
                <a:latin typeface="Arial" panose="020B0604020202020204" pitchFamily="34" charset="0"/>
                <a:cs typeface="Arial" panose="020B0604020202020204" pitchFamily="34" charset="0"/>
              </a:rPr>
              <a:t>Define the right processes, functions and interaction models to support automation across the organization</a:t>
            </a:r>
            <a:endParaRPr lang="en-US" sz="1200" kern="0" dirty="0">
              <a:latin typeface="Arial" panose="020B0604020202020204"/>
              <a:cs typeface="Arial Bold" panose="020B0704020202020204" pitchFamily="34" charset="0"/>
            </a:endParaRPr>
          </a:p>
          <a:p>
            <a:endParaRPr lang="en-US" b="1" u="sng" dirty="0"/>
          </a:p>
          <a:p>
            <a:endParaRPr lang="en-US" dirty="0"/>
          </a:p>
        </p:txBody>
      </p:sp>
      <p:sp>
        <p:nvSpPr>
          <p:cNvPr id="4" name="Slide Number Placeholder 3"/>
          <p:cNvSpPr>
            <a:spLocks noGrp="1"/>
          </p:cNvSpPr>
          <p:nvPr>
            <p:ph type="sldNum" sz="quarter" idx="10"/>
          </p:nvPr>
        </p:nvSpPr>
        <p:spPr/>
        <p:txBody>
          <a:bodyPr/>
          <a:lstStyle/>
          <a:p>
            <a:fld id="{AC157E0A-F321-48DC-AF94-681D4DCF344D}" type="slidenum">
              <a:rPr lang="en-US" smtClean="0"/>
              <a:t>15</a:t>
            </a:fld>
            <a:endParaRPr lang="en-US" dirty="0"/>
          </a:p>
        </p:txBody>
      </p:sp>
    </p:spTree>
    <p:extLst>
      <p:ext uri="{BB962C8B-B14F-4D97-AF65-F5344CB8AC3E}">
        <p14:creationId xmlns:p14="http://schemas.microsoft.com/office/powerpoint/2010/main" val="2028835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first quarter of 2017, North American companies </a:t>
            </a:r>
            <a:r>
              <a:rPr lang="en-US" sz="1200" b="0" i="0" kern="1200" dirty="0">
                <a:solidFill>
                  <a:schemeClr val="tx1"/>
                </a:solidFill>
                <a:effectLst/>
                <a:latin typeface="+mn-lt"/>
                <a:ea typeface="+mn-ea"/>
                <a:cs typeface="+mn-cs"/>
                <a:hlinkClick r:id="rId3"/>
              </a:rPr>
              <a:t>bought 32 percent more robots</a:t>
            </a:r>
            <a:r>
              <a:rPr lang="en-US" sz="1200" b="0" i="0" kern="1200" dirty="0">
                <a:solidFill>
                  <a:schemeClr val="tx1"/>
                </a:solidFill>
                <a:effectLst/>
                <a:latin typeface="+mn-lt"/>
                <a:ea typeface="+mn-ea"/>
                <a:cs typeface="+mn-cs"/>
              </a:rPr>
              <a:t> than the same period last year, according to data from the Robotic Industries Association.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Asian industry’s uptake of industrial robots is accelerating: in just five years its operational stock rose 70 percent to 887,400 units, (2010-2015)</a:t>
            </a:r>
            <a:r>
              <a:rPr lang="en-US" sz="1200" b="0" i="0" kern="1200" baseline="0" dirty="0">
                <a:solidFill>
                  <a:schemeClr val="tx1"/>
                </a:solidFill>
                <a:effectLst/>
                <a:latin typeface="+mn-lt"/>
                <a:ea typeface="+mn-ea"/>
                <a:cs typeface="+mn-cs"/>
              </a:rPr>
              <a:t> according to the International Federation of Robots. </a:t>
            </a:r>
            <a:r>
              <a:rPr lang="en-US" sz="1200" b="0" i="0" kern="1200" dirty="0">
                <a:solidFill>
                  <a:schemeClr val="tx1"/>
                </a:solidFill>
                <a:effectLst/>
                <a:latin typeface="+mn-lt"/>
                <a:ea typeface="+mn-ea"/>
                <a:cs typeface="+mn-cs"/>
              </a:rPr>
              <a:t>China is the biggest market for industrial robots in the world and takes 43 percent of all sales to Asia including Australia and New Zealand. It is followed by the Republic of Korea, with a share of 24 percent of regional sales, and Japan with 22 percent. That means 89 percent of robots sold in Asia and Australia went to these three countries in 2015. South Korea has the highest level of robot density in the world, about 630 robots installed per 10,000 employees in the manufacturing industry in 2016. Korea is a market leader in LCD and memory chip manufacturing.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These machines are defined by The International Federation of Robotics as “an automatically controlled, reprogrammable, and multipurpose [machine]” (IFR 2014; see also </a:t>
            </a:r>
            <a:r>
              <a:rPr lang="en-US" sz="1200" b="0" i="0" kern="1200" dirty="0" err="1">
                <a:solidFill>
                  <a:schemeClr val="tx1"/>
                </a:solidFill>
                <a:effectLst/>
                <a:latin typeface="+mn-lt"/>
                <a:ea typeface="+mn-ea"/>
                <a:cs typeface="+mn-cs"/>
              </a:rPr>
              <a:t>Graetz</a:t>
            </a:r>
            <a:r>
              <a:rPr lang="en-US" sz="1200" b="0" i="0" kern="1200" dirty="0">
                <a:solidFill>
                  <a:schemeClr val="tx1"/>
                </a:solidFill>
                <a:effectLst/>
                <a:latin typeface="+mn-lt"/>
                <a:ea typeface="+mn-ea"/>
                <a:cs typeface="+mn-cs"/>
              </a:rPr>
              <a:t> and Michaels, 2015).  Industrial robots are fully autonomous machines that can be programmed to perform several manual tasks such as welding, painting, assembling, handling materials, or packaging. This definition excludes other types of capital, such as software, that may also replace </a:t>
            </a:r>
            <a:r>
              <a:rPr lang="en-US" sz="1200" b="0" i="0" kern="1200" dirty="0" err="1">
                <a:solidFill>
                  <a:schemeClr val="tx1"/>
                </a:solidFill>
                <a:effectLst/>
                <a:latin typeface="+mn-lt"/>
                <a:ea typeface="+mn-ea"/>
                <a:cs typeface="+mn-cs"/>
              </a:rPr>
              <a:t>labour</a:t>
            </a:r>
            <a:r>
              <a:rPr lang="en-US" sz="1200" b="0" i="0" kern="1200" dirty="0">
                <a:solidFill>
                  <a:schemeClr val="tx1"/>
                </a:solidFill>
                <a:effectLst/>
                <a:latin typeface="+mn-lt"/>
                <a:ea typeface="+mn-ea"/>
                <a:cs typeface="+mn-cs"/>
              </a:rPr>
              <a:t>, and machines designed for a single function, such as cranes, circuit printers, textile looms or coffee machines.  </a:t>
            </a:r>
          </a:p>
          <a:p>
            <a:endParaRPr lang="en-US" sz="1200" b="0" i="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AC157E0A-F321-48DC-AF94-681D4DCF344D}" type="slidenum">
              <a:rPr lang="en-US" smtClean="0"/>
              <a:t>16</a:t>
            </a:fld>
            <a:endParaRPr lang="en-US" dirty="0"/>
          </a:p>
        </p:txBody>
      </p:sp>
    </p:spTree>
    <p:extLst>
      <p:ext uri="{BB962C8B-B14F-4D97-AF65-F5344CB8AC3E}">
        <p14:creationId xmlns:p14="http://schemas.microsoft.com/office/powerpoint/2010/main" val="1828457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Inside: </a:t>
            </a:r>
          </a:p>
          <a:p>
            <a:pPr marL="171450" indent="-171450">
              <a:buFontTx/>
              <a:buChar char="-"/>
            </a:pPr>
            <a:r>
              <a:rPr lang="en-US" dirty="0"/>
              <a:t>Governance lifecycle:</a:t>
            </a:r>
            <a:r>
              <a:rPr lang="en-US" baseline="0" dirty="0"/>
              <a:t> </a:t>
            </a:r>
            <a:r>
              <a:rPr lang="en-US" dirty="0"/>
              <a:t>Inventory,</a:t>
            </a:r>
            <a:r>
              <a:rPr lang="en-US" baseline="0" dirty="0"/>
              <a:t> assessing, monitoring, auditing</a:t>
            </a:r>
            <a:endParaRPr lang="en-US" dirty="0"/>
          </a:p>
          <a:p>
            <a:pPr marL="171450" indent="-171450">
              <a:buFontTx/>
              <a:buChar char="-"/>
            </a:pPr>
            <a:r>
              <a:rPr lang="en-US" dirty="0"/>
              <a:t>Fundamentals: Updating a Code of Business Ethics, to include AI, data, </a:t>
            </a:r>
            <a:r>
              <a:rPr lang="en-US" dirty="0" err="1"/>
              <a:t>etc</a:t>
            </a:r>
            <a:endParaRPr lang="en-US" dirty="0"/>
          </a:p>
          <a:p>
            <a:pPr marL="171450" indent="-171450">
              <a:buFontTx/>
              <a:buChar char="-"/>
            </a:pPr>
            <a:r>
              <a:rPr lang="en-US" dirty="0"/>
              <a:t>Central governance committee: multidisciplinary, aim to coach not to police</a:t>
            </a:r>
          </a:p>
          <a:p>
            <a:pPr marL="171450" indent="-171450">
              <a:buFontTx/>
              <a:buChar char="-"/>
            </a:pPr>
            <a:r>
              <a:rPr lang="en-US" dirty="0"/>
              <a:t>Chief Compliance Officer /</a:t>
            </a:r>
            <a:r>
              <a:rPr lang="en-US" baseline="0" dirty="0"/>
              <a:t> Ethics officer</a:t>
            </a:r>
          </a:p>
          <a:p>
            <a:pPr marL="171450" indent="-171450">
              <a:buFontTx/>
              <a:buChar char="-"/>
            </a:pPr>
            <a:r>
              <a:rPr lang="en-US" baseline="0" dirty="0"/>
              <a:t>Internal research units (</a:t>
            </a:r>
            <a:r>
              <a:rPr lang="en-US" baseline="0" dirty="0" err="1"/>
              <a:t>deepmind</a:t>
            </a:r>
            <a:r>
              <a:rPr lang="en-US" baseline="0" dirty="0"/>
              <a:t>)</a:t>
            </a:r>
          </a:p>
          <a:p>
            <a:endParaRPr lang="en-US" dirty="0"/>
          </a:p>
        </p:txBody>
      </p:sp>
      <p:sp>
        <p:nvSpPr>
          <p:cNvPr id="4" name="Slide Number Placeholder 3"/>
          <p:cNvSpPr>
            <a:spLocks noGrp="1"/>
          </p:cNvSpPr>
          <p:nvPr>
            <p:ph type="sldNum" sz="quarter" idx="10"/>
          </p:nvPr>
        </p:nvSpPr>
        <p:spPr/>
        <p:txBody>
          <a:bodyPr/>
          <a:lstStyle/>
          <a:p>
            <a:fld id="{AC157E0A-F321-48DC-AF94-681D4DCF344D}" type="slidenum">
              <a:rPr lang="en-US" smtClean="0"/>
              <a:t>17</a:t>
            </a:fld>
            <a:endParaRPr lang="en-US" dirty="0"/>
          </a:p>
        </p:txBody>
      </p:sp>
    </p:spTree>
    <p:extLst>
      <p:ext uri="{BB962C8B-B14F-4D97-AF65-F5344CB8AC3E}">
        <p14:creationId xmlns:p14="http://schemas.microsoft.com/office/powerpoint/2010/main" val="1354471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157E0A-F321-48DC-AF94-681D4DCF344D}" type="slidenum">
              <a:rPr lang="en-US" smtClean="0"/>
              <a:t>18</a:t>
            </a:fld>
            <a:endParaRPr lang="en-US" dirty="0"/>
          </a:p>
        </p:txBody>
      </p:sp>
    </p:spTree>
    <p:extLst>
      <p:ext uri="{BB962C8B-B14F-4D97-AF65-F5344CB8AC3E}">
        <p14:creationId xmlns:p14="http://schemas.microsoft.com/office/powerpoint/2010/main" val="1402903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journals.plos.org</a:t>
            </a:r>
            <a:r>
              <a:rPr lang="en-US" dirty="0"/>
              <a:t>/</a:t>
            </a:r>
            <a:r>
              <a:rPr lang="en-US" dirty="0" err="1"/>
              <a:t>plosone</a:t>
            </a:r>
            <a:r>
              <a:rPr lang="en-US" dirty="0"/>
              <a:t>/</a:t>
            </a:r>
            <a:r>
              <a:rPr lang="en-US" dirty="0" err="1"/>
              <a:t>article?id</a:t>
            </a:r>
            <a:r>
              <a:rPr lang="en-US" dirty="0"/>
              <a:t>=10.1371/journal.pone.0171774</a:t>
            </a:r>
          </a:p>
          <a:p>
            <a:endParaRPr lang="en-US" dirty="0"/>
          </a:p>
          <a:p>
            <a:pPr marL="285750" indent="-285750">
              <a:buFontTx/>
              <a:buChar char="-"/>
            </a:pPr>
            <a:r>
              <a:rPr lang="en-US" sz="1200" dirty="0">
                <a:solidFill>
                  <a:schemeClr val="bg1"/>
                </a:solidFill>
              </a:rPr>
              <a:t>Need for bots grew as Wikipedia’s content grew (40M pages across 293 languages)</a:t>
            </a:r>
          </a:p>
          <a:p>
            <a:pPr marL="285750" indent="-285750">
              <a:buFontTx/>
              <a:buChar char="-"/>
            </a:pPr>
            <a:r>
              <a:rPr lang="en-US" sz="1200" dirty="0">
                <a:solidFill>
                  <a:schemeClr val="bg1"/>
                </a:solidFill>
              </a:rPr>
              <a:t>Examined bots that provided editing functionality.</a:t>
            </a:r>
            <a:r>
              <a:rPr lang="en-US" sz="1200" baseline="0" dirty="0">
                <a:solidFill>
                  <a:schemeClr val="bg1"/>
                </a:solidFill>
              </a:rPr>
              <a:t>  </a:t>
            </a:r>
            <a:r>
              <a:rPr lang="en-US" sz="1200" b="0" i="0" kern="1200" dirty="0">
                <a:solidFill>
                  <a:schemeClr val="tx1"/>
                </a:solidFill>
                <a:effectLst/>
                <a:latin typeface="+mn-lt"/>
                <a:ea typeface="+mn-ea"/>
                <a:cs typeface="+mn-cs"/>
              </a:rPr>
              <a:t>These bots add links to other Wikipedia pages, undo vandalism, flag copyright violations, check spelling, and carry out a host of other tasks that can be automated. This frees up the human editors to add information and make editorial changes that depend on more than basic grammar rules.</a:t>
            </a:r>
          </a:p>
          <a:p>
            <a:pPr marL="285750" indent="-285750">
              <a:buFontTx/>
              <a:buChar char="-"/>
            </a:pPr>
            <a:r>
              <a:rPr lang="en-US" sz="1200" b="0" i="0" kern="1200" dirty="0">
                <a:solidFill>
                  <a:schemeClr val="tx1"/>
                </a:solidFill>
                <a:effectLst/>
                <a:latin typeface="+mn-lt"/>
                <a:ea typeface="+mn-ea"/>
                <a:cs typeface="+mn-cs"/>
              </a:rPr>
              <a:t>Bots were in a silent war with each other, for years.  Whatever the disagreement, every time one of them changes something on a Wikipedia page, the other will inevitably come along and revert it back. And they'll keep doing that ad infinitum, because they're bots and they'll never get tired of it. Humans will eventually notice that they're undoing the same mistake over and over and try to find a workaround. Bots won't stop unless the humans who created them notice what's going on. </a:t>
            </a:r>
          </a:p>
          <a:p>
            <a:pPr marL="285750" indent="-285750">
              <a:buFontTx/>
              <a:buChar char="-"/>
            </a:pPr>
            <a:r>
              <a:rPr lang="en-US" sz="1200" b="0" i="0" kern="1200" dirty="0">
                <a:solidFill>
                  <a:schemeClr val="tx1"/>
                </a:solidFill>
                <a:effectLst/>
                <a:latin typeface="+mn-lt"/>
                <a:ea typeface="+mn-ea"/>
                <a:cs typeface="+mn-cs"/>
              </a:rPr>
              <a:t>On a site like Wikipedia, though, you might never notice. There's no top-down structure to the bots—they have to follow </a:t>
            </a:r>
            <a:r>
              <a:rPr lang="en-US" sz="1200" b="0" i="0" kern="1200" dirty="0">
                <a:solidFill>
                  <a:schemeClr val="tx1"/>
                </a:solidFill>
                <a:effectLst/>
                <a:latin typeface="+mn-lt"/>
                <a:ea typeface="+mn-ea"/>
                <a:cs typeface="+mn-cs"/>
                <a:hlinkClick r:id="rId3"/>
              </a:rPr>
              <a:t>certain guidelines</a:t>
            </a:r>
            <a:r>
              <a:rPr lang="en-US" sz="1200" b="0" i="0" kern="1200" dirty="0">
                <a:solidFill>
                  <a:schemeClr val="tx1"/>
                </a:solidFill>
                <a:effectLst/>
                <a:latin typeface="+mn-lt"/>
                <a:ea typeface="+mn-ea"/>
                <a:cs typeface="+mn-cs"/>
              </a:rPr>
              <a:t>, but anyone can submit a bot—and once approved, it goes out and edits 40 million articles on its own. If it's in opposition to some other bot out there, it's up to the two creators to work it out. No one's around to police you.</a:t>
            </a:r>
          </a:p>
          <a:p>
            <a:pPr marL="285750" indent="-285750">
              <a:buFontTx/>
              <a:buChar char="-"/>
            </a:pPr>
            <a:endParaRPr lang="en-US" sz="1200" dirty="0">
              <a:solidFill>
                <a:schemeClr val="bg1"/>
              </a:solidFill>
            </a:endParaRPr>
          </a:p>
          <a:p>
            <a:r>
              <a:rPr lang="en-US" sz="1200" b="0" i="0" kern="1200" dirty="0">
                <a:solidFill>
                  <a:schemeClr val="tx1"/>
                </a:solidFill>
                <a:effectLst/>
                <a:latin typeface="+mn-lt"/>
                <a:ea typeface="+mn-ea"/>
                <a:cs typeface="+mn-cs"/>
              </a:rPr>
              <a:t>Bots are predictable automatons that do not have the capacity for emotions, meaning-making, creativity, and sociality and it is hence natural to expect interactions between bots to be relatively predictable and uneventful. In this article, we analyze the interactions between bots that edit articles on Wikipedia. We track the extent to which bots undid each other’s edits over the period 2001–2010, model how pairs of bots interact over time, and identify different types of interaction trajectories. We find that, although Wikipedia bots are intended to support the encyclopedia, they often undo each other’s edits and these sterile “fights” may sometimes continue for years. Unlike humans on Wikipedia, bots’ interactions tend to occur over longer periods of time and to be more reciprocated. Yet, just like humans, bots in different cultural environments may behave differently. Our research suggests that even relatively “dumb” bots may give rise to complex interactions, and this carries important implications for Artificial Intelligence research. Understanding what affects bot-bot interactions is crucial for managing social media well, providing adequate cyber-security, and designing well functioning autonomous vehicles.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The disagreements likely arise from the bottom-up organization of the community, whereby human editors individually create and run bots, without a formal mechanism for coordination with other bot owners. Delving deeper into the data, we found that most of the disagreement occurs between bots that specialize in creating and modifying links between different language editions of the encyclopedia. The lack of coordination may be due to different language editions having slightly different naming rules and conventions.</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ur</a:t>
            </a:r>
            <a:r>
              <a:rPr lang="en-US" sz="1200" b="0" i="0" kern="1200" dirty="0">
                <a:solidFill>
                  <a:schemeClr val="tx1"/>
                </a:solidFill>
                <a:effectLst/>
                <a:latin typeface="+mn-lt"/>
                <a:ea typeface="+mn-ea"/>
                <a:cs typeface="+mn-cs"/>
              </a:rPr>
              <a:t> data cover a period of the evolution of Wikipedia when bot activity was growing. Evidence suggests that this period suddenly ended in 2013 (</a:t>
            </a:r>
            <a:r>
              <a:rPr lang="en-US" sz="1200" b="0" i="0" u="none" strike="noStrike" kern="1200" dirty="0">
                <a:solidFill>
                  <a:schemeClr val="tx1"/>
                </a:solidFill>
                <a:effectLst/>
                <a:latin typeface="+mn-lt"/>
                <a:ea typeface="+mn-ea"/>
                <a:cs typeface="+mn-cs"/>
                <a:hlinkClick r:id="rId4"/>
              </a:rPr>
              <a:t>http://stats.wikimedia.org/EN/PlotsPngEditHistoryTop.htm</a:t>
            </a:r>
            <a:r>
              <a:rPr lang="en-US" sz="1200" b="0" i="0" kern="1200" dirty="0">
                <a:solidFill>
                  <a:schemeClr val="tx1"/>
                </a:solidFill>
                <a:effectLst/>
                <a:latin typeface="+mn-lt"/>
                <a:ea typeface="+mn-ea"/>
                <a:cs typeface="+mn-cs"/>
              </a:rPr>
              <a:t>). This decline occurred because at the beginning of 2013 many language editions of Wikipedia started to provide inter-language links via </a:t>
            </a:r>
            <a:r>
              <a:rPr lang="en-US" sz="1200" b="0" i="0" kern="1200" dirty="0" err="1">
                <a:solidFill>
                  <a:schemeClr val="tx1"/>
                </a:solidFill>
                <a:effectLst/>
                <a:latin typeface="+mn-lt"/>
                <a:ea typeface="+mn-ea"/>
                <a:cs typeface="+mn-cs"/>
              </a:rPr>
              <a:t>Wikidata</a:t>
            </a:r>
            <a:r>
              <a:rPr lang="en-US" sz="1200" b="0" i="0" kern="1200" dirty="0">
                <a:solidFill>
                  <a:schemeClr val="tx1"/>
                </a:solidFill>
                <a:effectLst/>
                <a:latin typeface="+mn-lt"/>
                <a:ea typeface="+mn-ea"/>
                <a:cs typeface="+mn-cs"/>
              </a:rPr>
              <a:t>, which is a collaboratively edited knowledge base intended to support Wikipedia. Since our results were largely dictated by inter-language bots, we believe that the conflict we observed on Wikipedia no longer occurs today. One interesting direction for future research is to investigate whether the conflict continues to persist among the inter-language bots that migrated to </a:t>
            </a:r>
            <a:r>
              <a:rPr lang="en-US" sz="1200" b="0" i="0" kern="1200" dirty="0" err="1">
                <a:solidFill>
                  <a:schemeClr val="tx1"/>
                </a:solidFill>
                <a:effectLst/>
                <a:latin typeface="+mn-lt"/>
                <a:ea typeface="+mn-ea"/>
                <a:cs typeface="+mn-cs"/>
              </a:rPr>
              <a:t>Wikidata</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Wikipedia bot ecosystem is gated and monitored and this is clearly not the case for systems of malevolent social bots, such as social bots on Twitter posing as humans to spread political propaganda or influence public discourse. Unlike the benevolent but conflicting bots of Wikipedia, many malevolent bots are collaborative, often coordinating their behavior as part of botnets [</a:t>
            </a:r>
            <a:r>
              <a:rPr lang="en-US" sz="1200" b="0" i="0" u="none" strike="noStrike" kern="1200" dirty="0">
                <a:solidFill>
                  <a:schemeClr val="tx1"/>
                </a:solidFill>
                <a:effectLst/>
                <a:latin typeface="+mn-lt"/>
                <a:ea typeface="+mn-ea"/>
                <a:cs typeface="+mn-cs"/>
                <a:hlinkClick r:id="rId5"/>
              </a:rPr>
              <a:t>27</a:t>
            </a:r>
            <a:r>
              <a:rPr lang="en-US" sz="1200" b="0" i="0" kern="1200" dirty="0">
                <a:solidFill>
                  <a:schemeClr val="tx1"/>
                </a:solidFill>
                <a:effectLst/>
                <a:latin typeface="+mn-lt"/>
                <a:ea typeface="+mn-ea"/>
                <a:cs typeface="+mn-cs"/>
              </a:rPr>
              <a:t>]. However, before being able to study the social interactions of these bots, we first need to learn to identify them [</a:t>
            </a:r>
            <a:r>
              <a:rPr lang="en-US" sz="1200" b="0" i="0" u="none" strike="noStrike" kern="1200" dirty="0">
                <a:solidFill>
                  <a:schemeClr val="tx1"/>
                </a:solidFill>
                <a:effectLst/>
                <a:latin typeface="+mn-lt"/>
                <a:ea typeface="+mn-ea"/>
                <a:cs typeface="+mn-cs"/>
                <a:hlinkClick r:id="rId6"/>
              </a:rPr>
              <a:t>28</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In the case of Wikipedia, we see that benevolent bots that are designed to collaborate may end up in continuous disagreement. This is both inefficient as a waste of resources, and inefficacious, for it may lead to local impasse. Although such disagreements represent a small proportion of the bots’ editorial activity, they nevertheless bring attention to the complexity of designing artificially intelligent agents. Part of the complexity stems from the common field of interaction—bots on the Internet, and in the world at large, do not act in isolation, and interaction is inevitable, whether designed for or not. Part of the complexity stems from the fact that there is a human designer behind every bot, as well as behind the environment in which bots operate, and that human artifacts embody human culture. As bots continue to proliferate and become more sophisticated, social scientist will need to devote more attention to understanding their culture and social life.</a:t>
            </a:r>
          </a:p>
          <a:p>
            <a:endParaRPr lang="en-US" dirty="0"/>
          </a:p>
          <a:p>
            <a:endParaRPr lang="en-US" dirty="0"/>
          </a:p>
        </p:txBody>
      </p:sp>
      <p:sp>
        <p:nvSpPr>
          <p:cNvPr id="4" name="Slide Number Placeholder 3"/>
          <p:cNvSpPr>
            <a:spLocks noGrp="1"/>
          </p:cNvSpPr>
          <p:nvPr>
            <p:ph type="sldNum" sz="quarter" idx="10"/>
          </p:nvPr>
        </p:nvSpPr>
        <p:spPr/>
        <p:txBody>
          <a:bodyPr/>
          <a:lstStyle/>
          <a:p>
            <a:fld id="{AC157E0A-F321-48DC-AF94-681D4DCF344D}" type="slidenum">
              <a:rPr lang="en-US" smtClean="0"/>
              <a:t>23</a:t>
            </a:fld>
            <a:endParaRPr lang="en-US" dirty="0"/>
          </a:p>
        </p:txBody>
      </p:sp>
    </p:spTree>
    <p:extLst>
      <p:ext uri="{BB962C8B-B14F-4D97-AF65-F5344CB8AC3E}">
        <p14:creationId xmlns:p14="http://schemas.microsoft.com/office/powerpoint/2010/main" val="1510001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157E0A-F321-48DC-AF94-681D4DCF344D}" type="slidenum">
              <a:rPr lang="en-US" smtClean="0"/>
              <a:t>3</a:t>
            </a:fld>
            <a:endParaRPr lang="en-US" dirty="0"/>
          </a:p>
        </p:txBody>
      </p:sp>
    </p:spTree>
    <p:extLst>
      <p:ext uri="{BB962C8B-B14F-4D97-AF65-F5344CB8AC3E}">
        <p14:creationId xmlns:p14="http://schemas.microsoft.com/office/powerpoint/2010/main" val="1713997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B600"/>
                </a:solidFill>
                <a:latin typeface="+mn-lt"/>
                <a:ea typeface="+mn-ea"/>
                <a:cs typeface="+mn-cs"/>
              </a:rPr>
              <a:t>INCLUSION &amp; DIVERSITY</a:t>
            </a:r>
            <a:br>
              <a:rPr lang="en-US" sz="1200" kern="1200" dirty="0">
                <a:solidFill>
                  <a:schemeClr val="tx1"/>
                </a:solidFill>
                <a:latin typeface="+mn-lt"/>
                <a:ea typeface="+mn-ea"/>
                <a:cs typeface="+mn-cs"/>
              </a:rPr>
            </a:br>
            <a:r>
              <a:rPr lang="en-US" sz="1200" dirty="0">
                <a:solidFill>
                  <a:srgbClr val="000000"/>
                </a:solidFill>
              </a:rPr>
              <a:t>The power of AI is in the hands of the few and with the traditional power brokers.</a:t>
            </a:r>
          </a:p>
          <a:p>
            <a:endParaRPr lang="en-US" dirty="0"/>
          </a:p>
          <a:p>
            <a:r>
              <a:rPr lang="en-US" sz="1200" kern="1200" dirty="0">
                <a:solidFill>
                  <a:srgbClr val="FFB600"/>
                </a:solidFill>
                <a:latin typeface="+mn-lt"/>
                <a:ea typeface="+mn-ea"/>
                <a:cs typeface="+mn-cs"/>
              </a:rPr>
              <a:t>ARTIFICIAL STUPIDITY</a:t>
            </a:r>
          </a:p>
          <a:p>
            <a:r>
              <a:rPr lang="en-US" sz="1200" dirty="0">
                <a:solidFill>
                  <a:srgbClr val="000000"/>
                </a:solidFill>
              </a:rPr>
              <a:t>AI is actually pretty stupid right now, and can lead to an embarrassing PR incident or worse, do something discriminatory.</a:t>
            </a:r>
          </a:p>
          <a:p>
            <a:endParaRPr lang="en-US" sz="1200" kern="1200" dirty="0">
              <a:solidFill>
                <a:schemeClr val="tx1"/>
              </a:solidFill>
              <a:latin typeface="+mn-lt"/>
              <a:ea typeface="+mn-ea"/>
              <a:cs typeface="+mn-cs"/>
            </a:endParaRPr>
          </a:p>
          <a:p>
            <a:r>
              <a:rPr lang="en-US" sz="1200" kern="1200" dirty="0">
                <a:solidFill>
                  <a:srgbClr val="FFB600"/>
                </a:solidFill>
                <a:latin typeface="+mn-lt"/>
                <a:ea typeface="+mn-ea"/>
                <a:cs typeface="+mn-cs"/>
              </a:rPr>
              <a:t>PRIVACY</a:t>
            </a:r>
          </a:p>
          <a:p>
            <a:r>
              <a:rPr lang="en-US" sz="1200" dirty="0">
                <a:solidFill>
                  <a:srgbClr val="000000"/>
                </a:solidFill>
              </a:rPr>
              <a:t>AI will erode our notions of data privacy and do things with data that we didn’t consent to.</a:t>
            </a:r>
          </a:p>
          <a:p>
            <a:endParaRPr lang="en-US" sz="1200" kern="1200" dirty="0">
              <a:solidFill>
                <a:schemeClr val="tx1"/>
              </a:solidFill>
              <a:latin typeface="+mn-lt"/>
              <a:ea typeface="+mn-ea"/>
              <a:cs typeface="+mn-cs"/>
            </a:endParaRPr>
          </a:p>
          <a:p>
            <a:r>
              <a:rPr lang="en-US" sz="1200" kern="1200" dirty="0">
                <a:solidFill>
                  <a:srgbClr val="FFB600"/>
                </a:solidFill>
                <a:latin typeface="+mn-lt"/>
                <a:ea typeface="+mn-ea"/>
                <a:cs typeface="+mn-cs"/>
              </a:rPr>
              <a:t>LACK OF </a:t>
            </a:r>
            <a:br>
              <a:rPr lang="en-US" sz="1200" kern="1200" dirty="0">
                <a:solidFill>
                  <a:srgbClr val="FFB600"/>
                </a:solidFill>
                <a:latin typeface="+mn-lt"/>
                <a:ea typeface="+mn-ea"/>
                <a:cs typeface="+mn-cs"/>
              </a:rPr>
            </a:br>
            <a:r>
              <a:rPr lang="en-US" sz="1200" kern="1200" dirty="0">
                <a:solidFill>
                  <a:srgbClr val="FFB600"/>
                </a:solidFill>
                <a:latin typeface="+mn-lt"/>
                <a:ea typeface="+mn-ea"/>
                <a:cs typeface="+mn-cs"/>
              </a:rPr>
              <a:t>TRANSPARENCY</a:t>
            </a:r>
            <a:br>
              <a:rPr lang="en-US" sz="1200" kern="1200" dirty="0">
                <a:solidFill>
                  <a:schemeClr val="tx1"/>
                </a:solidFill>
                <a:latin typeface="+mn-lt"/>
                <a:ea typeface="+mn-ea"/>
                <a:cs typeface="+mn-cs"/>
              </a:rPr>
            </a:br>
            <a:r>
              <a:rPr lang="en-US" sz="1200" dirty="0">
                <a:solidFill>
                  <a:srgbClr val="000000"/>
                </a:solidFill>
              </a:rPr>
              <a:t>True (scary) AI doesn’t explain itself.</a:t>
            </a:r>
          </a:p>
          <a:p>
            <a:endParaRPr lang="en-US" sz="1200" kern="1200" dirty="0">
              <a:solidFill>
                <a:schemeClr val="tx1"/>
              </a:solidFill>
              <a:latin typeface="+mn-lt"/>
              <a:ea typeface="+mn-ea"/>
              <a:cs typeface="+mn-cs"/>
            </a:endParaRPr>
          </a:p>
          <a:p>
            <a:r>
              <a:rPr lang="en-US" sz="1200" kern="1200" dirty="0">
                <a:solidFill>
                  <a:srgbClr val="FFB600"/>
                </a:solidFill>
                <a:latin typeface="+mn-lt"/>
                <a:ea typeface="+mn-ea"/>
                <a:cs typeface="+mn-cs"/>
              </a:rPr>
              <a:t>THE SINGULARITY</a:t>
            </a:r>
            <a:br>
              <a:rPr lang="en-US" sz="1200" kern="1200" dirty="0">
                <a:solidFill>
                  <a:schemeClr val="tx1"/>
                </a:solidFill>
                <a:latin typeface="+mn-lt"/>
                <a:ea typeface="+mn-ea"/>
                <a:cs typeface="+mn-cs"/>
              </a:rPr>
            </a:br>
            <a:r>
              <a:rPr lang="en-US" sz="1200" dirty="0">
                <a:solidFill>
                  <a:srgbClr val="000000"/>
                </a:solidFill>
              </a:rPr>
              <a:t>We will create something that is more intelligent than humans and we will lose control.</a:t>
            </a:r>
            <a:endParaRPr lang="en-US" sz="1200" spc="-20" dirty="0">
              <a:solidFill>
                <a:srgbClr val="000000"/>
              </a:solidFill>
              <a:latin typeface="Arial" panose="020B0604020202020204" pitchFamily="34" charset="0"/>
              <a:ea typeface="Roboto Light" panose="02000000000000000000" pitchFamily="2" charset="0"/>
            </a:endParaRPr>
          </a:p>
          <a:p>
            <a:endParaRPr lang="en-US"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Job Apocalypse: </a:t>
            </a:r>
            <a:r>
              <a:rPr lang="en-US" sz="1200" dirty="0">
                <a:solidFill>
                  <a:srgbClr val="000000"/>
                </a:solidFill>
              </a:rPr>
              <a:t>AI is so ruthlessly efficient that it will lead to massive job loss.</a:t>
            </a:r>
            <a:endParaRPr lang="en-US" sz="1200" spc="-20" dirty="0">
              <a:solidFill>
                <a:srgbClr val="000000"/>
              </a:solidFill>
              <a:latin typeface="Arial" panose="020B0604020202020204" pitchFamily="34" charset="0"/>
              <a:ea typeface="Roboto Light" panose="02000000000000000000" pitchFamily="2" charset="0"/>
            </a:endParaRPr>
          </a:p>
          <a:p>
            <a:endParaRPr lang="en-US" dirty="0"/>
          </a:p>
          <a:p>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C157E0A-F321-48DC-AF94-681D4DCF344D}" type="slidenum">
              <a:rPr lang="en-US" smtClean="0"/>
              <a:t>5</a:t>
            </a:fld>
            <a:endParaRPr lang="en-US" dirty="0"/>
          </a:p>
        </p:txBody>
      </p:sp>
    </p:spTree>
    <p:extLst>
      <p:ext uri="{BB962C8B-B14F-4D97-AF65-F5344CB8AC3E}">
        <p14:creationId xmlns:p14="http://schemas.microsoft.com/office/powerpoint/2010/main" val="780637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Australia’s </a:t>
            </a:r>
            <a:r>
              <a:rPr lang="en-US" sz="1200" kern="1200" dirty="0" err="1">
                <a:solidFill>
                  <a:schemeClr val="tx1"/>
                </a:solidFill>
                <a:effectLst/>
                <a:latin typeface="+mn-lt"/>
                <a:ea typeface="+mn-ea"/>
                <a:cs typeface="+mn-cs"/>
              </a:rPr>
              <a:t>Centrelink</a:t>
            </a:r>
            <a:r>
              <a:rPr lang="en-US" sz="1200" kern="1200" dirty="0">
                <a:solidFill>
                  <a:schemeClr val="tx1"/>
                </a:solidFill>
                <a:effectLst/>
                <a:latin typeface="+mn-lt"/>
                <a:ea typeface="+mn-ea"/>
                <a:cs typeface="+mn-cs"/>
              </a:rPr>
              <a:t> algorithm before Christmas sent out “debt recovery” notices that impacted welfare recipients disproportionately and was found to be flawed in its calculations. Government was accused of engaging in the equivalent of spamming, by sending out thousands of obviously wrong assessments in the hope of getting money while they are contested. </a:t>
            </a:r>
            <a:r>
              <a:rPr lang="en-US" sz="1200" u="sng" kern="1200" dirty="0">
                <a:solidFill>
                  <a:schemeClr val="tx1"/>
                </a:solidFill>
                <a:effectLst/>
                <a:latin typeface="+mn-lt"/>
                <a:ea typeface="+mn-ea"/>
                <a:cs typeface="+mn-cs"/>
                <a:hlinkClick r:id="rId3"/>
              </a:rPr>
              <a:t>http://www.theage.com.au/comment/centrelinks-robodebacle-is-a-litany-of-inhuman-errors-20170103-gtl77k.html</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Facebook allowed their advertisers to exclude users by race in housing ads.  https://</a:t>
            </a:r>
            <a:r>
              <a:rPr lang="en-US" sz="1200" kern="1200" dirty="0" err="1">
                <a:solidFill>
                  <a:schemeClr val="tx1"/>
                </a:solidFill>
                <a:effectLst/>
                <a:latin typeface="+mn-lt"/>
                <a:ea typeface="+mn-ea"/>
                <a:cs typeface="+mn-cs"/>
              </a:rPr>
              <a:t>www.propublica.org</a:t>
            </a:r>
            <a:r>
              <a:rPr lang="en-US" sz="1200" kern="1200" dirty="0">
                <a:solidFill>
                  <a:schemeClr val="tx1"/>
                </a:solidFill>
                <a:effectLst/>
                <a:latin typeface="+mn-lt"/>
                <a:ea typeface="+mn-ea"/>
                <a:cs typeface="+mn-cs"/>
              </a:rPr>
              <a:t>/article/</a:t>
            </a:r>
            <a:r>
              <a:rPr lang="en-US" sz="1200" kern="1200" dirty="0" err="1">
                <a:solidFill>
                  <a:schemeClr val="tx1"/>
                </a:solidFill>
                <a:effectLst/>
                <a:latin typeface="+mn-lt"/>
                <a:ea typeface="+mn-ea"/>
                <a:cs typeface="+mn-cs"/>
              </a:rPr>
              <a:t>facebook</a:t>
            </a:r>
            <a:r>
              <a:rPr lang="en-US" sz="1200" kern="1200" dirty="0">
                <a:solidFill>
                  <a:schemeClr val="tx1"/>
                </a:solidFill>
                <a:effectLst/>
                <a:latin typeface="+mn-lt"/>
                <a:ea typeface="+mn-ea"/>
                <a:cs typeface="+mn-cs"/>
              </a:rPr>
              <a:t>-lets-advertisers-exclude-users-by-race – Facebook allows its advertisers to target audiences by the use of “ethnic affinity marketing”.  When applied to housing, employment or credit, this is illegal under US law.  An investigation by a news organization exposed that landlords were excluding minorities from housing ads and that Facebook was approving the ads.  Following this investigation, (1) a representative from the Department of Housing and Urban Development, which enforces anti-discrimination laws, said that it was investigating Facebook and (2) a class action lawsuit was also filed against Facebook, alleging violations of the Fair Housing Act and the Civil Rights Act of 1964.  Facebook dismantled the program within 2.5 weeks of the news story.</a:t>
            </a:r>
          </a:p>
          <a:p>
            <a:pPr lvl="0"/>
            <a:r>
              <a:rPr lang="en-US" sz="1200" u="sng" kern="1200" dirty="0">
                <a:solidFill>
                  <a:schemeClr val="tx1"/>
                </a:solidFill>
                <a:effectLst/>
                <a:latin typeface="+mn-lt"/>
                <a:ea typeface="+mn-ea"/>
                <a:cs typeface="+mn-cs"/>
                <a:hlinkClick r:id="rId4"/>
              </a:rPr>
              <a:t>https://www.theguardian.com/technology/2017/sep/26/tinder-personal-data-dating-app-messages-hacked-sold</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Harvard study that when you enter African-American sounding names, ads for arrest records are provided: </a:t>
            </a:r>
            <a:r>
              <a:rPr lang="en-US" sz="1200" u="sng" kern="1200" dirty="0">
                <a:solidFill>
                  <a:schemeClr val="tx1"/>
                </a:solidFill>
                <a:effectLst/>
                <a:latin typeface="+mn-lt"/>
                <a:ea typeface="+mn-ea"/>
                <a:cs typeface="+mn-cs"/>
                <a:hlinkClick r:id="rId5"/>
              </a:rPr>
              <a:t>https://www.technologyreview.com/s/510646/racism-is-poisoning-online-ad-delivery-says-harvard-professor/</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Our laws and regulations codify our norms and values around what we think both promotes ethical behavior and penalizes bad behavior. Ultimately governments are concerned about whether technologies are creating unfair, unethical or discriminatory effects on their consumers.</a:t>
            </a:r>
          </a:p>
          <a:p>
            <a:r>
              <a:rPr lang="en-US" sz="1200" kern="1200" dirty="0">
                <a:solidFill>
                  <a:schemeClr val="tx1"/>
                </a:solidFill>
                <a:effectLst/>
                <a:latin typeface="+mn-lt"/>
                <a:ea typeface="+mn-ea"/>
                <a:cs typeface="+mn-cs"/>
              </a:rPr>
              <a:t>All companies should think carefully about where “value-added personalization and segmentation” ends, and harmful discrimination begins.</a:t>
            </a:r>
          </a:p>
          <a:p>
            <a:r>
              <a:rPr lang="en-US" sz="1200" kern="1200" dirty="0">
                <a:solidFill>
                  <a:schemeClr val="tx1"/>
                </a:solidFill>
                <a:effectLst/>
                <a:latin typeface="+mn-lt"/>
                <a:ea typeface="+mn-ea"/>
                <a:cs typeface="+mn-cs"/>
              </a:rPr>
              <a:t>FCRA does not apply to companies when they use data derived from their own relationship with their customers for purposes of making decisions about them.  But if an unaffiliated firm regularly evaluates companies’ own data and provides the evaluations to the companies for eligibility determinations, the unaffiliated firm would likely be acting as a CRA, each company would likely be a user of consumer reports and all of these entities would be subject to FTC enforcement under the FCRA.</a:t>
            </a:r>
          </a:p>
          <a:p>
            <a:endParaRPr lang="en-US" dirty="0"/>
          </a:p>
          <a:p>
            <a:endParaRPr lang="en-US" dirty="0"/>
          </a:p>
        </p:txBody>
      </p:sp>
      <p:sp>
        <p:nvSpPr>
          <p:cNvPr id="4" name="Slide Number Placeholder 3"/>
          <p:cNvSpPr>
            <a:spLocks noGrp="1"/>
          </p:cNvSpPr>
          <p:nvPr>
            <p:ph type="sldNum" sz="quarter" idx="10"/>
          </p:nvPr>
        </p:nvSpPr>
        <p:spPr/>
        <p:txBody>
          <a:bodyPr/>
          <a:lstStyle/>
          <a:p>
            <a:fld id="{AC157E0A-F321-48DC-AF94-681D4DCF344D}" type="slidenum">
              <a:rPr lang="en-US" smtClean="0"/>
              <a:t>6</a:t>
            </a:fld>
            <a:endParaRPr lang="en-US" dirty="0"/>
          </a:p>
        </p:txBody>
      </p:sp>
    </p:spTree>
    <p:extLst>
      <p:ext uri="{BB962C8B-B14F-4D97-AF65-F5344CB8AC3E}">
        <p14:creationId xmlns:p14="http://schemas.microsoft.com/office/powerpoint/2010/main" val="856680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157E0A-F321-48DC-AF94-681D4DCF344D}" type="slidenum">
              <a:rPr lang="en-US" smtClean="0"/>
              <a:t>7</a:t>
            </a:fld>
            <a:endParaRPr lang="en-US" dirty="0"/>
          </a:p>
        </p:txBody>
      </p:sp>
    </p:spTree>
    <p:extLst>
      <p:ext uri="{BB962C8B-B14F-4D97-AF65-F5344CB8AC3E}">
        <p14:creationId xmlns:p14="http://schemas.microsoft.com/office/powerpoint/2010/main" val="318602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157E0A-F321-48DC-AF94-681D4DCF344D}" type="slidenum">
              <a:rPr lang="en-US" smtClean="0"/>
              <a:t>11</a:t>
            </a:fld>
            <a:endParaRPr lang="en-US" dirty="0"/>
          </a:p>
        </p:txBody>
      </p:sp>
    </p:spTree>
    <p:extLst>
      <p:ext uri="{BB962C8B-B14F-4D97-AF65-F5344CB8AC3E}">
        <p14:creationId xmlns:p14="http://schemas.microsoft.com/office/powerpoint/2010/main" val="2311922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defTabSz="1087106">
              <a:spcBef>
                <a:spcPts val="0"/>
              </a:spcBef>
              <a:spcAft>
                <a:spcPts val="600"/>
              </a:spcAft>
              <a:buFont typeface="Arial" panose="020B0604020202020204" pitchFamily="34" charset="0"/>
              <a:buNone/>
            </a:pPr>
            <a:r>
              <a:rPr lang="en-US" dirty="0"/>
              <a:t>From jobs to tasks:</a:t>
            </a:r>
          </a:p>
          <a:p>
            <a:pPr marL="180970" lvl="0" indent="-180970" defTabSz="1087106">
              <a:spcBef>
                <a:spcPts val="0"/>
              </a:spcBef>
              <a:spcAft>
                <a:spcPts val="600"/>
              </a:spcAft>
              <a:buFont typeface="Arial" panose="020B0604020202020204" pitchFamily="34" charset="0"/>
              <a:buChar char="•"/>
            </a:pPr>
            <a:r>
              <a:rPr lang="en-US" sz="1200" dirty="0">
                <a:solidFill>
                  <a:srgbClr val="000000"/>
                </a:solidFill>
                <a:latin typeface="Arial"/>
              </a:rPr>
              <a:t>Shift towards project / </a:t>
            </a:r>
            <a:br>
              <a:rPr lang="en-US" sz="1200" dirty="0">
                <a:solidFill>
                  <a:srgbClr val="000000"/>
                </a:solidFill>
                <a:latin typeface="Arial"/>
              </a:rPr>
            </a:br>
            <a:r>
              <a:rPr lang="en-US" sz="1200" dirty="0">
                <a:solidFill>
                  <a:srgbClr val="000000"/>
                </a:solidFill>
                <a:latin typeface="Arial"/>
              </a:rPr>
              <a:t>task-based work</a:t>
            </a:r>
          </a:p>
          <a:p>
            <a:pPr marL="180970" lvl="0" indent="-180970" defTabSz="1087106">
              <a:spcBef>
                <a:spcPts val="0"/>
              </a:spcBef>
              <a:spcAft>
                <a:spcPts val="600"/>
              </a:spcAft>
              <a:buFont typeface="Arial" panose="020B0604020202020204" pitchFamily="34" charset="0"/>
              <a:buChar char="•"/>
            </a:pPr>
            <a:r>
              <a:rPr lang="en-US" sz="1200" dirty="0">
                <a:solidFill>
                  <a:srgbClr val="000000"/>
                </a:solidFill>
                <a:latin typeface="Arial"/>
              </a:rPr>
              <a:t>Emphasis on collaboration, agility and skill sharing </a:t>
            </a:r>
          </a:p>
          <a:p>
            <a:endParaRPr lang="en-US" dirty="0"/>
          </a:p>
          <a:p>
            <a:r>
              <a:rPr lang="en-US" dirty="0"/>
              <a:t>NEW SOURCES OF WORKFORCE</a:t>
            </a:r>
          </a:p>
          <a:p>
            <a:pPr marL="180970" lvl="0" indent="-180970" defTabSz="1087106">
              <a:spcBef>
                <a:spcPts val="0"/>
              </a:spcBef>
              <a:spcAft>
                <a:spcPts val="600"/>
              </a:spcAft>
              <a:buFont typeface="Arial" panose="020B0604020202020204" pitchFamily="34" charset="0"/>
              <a:buChar char="•"/>
            </a:pPr>
            <a:r>
              <a:rPr lang="en-US" sz="1200" dirty="0">
                <a:solidFill>
                  <a:srgbClr val="000000"/>
                </a:solidFill>
                <a:latin typeface="Arial"/>
              </a:rPr>
              <a:t>Increased expansion of workforce including freelancers and crowd platforms</a:t>
            </a:r>
          </a:p>
          <a:p>
            <a:pPr marL="180970" lvl="0" indent="-180970" defTabSz="1087106">
              <a:spcBef>
                <a:spcPts val="0"/>
              </a:spcBef>
              <a:spcAft>
                <a:spcPts val="600"/>
              </a:spcAft>
              <a:buFont typeface="Arial" panose="020B0604020202020204" pitchFamily="34" charset="0"/>
              <a:buChar char="•"/>
            </a:pPr>
            <a:r>
              <a:rPr lang="en-US" sz="1200" dirty="0">
                <a:solidFill>
                  <a:srgbClr val="000000"/>
                </a:solidFill>
                <a:latin typeface="Arial"/>
              </a:rPr>
              <a:t>Flash teams </a:t>
            </a:r>
          </a:p>
          <a:p>
            <a:pPr marL="180970" lvl="0" indent="-180970" defTabSz="1087106">
              <a:spcBef>
                <a:spcPts val="0"/>
              </a:spcBef>
              <a:spcAft>
                <a:spcPts val="600"/>
              </a:spcAft>
              <a:buFont typeface="Arial" panose="020B0604020202020204" pitchFamily="34" charset="0"/>
              <a:buChar char="•"/>
            </a:pPr>
            <a:r>
              <a:rPr lang="en-US" sz="1200" kern="0" dirty="0">
                <a:solidFill>
                  <a:sysClr val="windowText" lastClr="000000"/>
                </a:solidFill>
                <a:latin typeface="Arial"/>
              </a:rPr>
              <a:t>Boundary-less, flexible teams with expanded labor pools </a:t>
            </a:r>
          </a:p>
          <a:p>
            <a:endParaRPr lang="en-US" dirty="0"/>
          </a:p>
          <a:p>
            <a:r>
              <a:rPr lang="en-US" dirty="0"/>
              <a:t>THE AUTOMATION EFFECT</a:t>
            </a:r>
          </a:p>
          <a:p>
            <a:pPr marL="180970" lvl="0" indent="-180970" defTabSz="1087106">
              <a:spcBef>
                <a:spcPts val="0"/>
              </a:spcBef>
              <a:spcAft>
                <a:spcPts val="600"/>
              </a:spcAft>
              <a:buFont typeface="Arial" panose="020B0604020202020204" pitchFamily="34" charset="0"/>
              <a:buChar char="•"/>
            </a:pPr>
            <a:r>
              <a:rPr lang="en-US" sz="1200" dirty="0">
                <a:solidFill>
                  <a:srgbClr val="000000"/>
                </a:solidFill>
                <a:latin typeface="Arial"/>
              </a:rPr>
              <a:t>Automating routinized jobs, taking on menial tasks</a:t>
            </a:r>
          </a:p>
          <a:p>
            <a:pPr marL="180970" lvl="0" indent="-180970" defTabSz="1087106">
              <a:spcBef>
                <a:spcPts val="0"/>
              </a:spcBef>
              <a:spcAft>
                <a:spcPts val="600"/>
              </a:spcAft>
              <a:buFont typeface="Arial" panose="020B0604020202020204" pitchFamily="34" charset="0"/>
              <a:buChar char="•"/>
            </a:pPr>
            <a:r>
              <a:rPr lang="en-US" sz="1200" dirty="0">
                <a:solidFill>
                  <a:srgbClr val="000000"/>
                </a:solidFill>
                <a:latin typeface="Arial"/>
              </a:rPr>
              <a:t>Reducing error and optimizing operations</a:t>
            </a:r>
          </a:p>
          <a:p>
            <a:pPr marL="180970" lvl="0" indent="-180970" defTabSz="1087106">
              <a:spcBef>
                <a:spcPts val="0"/>
              </a:spcBef>
              <a:spcAft>
                <a:spcPts val="600"/>
              </a:spcAft>
              <a:buFont typeface="Arial" panose="020B0604020202020204" pitchFamily="34" charset="0"/>
              <a:buChar char="•"/>
            </a:pPr>
            <a:r>
              <a:rPr lang="en-US" sz="1200" dirty="0">
                <a:solidFill>
                  <a:srgbClr val="000000"/>
                </a:solidFill>
                <a:latin typeface="Arial"/>
              </a:rPr>
              <a:t>Freeing up workers for higher-value tasks</a:t>
            </a:r>
          </a:p>
          <a:p>
            <a:pPr marL="180970" lvl="0" indent="-180970" defTabSz="1087106">
              <a:spcBef>
                <a:spcPts val="0"/>
              </a:spcBef>
              <a:spcAft>
                <a:spcPts val="600"/>
              </a:spcAft>
              <a:buFont typeface="Arial" panose="020B0604020202020204" pitchFamily="34" charset="0"/>
              <a:buChar char="•"/>
            </a:pPr>
            <a:endParaRPr lang="en-US" sz="1200" dirty="0">
              <a:solidFill>
                <a:srgbClr val="000000"/>
              </a:solidFill>
              <a:latin typeface="Arial"/>
            </a:endParaRPr>
          </a:p>
          <a:p>
            <a:pPr marL="0" lvl="0" indent="0" defTabSz="1087106">
              <a:spcBef>
                <a:spcPts val="0"/>
              </a:spcBef>
              <a:spcAft>
                <a:spcPts val="600"/>
              </a:spcAft>
              <a:buFont typeface="Arial" panose="020B0604020202020204" pitchFamily="34" charset="0"/>
              <a:buNone/>
            </a:pPr>
            <a:r>
              <a:rPr lang="en-US" sz="1200" dirty="0">
                <a:solidFill>
                  <a:srgbClr val="000000"/>
                </a:solidFill>
                <a:latin typeface="Arial"/>
              </a:rPr>
              <a:t>PACE OF INNOVATION</a:t>
            </a:r>
          </a:p>
          <a:p>
            <a:pPr marL="180970" lvl="0" indent="-180970" defTabSz="1087106">
              <a:spcBef>
                <a:spcPts val="0"/>
              </a:spcBef>
              <a:spcAft>
                <a:spcPts val="600"/>
              </a:spcAft>
              <a:buFont typeface="Arial" panose="020B0604020202020204" pitchFamily="34" charset="0"/>
              <a:buChar char="•"/>
            </a:pPr>
            <a:r>
              <a:rPr lang="en-US" sz="1200" dirty="0">
                <a:solidFill>
                  <a:srgbClr val="000000"/>
                </a:solidFill>
                <a:latin typeface="Arial"/>
              </a:rPr>
              <a:t>Emerging new technologies driving digital transformation </a:t>
            </a:r>
          </a:p>
          <a:p>
            <a:pPr marL="180970" lvl="0" indent="-180970" defTabSz="1087106">
              <a:spcBef>
                <a:spcPts val="0"/>
              </a:spcBef>
              <a:spcAft>
                <a:spcPts val="600"/>
              </a:spcAft>
              <a:buFont typeface="Arial" panose="020B0604020202020204" pitchFamily="34" charset="0"/>
              <a:buChar char="•"/>
            </a:pPr>
            <a:r>
              <a:rPr lang="en-US" sz="1200" dirty="0">
                <a:solidFill>
                  <a:srgbClr val="000000"/>
                </a:solidFill>
                <a:latin typeface="Arial"/>
              </a:rPr>
              <a:t>Human-machine collaboration</a:t>
            </a:r>
          </a:p>
          <a:p>
            <a:pPr marL="180970" lvl="0" indent="-180970" defTabSz="1087106">
              <a:spcBef>
                <a:spcPts val="0"/>
              </a:spcBef>
              <a:spcAft>
                <a:spcPts val="600"/>
              </a:spcAft>
              <a:buFont typeface="Arial" panose="020B0604020202020204" pitchFamily="34" charset="0"/>
              <a:buChar char="•"/>
            </a:pPr>
            <a:endParaRPr lang="en-US" sz="1200" dirty="0">
              <a:solidFill>
                <a:srgbClr val="000000"/>
              </a:solidFill>
              <a:latin typeface="Arial"/>
            </a:endParaRPr>
          </a:p>
          <a:p>
            <a:r>
              <a:rPr lang="en-US" dirty="0"/>
              <a:t>RESHORING</a:t>
            </a:r>
          </a:p>
          <a:p>
            <a:pPr marL="180970" lvl="0" indent="-180970" defTabSz="1087106">
              <a:spcBef>
                <a:spcPts val="0"/>
              </a:spcBef>
              <a:spcAft>
                <a:spcPts val="600"/>
              </a:spcAft>
              <a:buFont typeface="Arial" panose="020B0604020202020204" pitchFamily="34" charset="0"/>
              <a:buChar char="•"/>
            </a:pPr>
            <a:r>
              <a:rPr lang="en-US" sz="1200" dirty="0">
                <a:solidFill>
                  <a:srgbClr val="000000"/>
                </a:solidFill>
                <a:latin typeface="Arial"/>
              </a:rPr>
              <a:t>After years of outsourcing, jobs are “reshoring” due to affordability of robots</a:t>
            </a:r>
          </a:p>
          <a:p>
            <a:pPr marL="180970" lvl="0" indent="-180970" defTabSz="1087106">
              <a:spcBef>
                <a:spcPts val="0"/>
              </a:spcBef>
              <a:spcAft>
                <a:spcPts val="600"/>
              </a:spcAft>
              <a:buFont typeface="Arial" panose="020B0604020202020204" pitchFamily="34" charset="0"/>
              <a:buChar char="•"/>
            </a:pPr>
            <a:r>
              <a:rPr lang="en-US" sz="1200" dirty="0">
                <a:solidFill>
                  <a:srgbClr val="000000"/>
                </a:solidFill>
                <a:latin typeface="Arial"/>
              </a:rPr>
              <a:t># of </a:t>
            </a:r>
            <a:r>
              <a:rPr lang="en-US" sz="1200" dirty="0" err="1">
                <a:solidFill>
                  <a:srgbClr val="000000"/>
                </a:solidFill>
                <a:latin typeface="Arial"/>
              </a:rPr>
              <a:t>reshored</a:t>
            </a:r>
            <a:r>
              <a:rPr lang="en-US" sz="1200" dirty="0">
                <a:solidFill>
                  <a:srgbClr val="000000"/>
                </a:solidFill>
                <a:latin typeface="Arial"/>
              </a:rPr>
              <a:t> jobs not equivalent to jobs that were outsourced</a:t>
            </a:r>
          </a:p>
          <a:p>
            <a:pPr marL="180970" lvl="0" indent="-180970" defTabSz="1087106">
              <a:spcBef>
                <a:spcPts val="0"/>
              </a:spcBef>
              <a:spcAft>
                <a:spcPts val="600"/>
              </a:spcAft>
              <a:buFont typeface="Arial" panose="020B0604020202020204" pitchFamily="34" charset="0"/>
              <a:buChar char="•"/>
            </a:pPr>
            <a:r>
              <a:rPr lang="en-US" sz="1200" dirty="0" err="1">
                <a:solidFill>
                  <a:srgbClr val="000000"/>
                </a:solidFill>
                <a:latin typeface="Arial"/>
              </a:rPr>
              <a:t>Reshored</a:t>
            </a:r>
            <a:r>
              <a:rPr lang="en-US" sz="1200" dirty="0">
                <a:solidFill>
                  <a:srgbClr val="000000"/>
                </a:solidFill>
                <a:latin typeface="Arial"/>
              </a:rPr>
              <a:t> jobs tend to be higher skilled jobs involving supervision of robots and use of “digital twins”</a:t>
            </a:r>
          </a:p>
          <a:p>
            <a:endParaRPr lang="en-US" dirty="0"/>
          </a:p>
        </p:txBody>
      </p:sp>
      <p:sp>
        <p:nvSpPr>
          <p:cNvPr id="4" name="Slide Number Placeholder 3"/>
          <p:cNvSpPr>
            <a:spLocks noGrp="1"/>
          </p:cNvSpPr>
          <p:nvPr>
            <p:ph type="sldNum" sz="quarter" idx="10"/>
          </p:nvPr>
        </p:nvSpPr>
        <p:spPr/>
        <p:txBody>
          <a:bodyPr/>
          <a:lstStyle/>
          <a:p>
            <a:fld id="{AC157E0A-F321-48DC-AF94-681D4DCF344D}" type="slidenum">
              <a:rPr lang="en-US" smtClean="0"/>
              <a:t>12</a:t>
            </a:fld>
            <a:endParaRPr lang="en-US" dirty="0"/>
          </a:p>
        </p:txBody>
      </p:sp>
    </p:spTree>
    <p:extLst>
      <p:ext uri="{BB962C8B-B14F-4D97-AF65-F5344CB8AC3E}">
        <p14:creationId xmlns:p14="http://schemas.microsoft.com/office/powerpoint/2010/main" val="1369499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a:t>
            </a:r>
            <a:r>
              <a:rPr lang="en-US" sz="1200" b="0" i="0" kern="1200" dirty="0">
                <a:solidFill>
                  <a:schemeClr val="tx1"/>
                </a:solidFill>
                <a:effectLst/>
                <a:latin typeface="+mn-lt"/>
                <a:ea typeface="+mn-ea"/>
                <a:cs typeface="+mn-cs"/>
                <a:hlinkClick r:id="rId3"/>
              </a:rPr>
              <a:t>every robot brought into the U.S. workforce</a:t>
            </a:r>
            <a:r>
              <a:rPr lang="en-US" sz="1200" b="0" i="0" kern="1200" dirty="0">
                <a:solidFill>
                  <a:schemeClr val="tx1"/>
                </a:solidFill>
                <a:effectLst/>
                <a:latin typeface="+mn-lt"/>
                <a:ea typeface="+mn-ea"/>
                <a:cs typeface="+mn-cs"/>
              </a:rPr>
              <a:t> between 1990 and 2007, six human</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jobs were lost, the National Bureau of Economic Research found in a study released earlier this year.</a:t>
            </a:r>
            <a:endParaRPr lang="en-US" dirty="0"/>
          </a:p>
          <a:p>
            <a:endParaRPr lang="en-US" dirty="0"/>
          </a:p>
          <a:p>
            <a:r>
              <a:rPr lang="en-US" dirty="0"/>
              <a:t>According to the Committee for the Economic Development of Australia, 40% of jobs in Australia (about 5M</a:t>
            </a:r>
            <a:r>
              <a:rPr lang="en-US" baseline="0" dirty="0"/>
              <a:t> of them) are likely to be automated in the next 10 to 15 years. OECD indicates that the % is probably closer to 9%.</a:t>
            </a:r>
          </a:p>
        </p:txBody>
      </p:sp>
      <p:sp>
        <p:nvSpPr>
          <p:cNvPr id="4" name="Slide Number Placeholder 3"/>
          <p:cNvSpPr>
            <a:spLocks noGrp="1"/>
          </p:cNvSpPr>
          <p:nvPr>
            <p:ph type="sldNum" sz="quarter" idx="10"/>
          </p:nvPr>
        </p:nvSpPr>
        <p:spPr/>
        <p:txBody>
          <a:bodyPr/>
          <a:lstStyle/>
          <a:p>
            <a:fld id="{AC157E0A-F321-48DC-AF94-681D4DCF344D}" type="slidenum">
              <a:rPr lang="en-US" smtClean="0"/>
              <a:t>13</a:t>
            </a:fld>
            <a:endParaRPr lang="en-US" dirty="0"/>
          </a:p>
        </p:txBody>
      </p:sp>
    </p:spTree>
    <p:extLst>
      <p:ext uri="{BB962C8B-B14F-4D97-AF65-F5344CB8AC3E}">
        <p14:creationId xmlns:p14="http://schemas.microsoft.com/office/powerpoint/2010/main" val="977813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157E0A-F321-48DC-AF94-681D4DCF344D}" type="slidenum">
              <a:rPr lang="en-US" smtClean="0"/>
              <a:t>14</a:t>
            </a:fld>
            <a:endParaRPr lang="en-US" dirty="0"/>
          </a:p>
        </p:txBody>
      </p:sp>
    </p:spTree>
    <p:extLst>
      <p:ext uri="{BB962C8B-B14F-4D97-AF65-F5344CB8AC3E}">
        <p14:creationId xmlns:p14="http://schemas.microsoft.com/office/powerpoint/2010/main" val="828734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Master: White">
    <p:bg>
      <p:bgPr>
        <a:solidFill>
          <a:schemeClr val="bg1"/>
        </a:solidFill>
        <a:effectLst/>
      </p:bgPr>
    </p:bg>
    <p:spTree>
      <p:nvGrpSpPr>
        <p:cNvPr id="1" name=""/>
        <p:cNvGrpSpPr/>
        <p:nvPr/>
      </p:nvGrpSpPr>
      <p:grpSpPr>
        <a:xfrm>
          <a:off x="0" y="0"/>
          <a:ext cx="0" cy="0"/>
          <a:chOff x="0" y="0"/>
          <a:chExt cx="0" cy="0"/>
        </a:xfrm>
      </p:grpSpPr>
      <p:grpSp>
        <p:nvGrpSpPr>
          <p:cNvPr id="12" name="Group 11"/>
          <p:cNvGrpSpPr>
            <a:grpSpLocks noChangeAspect="1"/>
          </p:cNvGrpSpPr>
          <p:nvPr userDrawn="1"/>
        </p:nvGrpSpPr>
        <p:grpSpPr>
          <a:xfrm>
            <a:off x="7448326" y="905624"/>
            <a:ext cx="4318356" cy="4580776"/>
            <a:chOff x="3494539" y="1675327"/>
            <a:chExt cx="1371600" cy="1454950"/>
          </a:xfrm>
        </p:grpSpPr>
        <p:sp>
          <p:nvSpPr>
            <p:cNvPr id="13" name="Freeform 5"/>
            <p:cNvSpPr>
              <a:spLocks/>
            </p:cNvSpPr>
            <p:nvPr/>
          </p:nvSpPr>
          <p:spPr bwMode="auto">
            <a:xfrm>
              <a:off x="3494910" y="2243896"/>
              <a:ext cx="1371229" cy="886381"/>
            </a:xfrm>
            <a:custGeom>
              <a:avLst/>
              <a:gdLst>
                <a:gd name="T0" fmla="*/ 3374 w 3374"/>
                <a:gd name="T1" fmla="*/ 0 h 2181"/>
                <a:gd name="T2" fmla="*/ 0 w 3374"/>
                <a:gd name="T3" fmla="*/ 1398 h 2181"/>
                <a:gd name="T4" fmla="*/ 0 w 3374"/>
                <a:gd name="T5" fmla="*/ 2181 h 2181"/>
                <a:gd name="T6" fmla="*/ 3374 w 3374"/>
                <a:gd name="T7" fmla="*/ 782 h 2181"/>
                <a:gd name="T8" fmla="*/ 3374 w 3374"/>
                <a:gd name="T9" fmla="*/ 0 h 2181"/>
              </a:gdLst>
              <a:ahLst/>
              <a:cxnLst>
                <a:cxn ang="0">
                  <a:pos x="T0" y="T1"/>
                </a:cxn>
                <a:cxn ang="0">
                  <a:pos x="T2" y="T3"/>
                </a:cxn>
                <a:cxn ang="0">
                  <a:pos x="T4" y="T5"/>
                </a:cxn>
                <a:cxn ang="0">
                  <a:pos x="T6" y="T7"/>
                </a:cxn>
                <a:cxn ang="0">
                  <a:pos x="T8" y="T9"/>
                </a:cxn>
              </a:cxnLst>
              <a:rect l="0" t="0" r="r" b="b"/>
              <a:pathLst>
                <a:path w="3374" h="2181">
                  <a:moveTo>
                    <a:pt x="3374" y="0"/>
                  </a:moveTo>
                  <a:lnTo>
                    <a:pt x="0" y="1398"/>
                  </a:lnTo>
                  <a:lnTo>
                    <a:pt x="0" y="2181"/>
                  </a:lnTo>
                  <a:lnTo>
                    <a:pt x="3374" y="782"/>
                  </a:lnTo>
                  <a:lnTo>
                    <a:pt x="3374" y="0"/>
                  </a:lnTo>
                  <a:close/>
                </a:path>
              </a:pathLst>
            </a:custGeom>
            <a:gradFill>
              <a:gsLst>
                <a:gs pos="7000">
                  <a:srgbClr val="FFEA00"/>
                </a:gs>
                <a:gs pos="100000">
                  <a:srgbClr val="FFB600"/>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latin typeface="Arial" panose="020B0604020202020204" pitchFamily="34" charset="0"/>
                <a:cs typeface="Arial" panose="020B0604020202020204" pitchFamily="34" charset="0"/>
              </a:endParaRPr>
            </a:p>
          </p:txBody>
        </p:sp>
        <p:sp>
          <p:nvSpPr>
            <p:cNvPr id="14" name="Freeform 6"/>
            <p:cNvSpPr>
              <a:spLocks/>
            </p:cNvSpPr>
            <p:nvPr/>
          </p:nvSpPr>
          <p:spPr bwMode="auto">
            <a:xfrm>
              <a:off x="3494539" y="1675327"/>
              <a:ext cx="1371229" cy="886381"/>
            </a:xfrm>
            <a:custGeom>
              <a:avLst/>
              <a:gdLst>
                <a:gd name="T0" fmla="*/ 3374 w 3374"/>
                <a:gd name="T1" fmla="*/ 2181 h 2181"/>
                <a:gd name="T2" fmla="*/ 0 w 3374"/>
                <a:gd name="T3" fmla="*/ 782 h 2181"/>
                <a:gd name="T4" fmla="*/ 0 w 3374"/>
                <a:gd name="T5" fmla="*/ 0 h 2181"/>
                <a:gd name="T6" fmla="*/ 3374 w 3374"/>
                <a:gd name="T7" fmla="*/ 1399 h 2181"/>
                <a:gd name="T8" fmla="*/ 3374 w 3374"/>
                <a:gd name="T9" fmla="*/ 2181 h 2181"/>
              </a:gdLst>
              <a:ahLst/>
              <a:cxnLst>
                <a:cxn ang="0">
                  <a:pos x="T0" y="T1"/>
                </a:cxn>
                <a:cxn ang="0">
                  <a:pos x="T2" y="T3"/>
                </a:cxn>
                <a:cxn ang="0">
                  <a:pos x="T4" y="T5"/>
                </a:cxn>
                <a:cxn ang="0">
                  <a:pos x="T6" y="T7"/>
                </a:cxn>
                <a:cxn ang="0">
                  <a:pos x="T8" y="T9"/>
                </a:cxn>
              </a:cxnLst>
              <a:rect l="0" t="0" r="r" b="b"/>
              <a:pathLst>
                <a:path w="3374" h="2181">
                  <a:moveTo>
                    <a:pt x="3374" y="2181"/>
                  </a:moveTo>
                  <a:lnTo>
                    <a:pt x="0" y="782"/>
                  </a:lnTo>
                  <a:lnTo>
                    <a:pt x="0" y="0"/>
                  </a:lnTo>
                  <a:lnTo>
                    <a:pt x="3374" y="1399"/>
                  </a:lnTo>
                  <a:lnTo>
                    <a:pt x="3374" y="2181"/>
                  </a:lnTo>
                  <a:close/>
                </a:path>
              </a:pathLst>
            </a:custGeom>
            <a:solidFill>
              <a:srgbClr val="FFEA00"/>
            </a:solidFill>
            <a:ln w="65088" cap="rnd">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2" name="Title 1"/>
          <p:cNvSpPr>
            <a:spLocks noGrp="1"/>
          </p:cNvSpPr>
          <p:nvPr>
            <p:ph type="ctrTitle" hasCustomPrompt="1"/>
          </p:nvPr>
        </p:nvSpPr>
        <p:spPr>
          <a:xfrm>
            <a:off x="381001" y="457200"/>
            <a:ext cx="5714999" cy="3086100"/>
          </a:xfrm>
        </p:spPr>
        <p:txBody>
          <a:bodyPr tIns="0" anchor="t" anchorCtr="0">
            <a:noAutofit/>
          </a:bodyPr>
          <a:lstStyle>
            <a:lvl1pPr algn="l">
              <a:lnSpc>
                <a:spcPct val="70000"/>
              </a:lnSpc>
              <a:defRPr sz="6000">
                <a:solidFill>
                  <a:schemeClr val="tx1"/>
                </a:solidFill>
                <a:latin typeface="+mj-lt"/>
              </a:defRPr>
            </a:lvl1pPr>
          </a:lstStyle>
          <a:p>
            <a:r>
              <a:rPr lang="en-US" dirty="0"/>
              <a:t>Click to edit title</a:t>
            </a:r>
          </a:p>
        </p:txBody>
      </p:sp>
      <p:sp>
        <p:nvSpPr>
          <p:cNvPr id="8" name="Text Placeholder 7"/>
          <p:cNvSpPr>
            <a:spLocks noGrp="1"/>
          </p:cNvSpPr>
          <p:nvPr>
            <p:ph type="body" sz="quarter" idx="13" hasCustomPrompt="1"/>
          </p:nvPr>
        </p:nvSpPr>
        <p:spPr>
          <a:xfrm>
            <a:off x="381000" y="3543302"/>
            <a:ext cx="5715000" cy="3162299"/>
          </a:xfrm>
        </p:spPr>
        <p:txBody>
          <a:bodyPr>
            <a:noAutofit/>
          </a:bodyPr>
          <a:lstStyle>
            <a:lvl1pPr marL="0" indent="0">
              <a:lnSpc>
                <a:spcPct val="70000"/>
              </a:lnSpc>
              <a:defRPr sz="4000" b="0" baseline="0">
                <a:solidFill>
                  <a:schemeClr val="tx1"/>
                </a:solidFill>
                <a:latin typeface="+mj-lt"/>
              </a:defRPr>
            </a:lvl1pPr>
            <a:lvl2pPr marL="0" indent="0">
              <a:lnSpc>
                <a:spcPct val="100000"/>
              </a:lnSpc>
              <a:spcAft>
                <a:spcPts val="0"/>
              </a:spcAft>
              <a:defRPr sz="2400" b="0" cap="none" baseline="0">
                <a:solidFill>
                  <a:schemeClr val="tx1"/>
                </a:solidFill>
                <a:latin typeface="+mn-lt"/>
              </a:defRPr>
            </a:lvl2pPr>
            <a:lvl3pPr marL="0" indent="0">
              <a:lnSpc>
                <a:spcPct val="100000"/>
              </a:lnSpc>
              <a:spcAft>
                <a:spcPts val="0"/>
              </a:spcAft>
              <a:defRPr sz="1800" b="0" cap="none" baseline="0">
                <a:solidFill>
                  <a:schemeClr val="tx1"/>
                </a:solidFill>
                <a:latin typeface="+mn-lt"/>
              </a:defRPr>
            </a:lvl3pPr>
            <a:lvl4pPr marL="0" indent="0">
              <a:lnSpc>
                <a:spcPct val="100000"/>
              </a:lnSpc>
              <a:buNone/>
              <a:defRPr sz="1800" b="0" cap="none" baseline="0">
                <a:solidFill>
                  <a:schemeClr val="tx1"/>
                </a:solidFill>
                <a:latin typeface="+mn-lt"/>
              </a:defRPr>
            </a:lvl4pPr>
            <a:lvl5pPr marL="0" indent="0">
              <a:lnSpc>
                <a:spcPct val="100000"/>
              </a:lnSpc>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148020" y="5847725"/>
            <a:ext cx="3319631" cy="646489"/>
          </a:xfrm>
          <a:prstGeom prst="rect">
            <a:avLst/>
          </a:prstGeom>
        </p:spPr>
      </p:pic>
    </p:spTree>
    <p:extLst>
      <p:ext uri="{BB962C8B-B14F-4D97-AF65-F5344CB8AC3E}">
        <p14:creationId xmlns:p14="http://schemas.microsoft.com/office/powerpoint/2010/main" val="1108798170"/>
      </p:ext>
    </p:extLst>
  </p:cSld>
  <p:clrMapOvr>
    <a:masterClrMapping/>
  </p:clrMapOvr>
  <p:extLst mod="1">
    <p:ext uri="{DCECCB84-F9BA-43D5-87BE-67443E8EF086}">
      <p15:sldGuideLst xmlns:p15="http://schemas.microsoft.com/office/powerpoint/2012/main">
        <p15:guide id="1"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ong Headline and 1 Column">
    <p:spTree>
      <p:nvGrpSpPr>
        <p:cNvPr id="1" name=""/>
        <p:cNvGrpSpPr/>
        <p:nvPr/>
      </p:nvGrpSpPr>
      <p:grpSpPr>
        <a:xfrm>
          <a:off x="0" y="0"/>
          <a:ext cx="0" cy="0"/>
          <a:chOff x="0" y="0"/>
          <a:chExt cx="0" cy="0"/>
        </a:xfrm>
      </p:grpSpPr>
      <p:sp>
        <p:nvSpPr>
          <p:cNvPr id="6" name="Content Placeholder 5"/>
          <p:cNvSpPr>
            <a:spLocks noGrp="1"/>
          </p:cNvSpPr>
          <p:nvPr>
            <p:ph sz="quarter" idx="18"/>
          </p:nvPr>
        </p:nvSpPr>
        <p:spPr>
          <a:xfrm>
            <a:off x="381001" y="1828802"/>
            <a:ext cx="8572500" cy="4689475"/>
          </a:xfr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p:txBody>
          <a:bodyPr/>
          <a:lstStyle/>
          <a:p>
            <a:r>
              <a:rPr lang="en-US" dirty="0"/>
              <a:t>Click to edit Master title style</a:t>
            </a:r>
          </a:p>
        </p:txBody>
      </p:sp>
      <p:sp>
        <p:nvSpPr>
          <p:cNvPr id="3" name="Footer Placeholder 2"/>
          <p:cNvSpPr>
            <a:spLocks noGrp="1"/>
          </p:cNvSpPr>
          <p:nvPr>
            <p:ph type="ftr" sz="quarter" idx="20"/>
          </p:nvPr>
        </p:nvSpPr>
        <p:spPr/>
        <p:txBody>
          <a:bodyPr/>
          <a:lstStyle/>
          <a:p>
            <a:r>
              <a:rPr lang="en-US" dirty="0"/>
              <a:t>Copyright © 2017 Accenture. All rights reserved.</a:t>
            </a:r>
          </a:p>
        </p:txBody>
      </p:sp>
      <p:sp>
        <p:nvSpPr>
          <p:cNvPr id="4" name="Slide Number Placeholder 3"/>
          <p:cNvSpPr>
            <a:spLocks noGrp="1"/>
          </p:cNvSpPr>
          <p:nvPr>
            <p:ph type="sldNum" sz="quarter" idx="21"/>
          </p:nvPr>
        </p:nvSpPr>
        <p:spPr/>
        <p:txBody>
          <a:body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089699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ng Headline and 2 Columns">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dirty="0"/>
              <a:t>Copyright © 2017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dirty="0"/>
          </a:p>
        </p:txBody>
      </p:sp>
      <p:sp>
        <p:nvSpPr>
          <p:cNvPr id="6" name="Content Placeholder 5"/>
          <p:cNvSpPr>
            <a:spLocks noGrp="1"/>
          </p:cNvSpPr>
          <p:nvPr>
            <p:ph sz="quarter" idx="18"/>
          </p:nvPr>
        </p:nvSpPr>
        <p:spPr>
          <a:xfrm>
            <a:off x="381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a:xfrm>
            <a:off x="381000" y="380999"/>
            <a:ext cx="11430000" cy="990601"/>
          </a:xfrm>
        </p:spPr>
        <p:txBody>
          <a:bodyPr/>
          <a:lstStyle/>
          <a:p>
            <a:r>
              <a:rPr lang="en-US" dirty="0"/>
              <a:t>Click to edit Master title style</a:t>
            </a:r>
          </a:p>
        </p:txBody>
      </p:sp>
      <p:sp>
        <p:nvSpPr>
          <p:cNvPr id="8" name="Content Placeholder 5"/>
          <p:cNvSpPr>
            <a:spLocks noGrp="1"/>
          </p:cNvSpPr>
          <p:nvPr>
            <p:ph sz="quarter" idx="19"/>
          </p:nvPr>
        </p:nvSpPr>
        <p:spPr>
          <a:xfrm>
            <a:off x="6096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429336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ong Headline Only">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dirty="0"/>
              <a:t>Copyright © 2017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a:p>
        </p:txBody>
      </p:sp>
      <p:sp>
        <p:nvSpPr>
          <p:cNvPr id="11" name="Title 10"/>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006859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with footers">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Copyright © 2017 Accenture. All rights reserved.</a:t>
            </a:r>
          </a:p>
        </p:txBody>
      </p:sp>
      <p:sp>
        <p:nvSpPr>
          <p:cNvPr id="7" name="Slide Number Placeholder 6"/>
          <p:cNvSpPr>
            <a:spLocks noGrp="1"/>
          </p:cNvSpPr>
          <p:nvPr>
            <p:ph type="sldNum" sz="quarter" idx="12"/>
          </p:nvPr>
        </p:nvSpPr>
        <p:spPr/>
        <p:txBody>
          <a:bodyPr/>
          <a:lstStyle/>
          <a:p>
            <a:fld id="{4F9AC08D-23A9-440E-BCB9-AA1E9877CC38}" type="slidenum">
              <a:rPr lang="en-US" smtClean="0"/>
              <a:pPr/>
              <a:t>‹#›</a:t>
            </a:fld>
            <a:endParaRPr lang="en-US"/>
          </a:p>
        </p:txBody>
      </p:sp>
    </p:spTree>
    <p:extLst>
      <p:ext uri="{BB962C8B-B14F-4D97-AF65-F5344CB8AC3E}">
        <p14:creationId xmlns:p14="http://schemas.microsoft.com/office/powerpoint/2010/main" val="3110607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_Title_White">
    <p:bg>
      <p:bgPr>
        <a:solidFill>
          <a:schemeClr val="bg1"/>
        </a:solidFill>
        <a:effectLst/>
      </p:bgPr>
    </p:bg>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355741" y="554272"/>
            <a:ext cx="11474881" cy="543475"/>
          </a:xfrm>
        </p:spPr>
        <p:txBody>
          <a:bodyPr/>
          <a:lstStyle>
            <a:lvl1pPr algn="ctr">
              <a:defRPr>
                <a:solidFill>
                  <a:schemeClr val="tx1"/>
                </a:solidFill>
              </a:defRPr>
            </a:lvl1pPr>
          </a:lstStyle>
          <a:p>
            <a:r>
              <a:rPr lang="en-US" dirty="0"/>
              <a:t>INSERT MAIN TITLE AT 36PT MIN 30PT</a:t>
            </a:r>
            <a:endParaRPr lang="en-AU" dirty="0"/>
          </a:p>
        </p:txBody>
      </p:sp>
      <p:sp>
        <p:nvSpPr>
          <p:cNvPr id="2" name="Footer Placeholder 1"/>
          <p:cNvSpPr>
            <a:spLocks noGrp="1"/>
          </p:cNvSpPr>
          <p:nvPr>
            <p:ph type="ftr" sz="quarter" idx="34"/>
          </p:nvPr>
        </p:nvSpPr>
        <p:spPr/>
        <p:txBody>
          <a:bodyPr/>
          <a:lstStyle/>
          <a:p>
            <a:r>
              <a:rPr lang="en-US"/>
              <a:t>Copyright © 2017 Accenture. All rights reserved.</a:t>
            </a:r>
            <a:endParaRPr lang="en-AU" dirty="0"/>
          </a:p>
        </p:txBody>
      </p:sp>
      <p:sp>
        <p:nvSpPr>
          <p:cNvPr id="3" name="Slide Number Placeholder 2"/>
          <p:cNvSpPr>
            <a:spLocks noGrp="1"/>
          </p:cNvSpPr>
          <p:nvPr>
            <p:ph type="sldNum" sz="quarter" idx="35"/>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4172767537"/>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571500"/>
            <a:ext cx="8572500" cy="2971800"/>
          </a:xfrm>
        </p:spPr>
        <p:txBody>
          <a:bodyPr tIns="0" anchor="t" anchorCtr="0">
            <a:noAutofit/>
          </a:bodyPr>
          <a:lstStyle>
            <a:lvl1pPr algn="l">
              <a:lnSpc>
                <a:spcPct val="70000"/>
              </a:lnSpc>
              <a:defRPr sz="8000" spc="-150" baseline="0">
                <a:latin typeface="+mj-lt"/>
              </a:defRPr>
            </a:lvl1pPr>
          </a:lstStyle>
          <a:p>
            <a:r>
              <a:rPr lang="en-US" dirty="0"/>
              <a:t>Click to EDIT TITLE</a:t>
            </a:r>
          </a:p>
        </p:txBody>
      </p:sp>
      <p:sp>
        <p:nvSpPr>
          <p:cNvPr id="8" name="Text Placeholder 7"/>
          <p:cNvSpPr>
            <a:spLocks noGrp="1"/>
          </p:cNvSpPr>
          <p:nvPr>
            <p:ph type="body" sz="quarter" idx="13" hasCustomPrompt="1"/>
          </p:nvPr>
        </p:nvSpPr>
        <p:spPr>
          <a:xfrm>
            <a:off x="380999" y="3543300"/>
            <a:ext cx="8572501" cy="3162300"/>
          </a:xfrm>
        </p:spPr>
        <p:txBody>
          <a:bodyPr>
            <a:noAutofit/>
          </a:bodyPr>
          <a:lstStyle>
            <a:lvl1pPr marL="0" indent="0">
              <a:lnSpc>
                <a:spcPct val="65000"/>
              </a:lnSpc>
              <a:spcAft>
                <a:spcPts val="600"/>
              </a:spcAft>
              <a:defRPr sz="4400" b="0" spc="-150" baseline="0">
                <a:latin typeface="+mj-lt"/>
              </a:defRPr>
            </a:lvl1pPr>
            <a:lvl2pPr marL="0" indent="0">
              <a:lnSpc>
                <a:spcPct val="100000"/>
              </a:lnSpc>
              <a:spcAft>
                <a:spcPts val="600"/>
              </a:spcAft>
              <a:defRPr sz="4400" b="0" cap="none" baseline="0">
                <a:latin typeface="+mn-lt"/>
              </a:defRPr>
            </a:lvl2pPr>
            <a:lvl3pPr marL="0" indent="0">
              <a:lnSpc>
                <a:spcPct val="100000"/>
              </a:lnSpc>
              <a:spcAft>
                <a:spcPts val="600"/>
              </a:spcAft>
              <a:defRPr sz="2800" b="0" cap="none" baseline="0">
                <a:latin typeface="+mn-lt"/>
              </a:defRPr>
            </a:lvl3pPr>
            <a:lvl4pPr marL="0" indent="0">
              <a:lnSpc>
                <a:spcPct val="100000"/>
              </a:lnSpc>
              <a:spcAft>
                <a:spcPts val="600"/>
              </a:spcAft>
              <a:buNone/>
              <a:defRPr sz="2000" b="0" cap="none" baseline="0">
                <a:latin typeface="+mn-lt"/>
              </a:defRPr>
            </a:lvl4pPr>
            <a:lvl5pPr marL="0" indent="0">
              <a:lnSpc>
                <a:spcPct val="100000"/>
              </a:lnSpc>
              <a:spcAft>
                <a:spcPts val="600"/>
              </a:spcAft>
              <a:buNone/>
              <a:defRPr sz="1200" b="0" cap="none" baseline="0">
                <a:latin typeface="+mn-lt"/>
              </a:defRPr>
            </a:lvl5pPr>
            <a:lvl7pPr>
              <a:defRPr b="1">
                <a:latin typeface="+mn-lt"/>
              </a:defRPr>
            </a:lvl7pPr>
            <a:lvl8pPr>
              <a:defRPr>
                <a:latin typeface="+mn-lt"/>
              </a:defRPr>
            </a:lvl8pPr>
            <a:lvl9pPr>
              <a:defRPr>
                <a:latin typeface="+mn-lt"/>
              </a:defRPr>
            </a:lvl9pPr>
          </a:lstStyle>
          <a:p>
            <a:pPr lvl="0"/>
            <a:r>
              <a:rPr lang="en-US" dirty="0" err="1"/>
              <a:t>fIrst</a:t>
            </a:r>
            <a:r>
              <a:rPr lang="en-US" dirty="0"/>
              <a: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6068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Black">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571500"/>
            <a:ext cx="8572500" cy="2971800"/>
          </a:xfrm>
        </p:spPr>
        <p:txBody>
          <a:bodyPr tIns="0" anchor="t" anchorCtr="0">
            <a:noAutofit/>
          </a:bodyPr>
          <a:lstStyle>
            <a:lvl1pPr algn="l">
              <a:lnSpc>
                <a:spcPct val="70000"/>
              </a:lnSpc>
              <a:defRPr sz="8000" spc="-150" baseline="0">
                <a:latin typeface="+mj-lt"/>
              </a:defRPr>
            </a:lvl1pPr>
          </a:lstStyle>
          <a:p>
            <a:r>
              <a:rPr lang="en-US" dirty="0"/>
              <a:t>Click to EDIT TITLE</a:t>
            </a:r>
          </a:p>
        </p:txBody>
      </p:sp>
      <p:sp>
        <p:nvSpPr>
          <p:cNvPr id="8" name="Text Placeholder 7"/>
          <p:cNvSpPr>
            <a:spLocks noGrp="1"/>
          </p:cNvSpPr>
          <p:nvPr>
            <p:ph type="body" sz="quarter" idx="13" hasCustomPrompt="1"/>
          </p:nvPr>
        </p:nvSpPr>
        <p:spPr>
          <a:xfrm>
            <a:off x="380999" y="3543300"/>
            <a:ext cx="8572501" cy="3162300"/>
          </a:xfrm>
        </p:spPr>
        <p:txBody>
          <a:bodyPr>
            <a:noAutofit/>
          </a:bodyPr>
          <a:lstStyle>
            <a:lvl1pPr marL="0" indent="0">
              <a:lnSpc>
                <a:spcPct val="65000"/>
              </a:lnSpc>
              <a:spcAft>
                <a:spcPts val="600"/>
              </a:spcAft>
              <a:defRPr sz="4400" b="0" spc="-150" baseline="0">
                <a:latin typeface="+mj-lt"/>
              </a:defRPr>
            </a:lvl1pPr>
            <a:lvl2pPr marL="0" indent="0">
              <a:lnSpc>
                <a:spcPct val="100000"/>
              </a:lnSpc>
              <a:spcAft>
                <a:spcPts val="600"/>
              </a:spcAft>
              <a:defRPr sz="4400" b="0" cap="none" baseline="0">
                <a:latin typeface="+mn-lt"/>
              </a:defRPr>
            </a:lvl2pPr>
            <a:lvl3pPr marL="0" indent="0">
              <a:lnSpc>
                <a:spcPct val="100000"/>
              </a:lnSpc>
              <a:spcAft>
                <a:spcPts val="600"/>
              </a:spcAft>
              <a:defRPr sz="2800" b="0" cap="none" baseline="0">
                <a:latin typeface="+mn-lt"/>
              </a:defRPr>
            </a:lvl3pPr>
            <a:lvl4pPr marL="0" indent="0">
              <a:lnSpc>
                <a:spcPct val="100000"/>
              </a:lnSpc>
              <a:spcAft>
                <a:spcPts val="600"/>
              </a:spcAft>
              <a:buNone/>
              <a:defRPr sz="2000" b="0" cap="none" baseline="0">
                <a:latin typeface="+mn-lt"/>
              </a:defRPr>
            </a:lvl4pPr>
            <a:lvl5pPr marL="0" indent="0">
              <a:lnSpc>
                <a:spcPct val="100000"/>
              </a:lnSpc>
              <a:spcAft>
                <a:spcPts val="600"/>
              </a:spcAft>
              <a:buNone/>
              <a:defRPr sz="1200" b="0" cap="none" baseline="0">
                <a:latin typeface="+mn-lt"/>
              </a:defRPr>
            </a:lvl5pPr>
            <a:lvl7pPr>
              <a:defRPr b="1">
                <a:latin typeface="+mn-lt"/>
              </a:defRPr>
            </a:lvl7pPr>
            <a:lvl8pPr>
              <a:defRPr>
                <a:latin typeface="+mn-lt"/>
              </a:defRPr>
            </a:lvl8pPr>
            <a:lvl9pPr>
              <a:defRPr>
                <a:latin typeface="+mn-lt"/>
              </a:defRPr>
            </a:lvl9pPr>
          </a:lstStyle>
          <a:p>
            <a:pPr lvl="0"/>
            <a:r>
              <a:rPr lang="en-US" dirty="0" err="1"/>
              <a:t>fIrst</a:t>
            </a:r>
            <a:r>
              <a:rPr lang="en-US" dirty="0"/>
              <a: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32161959"/>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Master: Black">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381001" y="457200"/>
            <a:ext cx="5714999" cy="3086100"/>
          </a:xfrm>
        </p:spPr>
        <p:txBody>
          <a:bodyPr tIns="0" anchor="t" anchorCtr="0">
            <a:noAutofit/>
          </a:bodyPr>
          <a:lstStyle>
            <a:lvl1pPr algn="l">
              <a:lnSpc>
                <a:spcPct val="70000"/>
              </a:lnSpc>
              <a:defRPr sz="6000">
                <a:solidFill>
                  <a:schemeClr val="tx1"/>
                </a:solidFill>
                <a:latin typeface="+mj-lt"/>
              </a:defRPr>
            </a:lvl1pPr>
          </a:lstStyle>
          <a:p>
            <a:r>
              <a:rPr lang="en-US" dirty="0"/>
              <a:t>Click to edit title</a:t>
            </a:r>
          </a:p>
        </p:txBody>
      </p:sp>
      <p:sp>
        <p:nvSpPr>
          <p:cNvPr id="8" name="Text Placeholder 7"/>
          <p:cNvSpPr>
            <a:spLocks noGrp="1"/>
          </p:cNvSpPr>
          <p:nvPr>
            <p:ph type="body" sz="quarter" idx="13" hasCustomPrompt="1"/>
          </p:nvPr>
        </p:nvSpPr>
        <p:spPr>
          <a:xfrm>
            <a:off x="381000" y="1841824"/>
            <a:ext cx="5715000" cy="3162299"/>
          </a:xfrm>
        </p:spPr>
        <p:txBody>
          <a:bodyPr>
            <a:noAutofit/>
          </a:bodyPr>
          <a:lstStyle>
            <a:lvl1pPr marL="0" indent="0">
              <a:lnSpc>
                <a:spcPct val="70000"/>
              </a:lnSpc>
              <a:defRPr sz="4000" b="0" baseline="0">
                <a:solidFill>
                  <a:schemeClr val="tx1"/>
                </a:solidFill>
                <a:latin typeface="+mj-lt"/>
              </a:defRPr>
            </a:lvl1pPr>
            <a:lvl2pPr marL="0" indent="0">
              <a:lnSpc>
                <a:spcPct val="100000"/>
              </a:lnSpc>
              <a:spcAft>
                <a:spcPts val="0"/>
              </a:spcAft>
              <a:defRPr sz="2400" b="0" cap="none" baseline="0">
                <a:solidFill>
                  <a:schemeClr val="tx1"/>
                </a:solidFill>
                <a:latin typeface="+mn-lt"/>
              </a:defRPr>
            </a:lvl2pPr>
            <a:lvl3pPr marL="0" indent="0">
              <a:lnSpc>
                <a:spcPct val="100000"/>
              </a:lnSpc>
              <a:spcAft>
                <a:spcPts val="0"/>
              </a:spcAft>
              <a:defRPr sz="1800" b="0" cap="none" baseline="0">
                <a:solidFill>
                  <a:schemeClr val="tx1"/>
                </a:solidFill>
                <a:latin typeface="+mn-lt"/>
              </a:defRPr>
            </a:lvl3pPr>
            <a:lvl4pPr marL="0" indent="0">
              <a:lnSpc>
                <a:spcPct val="100000"/>
              </a:lnSpc>
              <a:buNone/>
              <a:defRPr sz="1800" b="0" cap="none" baseline="0">
                <a:solidFill>
                  <a:schemeClr val="tx1"/>
                </a:solidFill>
                <a:latin typeface="+mn-lt"/>
              </a:defRPr>
            </a:lvl4pPr>
            <a:lvl5pPr marL="0" indent="0">
              <a:lnSpc>
                <a:spcPct val="100000"/>
              </a:lnSpc>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85993" y="5818462"/>
            <a:ext cx="3516853" cy="684898"/>
          </a:xfrm>
          <a:prstGeom prst="rect">
            <a:avLst/>
          </a:prstGeom>
        </p:spPr>
      </p:pic>
    </p:spTree>
    <p:extLst>
      <p:ext uri="{BB962C8B-B14F-4D97-AF65-F5344CB8AC3E}">
        <p14:creationId xmlns:p14="http://schemas.microsoft.com/office/powerpoint/2010/main" val="202870064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2" pos="3840" userDrawn="1">
          <p15:clr>
            <a:srgbClr val="FBAE40"/>
          </p15:clr>
        </p15:guide>
        <p15:guide id="3" pos="602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Master: Black">
    <p:bg>
      <p:bgRef idx="1001">
        <a:schemeClr val="bg1"/>
      </p:bgRef>
    </p:bg>
    <p:spTree>
      <p:nvGrpSpPr>
        <p:cNvPr id="1" name=""/>
        <p:cNvGrpSpPr/>
        <p:nvPr/>
      </p:nvGrpSpPr>
      <p:grpSpPr>
        <a:xfrm>
          <a:off x="0" y="0"/>
          <a:ext cx="0" cy="0"/>
          <a:chOff x="0" y="0"/>
          <a:chExt cx="0" cy="0"/>
        </a:xfrm>
      </p:grpSpPr>
      <p:grpSp>
        <p:nvGrpSpPr>
          <p:cNvPr id="11" name="Group 10"/>
          <p:cNvGrpSpPr>
            <a:grpSpLocks noChangeAspect="1"/>
          </p:cNvGrpSpPr>
          <p:nvPr userDrawn="1"/>
        </p:nvGrpSpPr>
        <p:grpSpPr>
          <a:xfrm>
            <a:off x="7426809" y="957452"/>
            <a:ext cx="4309783" cy="4571682"/>
            <a:chOff x="3494539" y="1675327"/>
            <a:chExt cx="1371600" cy="1454950"/>
          </a:xfrm>
        </p:grpSpPr>
        <p:sp>
          <p:nvSpPr>
            <p:cNvPr id="12" name="Freeform 5"/>
            <p:cNvSpPr>
              <a:spLocks/>
            </p:cNvSpPr>
            <p:nvPr/>
          </p:nvSpPr>
          <p:spPr bwMode="auto">
            <a:xfrm>
              <a:off x="3494910" y="2243896"/>
              <a:ext cx="1371229" cy="886381"/>
            </a:xfrm>
            <a:custGeom>
              <a:avLst/>
              <a:gdLst>
                <a:gd name="T0" fmla="*/ 3374 w 3374"/>
                <a:gd name="T1" fmla="*/ 0 h 2181"/>
                <a:gd name="T2" fmla="*/ 0 w 3374"/>
                <a:gd name="T3" fmla="*/ 1398 h 2181"/>
                <a:gd name="T4" fmla="*/ 0 w 3374"/>
                <a:gd name="T5" fmla="*/ 2181 h 2181"/>
                <a:gd name="T6" fmla="*/ 3374 w 3374"/>
                <a:gd name="T7" fmla="*/ 782 h 2181"/>
                <a:gd name="T8" fmla="*/ 3374 w 3374"/>
                <a:gd name="T9" fmla="*/ 0 h 2181"/>
              </a:gdLst>
              <a:ahLst/>
              <a:cxnLst>
                <a:cxn ang="0">
                  <a:pos x="T0" y="T1"/>
                </a:cxn>
                <a:cxn ang="0">
                  <a:pos x="T2" y="T3"/>
                </a:cxn>
                <a:cxn ang="0">
                  <a:pos x="T4" y="T5"/>
                </a:cxn>
                <a:cxn ang="0">
                  <a:pos x="T6" y="T7"/>
                </a:cxn>
                <a:cxn ang="0">
                  <a:pos x="T8" y="T9"/>
                </a:cxn>
              </a:cxnLst>
              <a:rect l="0" t="0" r="r" b="b"/>
              <a:pathLst>
                <a:path w="3374" h="2181">
                  <a:moveTo>
                    <a:pt x="3374" y="0"/>
                  </a:moveTo>
                  <a:lnTo>
                    <a:pt x="0" y="1398"/>
                  </a:lnTo>
                  <a:lnTo>
                    <a:pt x="0" y="2181"/>
                  </a:lnTo>
                  <a:lnTo>
                    <a:pt x="3374" y="782"/>
                  </a:lnTo>
                  <a:lnTo>
                    <a:pt x="3374" y="0"/>
                  </a:lnTo>
                  <a:close/>
                </a:path>
              </a:pathLst>
            </a:custGeom>
            <a:gradFill>
              <a:gsLst>
                <a:gs pos="7000">
                  <a:srgbClr val="FFFF00"/>
                </a:gs>
                <a:gs pos="100000">
                  <a:srgbClr val="FFB600"/>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latin typeface="Arial" panose="020B0604020202020204" pitchFamily="34" charset="0"/>
                <a:cs typeface="Arial" panose="020B0604020202020204" pitchFamily="34" charset="0"/>
              </a:endParaRPr>
            </a:p>
          </p:txBody>
        </p:sp>
        <p:sp>
          <p:nvSpPr>
            <p:cNvPr id="13" name="Freeform 6"/>
            <p:cNvSpPr>
              <a:spLocks/>
            </p:cNvSpPr>
            <p:nvPr/>
          </p:nvSpPr>
          <p:spPr bwMode="auto">
            <a:xfrm>
              <a:off x="3494539" y="1675327"/>
              <a:ext cx="1371229" cy="886381"/>
            </a:xfrm>
            <a:custGeom>
              <a:avLst/>
              <a:gdLst>
                <a:gd name="T0" fmla="*/ 3374 w 3374"/>
                <a:gd name="T1" fmla="*/ 2181 h 2181"/>
                <a:gd name="T2" fmla="*/ 0 w 3374"/>
                <a:gd name="T3" fmla="*/ 782 h 2181"/>
                <a:gd name="T4" fmla="*/ 0 w 3374"/>
                <a:gd name="T5" fmla="*/ 0 h 2181"/>
                <a:gd name="T6" fmla="*/ 3374 w 3374"/>
                <a:gd name="T7" fmla="*/ 1399 h 2181"/>
                <a:gd name="T8" fmla="*/ 3374 w 3374"/>
                <a:gd name="T9" fmla="*/ 2181 h 2181"/>
              </a:gdLst>
              <a:ahLst/>
              <a:cxnLst>
                <a:cxn ang="0">
                  <a:pos x="T0" y="T1"/>
                </a:cxn>
                <a:cxn ang="0">
                  <a:pos x="T2" y="T3"/>
                </a:cxn>
                <a:cxn ang="0">
                  <a:pos x="T4" y="T5"/>
                </a:cxn>
                <a:cxn ang="0">
                  <a:pos x="T6" y="T7"/>
                </a:cxn>
                <a:cxn ang="0">
                  <a:pos x="T8" y="T9"/>
                </a:cxn>
              </a:cxnLst>
              <a:rect l="0" t="0" r="r" b="b"/>
              <a:pathLst>
                <a:path w="3374" h="2181">
                  <a:moveTo>
                    <a:pt x="3374" y="2181"/>
                  </a:moveTo>
                  <a:lnTo>
                    <a:pt x="0" y="782"/>
                  </a:lnTo>
                  <a:lnTo>
                    <a:pt x="0" y="0"/>
                  </a:lnTo>
                  <a:lnTo>
                    <a:pt x="3374" y="1399"/>
                  </a:lnTo>
                  <a:lnTo>
                    <a:pt x="3374" y="2181"/>
                  </a:lnTo>
                  <a:close/>
                </a:path>
              </a:pathLst>
            </a:custGeom>
            <a:solidFill>
              <a:srgbClr val="FFFF00"/>
            </a:solidFill>
            <a:ln w="65088" cap="rnd">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2" name="Title 1"/>
          <p:cNvSpPr>
            <a:spLocks noGrp="1"/>
          </p:cNvSpPr>
          <p:nvPr>
            <p:ph type="ctrTitle" hasCustomPrompt="1"/>
          </p:nvPr>
        </p:nvSpPr>
        <p:spPr>
          <a:xfrm>
            <a:off x="381001" y="457200"/>
            <a:ext cx="5714999" cy="3086100"/>
          </a:xfrm>
        </p:spPr>
        <p:txBody>
          <a:bodyPr tIns="0" anchor="t" anchorCtr="0">
            <a:noAutofit/>
          </a:bodyPr>
          <a:lstStyle>
            <a:lvl1pPr algn="l">
              <a:lnSpc>
                <a:spcPct val="70000"/>
              </a:lnSpc>
              <a:defRPr sz="6000">
                <a:solidFill>
                  <a:schemeClr val="tx1"/>
                </a:solidFill>
                <a:latin typeface="+mj-lt"/>
              </a:defRPr>
            </a:lvl1pPr>
          </a:lstStyle>
          <a:p>
            <a:r>
              <a:rPr lang="en-US" dirty="0"/>
              <a:t>Click to edit title</a:t>
            </a:r>
          </a:p>
        </p:txBody>
      </p:sp>
      <p:sp>
        <p:nvSpPr>
          <p:cNvPr id="8" name="Text Placeholder 7"/>
          <p:cNvSpPr>
            <a:spLocks noGrp="1"/>
          </p:cNvSpPr>
          <p:nvPr>
            <p:ph type="body" sz="quarter" idx="13" hasCustomPrompt="1"/>
          </p:nvPr>
        </p:nvSpPr>
        <p:spPr>
          <a:xfrm>
            <a:off x="381000" y="3543302"/>
            <a:ext cx="5715000" cy="3162299"/>
          </a:xfrm>
        </p:spPr>
        <p:txBody>
          <a:bodyPr>
            <a:noAutofit/>
          </a:bodyPr>
          <a:lstStyle>
            <a:lvl1pPr marL="0" indent="0">
              <a:lnSpc>
                <a:spcPct val="70000"/>
              </a:lnSpc>
              <a:defRPr sz="4000" b="0" baseline="0">
                <a:solidFill>
                  <a:schemeClr val="tx1"/>
                </a:solidFill>
                <a:latin typeface="+mj-lt"/>
              </a:defRPr>
            </a:lvl1pPr>
            <a:lvl2pPr marL="0" indent="0">
              <a:lnSpc>
                <a:spcPct val="100000"/>
              </a:lnSpc>
              <a:spcAft>
                <a:spcPts val="0"/>
              </a:spcAft>
              <a:defRPr sz="2400" b="0" cap="none" baseline="0">
                <a:solidFill>
                  <a:schemeClr val="tx1"/>
                </a:solidFill>
                <a:latin typeface="+mn-lt"/>
              </a:defRPr>
            </a:lvl2pPr>
            <a:lvl3pPr marL="0" indent="0">
              <a:lnSpc>
                <a:spcPct val="100000"/>
              </a:lnSpc>
              <a:spcAft>
                <a:spcPts val="0"/>
              </a:spcAft>
              <a:defRPr sz="1800" b="0" cap="none" baseline="0">
                <a:solidFill>
                  <a:schemeClr val="tx1"/>
                </a:solidFill>
                <a:latin typeface="+mn-lt"/>
              </a:defRPr>
            </a:lvl3pPr>
            <a:lvl4pPr marL="0" indent="0">
              <a:lnSpc>
                <a:spcPct val="100000"/>
              </a:lnSpc>
              <a:buNone/>
              <a:defRPr sz="1800" b="0" cap="none" baseline="0">
                <a:solidFill>
                  <a:schemeClr val="tx1"/>
                </a:solidFill>
                <a:latin typeface="+mn-lt"/>
              </a:defRPr>
            </a:lvl4pPr>
            <a:lvl5pPr marL="0" indent="0">
              <a:lnSpc>
                <a:spcPct val="100000"/>
              </a:lnSpc>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036859" y="5818462"/>
            <a:ext cx="3516853" cy="684898"/>
          </a:xfrm>
          <a:prstGeom prst="rect">
            <a:avLst/>
          </a:prstGeom>
        </p:spPr>
      </p:pic>
    </p:spTree>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2" pos="3840">
          <p15:clr>
            <a:srgbClr val="FBAE40"/>
          </p15:clr>
        </p15:guide>
        <p15:guide id="3" pos="602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Master: White Centered 1">
    <p:bg>
      <p:bgPr>
        <a:solidFill>
          <a:schemeClr val="bg1"/>
        </a:solidFill>
        <a:effectLst/>
      </p:bgPr>
    </p:bg>
    <p:spTree>
      <p:nvGrpSpPr>
        <p:cNvPr id="1" name=""/>
        <p:cNvGrpSpPr/>
        <p:nvPr/>
      </p:nvGrpSpPr>
      <p:grpSpPr>
        <a:xfrm>
          <a:off x="0" y="0"/>
          <a:ext cx="0" cy="0"/>
          <a:chOff x="0" y="0"/>
          <a:chExt cx="0" cy="0"/>
        </a:xfrm>
      </p:grpSpPr>
      <p:grpSp>
        <p:nvGrpSpPr>
          <p:cNvPr id="9" name="Group 8"/>
          <p:cNvGrpSpPr>
            <a:grpSpLocks noChangeAspect="1"/>
          </p:cNvGrpSpPr>
          <p:nvPr userDrawn="1"/>
        </p:nvGrpSpPr>
        <p:grpSpPr>
          <a:xfrm>
            <a:off x="3876788" y="905624"/>
            <a:ext cx="4318356" cy="4580776"/>
            <a:chOff x="3494539" y="1675327"/>
            <a:chExt cx="1371600" cy="1454950"/>
          </a:xfrm>
        </p:grpSpPr>
        <p:sp>
          <p:nvSpPr>
            <p:cNvPr id="13" name="Freeform 5"/>
            <p:cNvSpPr>
              <a:spLocks/>
            </p:cNvSpPr>
            <p:nvPr/>
          </p:nvSpPr>
          <p:spPr bwMode="auto">
            <a:xfrm>
              <a:off x="3494910" y="2243896"/>
              <a:ext cx="1371229" cy="886381"/>
            </a:xfrm>
            <a:custGeom>
              <a:avLst/>
              <a:gdLst>
                <a:gd name="T0" fmla="*/ 3374 w 3374"/>
                <a:gd name="T1" fmla="*/ 0 h 2181"/>
                <a:gd name="T2" fmla="*/ 0 w 3374"/>
                <a:gd name="T3" fmla="*/ 1398 h 2181"/>
                <a:gd name="T4" fmla="*/ 0 w 3374"/>
                <a:gd name="T5" fmla="*/ 2181 h 2181"/>
                <a:gd name="T6" fmla="*/ 3374 w 3374"/>
                <a:gd name="T7" fmla="*/ 782 h 2181"/>
                <a:gd name="T8" fmla="*/ 3374 w 3374"/>
                <a:gd name="T9" fmla="*/ 0 h 2181"/>
              </a:gdLst>
              <a:ahLst/>
              <a:cxnLst>
                <a:cxn ang="0">
                  <a:pos x="T0" y="T1"/>
                </a:cxn>
                <a:cxn ang="0">
                  <a:pos x="T2" y="T3"/>
                </a:cxn>
                <a:cxn ang="0">
                  <a:pos x="T4" y="T5"/>
                </a:cxn>
                <a:cxn ang="0">
                  <a:pos x="T6" y="T7"/>
                </a:cxn>
                <a:cxn ang="0">
                  <a:pos x="T8" y="T9"/>
                </a:cxn>
              </a:cxnLst>
              <a:rect l="0" t="0" r="r" b="b"/>
              <a:pathLst>
                <a:path w="3374" h="2181">
                  <a:moveTo>
                    <a:pt x="3374" y="0"/>
                  </a:moveTo>
                  <a:lnTo>
                    <a:pt x="0" y="1398"/>
                  </a:lnTo>
                  <a:lnTo>
                    <a:pt x="0" y="2181"/>
                  </a:lnTo>
                  <a:lnTo>
                    <a:pt x="3374" y="782"/>
                  </a:lnTo>
                  <a:lnTo>
                    <a:pt x="3374" y="0"/>
                  </a:lnTo>
                  <a:close/>
                </a:path>
              </a:pathLst>
            </a:custGeom>
            <a:gradFill>
              <a:gsLst>
                <a:gs pos="7000">
                  <a:srgbClr val="FFEA00"/>
                </a:gs>
                <a:gs pos="100000">
                  <a:srgbClr val="FFB600"/>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latin typeface="Arial" panose="020B0604020202020204" pitchFamily="34" charset="0"/>
                <a:cs typeface="Arial" panose="020B0604020202020204" pitchFamily="34" charset="0"/>
              </a:endParaRPr>
            </a:p>
          </p:txBody>
        </p:sp>
        <p:sp>
          <p:nvSpPr>
            <p:cNvPr id="14" name="Freeform 6"/>
            <p:cNvSpPr>
              <a:spLocks/>
            </p:cNvSpPr>
            <p:nvPr/>
          </p:nvSpPr>
          <p:spPr bwMode="auto">
            <a:xfrm>
              <a:off x="3494539" y="1675327"/>
              <a:ext cx="1371229" cy="886381"/>
            </a:xfrm>
            <a:custGeom>
              <a:avLst/>
              <a:gdLst>
                <a:gd name="T0" fmla="*/ 3374 w 3374"/>
                <a:gd name="T1" fmla="*/ 2181 h 2181"/>
                <a:gd name="T2" fmla="*/ 0 w 3374"/>
                <a:gd name="T3" fmla="*/ 782 h 2181"/>
                <a:gd name="T4" fmla="*/ 0 w 3374"/>
                <a:gd name="T5" fmla="*/ 0 h 2181"/>
                <a:gd name="T6" fmla="*/ 3374 w 3374"/>
                <a:gd name="T7" fmla="*/ 1399 h 2181"/>
                <a:gd name="T8" fmla="*/ 3374 w 3374"/>
                <a:gd name="T9" fmla="*/ 2181 h 2181"/>
              </a:gdLst>
              <a:ahLst/>
              <a:cxnLst>
                <a:cxn ang="0">
                  <a:pos x="T0" y="T1"/>
                </a:cxn>
                <a:cxn ang="0">
                  <a:pos x="T2" y="T3"/>
                </a:cxn>
                <a:cxn ang="0">
                  <a:pos x="T4" y="T5"/>
                </a:cxn>
                <a:cxn ang="0">
                  <a:pos x="T6" y="T7"/>
                </a:cxn>
                <a:cxn ang="0">
                  <a:pos x="T8" y="T9"/>
                </a:cxn>
              </a:cxnLst>
              <a:rect l="0" t="0" r="r" b="b"/>
              <a:pathLst>
                <a:path w="3374" h="2181">
                  <a:moveTo>
                    <a:pt x="3374" y="2181"/>
                  </a:moveTo>
                  <a:lnTo>
                    <a:pt x="0" y="782"/>
                  </a:lnTo>
                  <a:lnTo>
                    <a:pt x="0" y="0"/>
                  </a:lnTo>
                  <a:lnTo>
                    <a:pt x="3374" y="1399"/>
                  </a:lnTo>
                  <a:lnTo>
                    <a:pt x="3374" y="2181"/>
                  </a:lnTo>
                  <a:close/>
                </a:path>
              </a:pathLst>
            </a:custGeom>
            <a:solidFill>
              <a:srgbClr val="FFEA00"/>
            </a:solidFill>
            <a:ln w="65088" cap="rnd">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2" name="Title 1"/>
          <p:cNvSpPr>
            <a:spLocks noGrp="1"/>
          </p:cNvSpPr>
          <p:nvPr>
            <p:ph type="ctrTitle" hasCustomPrompt="1"/>
          </p:nvPr>
        </p:nvSpPr>
        <p:spPr>
          <a:xfrm>
            <a:off x="1849582" y="1936373"/>
            <a:ext cx="4246418" cy="2767405"/>
          </a:xfrm>
        </p:spPr>
        <p:txBody>
          <a:bodyPr tIns="0" anchor="t" anchorCtr="0">
            <a:noAutofit/>
          </a:bodyPr>
          <a:lstStyle>
            <a:lvl1pPr algn="l">
              <a:lnSpc>
                <a:spcPct val="70000"/>
              </a:lnSpc>
              <a:defRPr sz="6000">
                <a:solidFill>
                  <a:schemeClr val="tx1"/>
                </a:solidFill>
                <a:latin typeface="+mj-lt"/>
              </a:defRPr>
            </a:lvl1pPr>
          </a:lstStyle>
          <a:p>
            <a:r>
              <a:rPr lang="en-US" dirty="0"/>
              <a:t>Click to edit title</a:t>
            </a:r>
          </a:p>
        </p:txBody>
      </p:sp>
      <p:sp>
        <p:nvSpPr>
          <p:cNvPr id="8" name="Text Placeholder 7"/>
          <p:cNvSpPr>
            <a:spLocks noGrp="1"/>
          </p:cNvSpPr>
          <p:nvPr>
            <p:ph type="body" sz="quarter" idx="13" hasCustomPrompt="1"/>
          </p:nvPr>
        </p:nvSpPr>
        <p:spPr>
          <a:xfrm>
            <a:off x="9525000" y="436417"/>
            <a:ext cx="2286000" cy="3512127"/>
          </a:xfrm>
        </p:spPr>
        <p:txBody>
          <a:bodyPr>
            <a:noAutofit/>
          </a:bodyPr>
          <a:lstStyle>
            <a:lvl1pPr marL="0" indent="0">
              <a:lnSpc>
                <a:spcPct val="70000"/>
              </a:lnSpc>
              <a:defRPr sz="2800" b="0" baseline="0">
                <a:solidFill>
                  <a:schemeClr val="tx1"/>
                </a:solidFill>
                <a:latin typeface="+mj-lt"/>
              </a:defRPr>
            </a:lvl1pPr>
            <a:lvl2pPr marL="0" indent="0">
              <a:lnSpc>
                <a:spcPct val="100000"/>
              </a:lnSpc>
              <a:spcBef>
                <a:spcPts val="600"/>
              </a:spcBef>
              <a:spcAft>
                <a:spcPts val="0"/>
              </a:spcAft>
              <a:defRPr sz="2000" b="0" cap="none" baseline="0">
                <a:solidFill>
                  <a:schemeClr val="tx1"/>
                </a:solidFill>
                <a:latin typeface="+mn-lt"/>
              </a:defRPr>
            </a:lvl2pPr>
            <a:lvl3pPr marL="0" indent="0">
              <a:lnSpc>
                <a:spcPct val="100000"/>
              </a:lnSpc>
              <a:spcBef>
                <a:spcPts val="600"/>
              </a:spcBef>
              <a:spcAft>
                <a:spcPts val="0"/>
              </a:spcAft>
              <a:defRPr sz="1800" b="0" cap="none" baseline="0">
                <a:solidFill>
                  <a:schemeClr val="tx1"/>
                </a:solidFill>
                <a:latin typeface="+mn-lt"/>
              </a:defRPr>
            </a:lvl3pPr>
            <a:lvl4pPr marL="0" indent="0">
              <a:lnSpc>
                <a:spcPct val="100000"/>
              </a:lnSpc>
              <a:spcBef>
                <a:spcPts val="600"/>
              </a:spcBef>
              <a:buNone/>
              <a:defRPr sz="1800" b="0" cap="none" baseline="0">
                <a:solidFill>
                  <a:schemeClr val="tx1"/>
                </a:solidFill>
                <a:latin typeface="+mn-lt"/>
              </a:defRPr>
            </a:lvl4pPr>
            <a:lvl5pPr marL="0" indent="0">
              <a:lnSpc>
                <a:spcPct val="100000"/>
              </a:lnSpc>
              <a:spcBef>
                <a:spcPts val="600"/>
              </a:spcBef>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6" name="Picture 1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104993" y="5830645"/>
            <a:ext cx="3452814" cy="672426"/>
          </a:xfrm>
          <a:prstGeom prst="rect">
            <a:avLst/>
          </a:prstGeom>
        </p:spPr>
      </p:pic>
    </p:spTree>
    <p:extLst>
      <p:ext uri="{BB962C8B-B14F-4D97-AF65-F5344CB8AC3E}">
        <p14:creationId xmlns:p14="http://schemas.microsoft.com/office/powerpoint/2010/main" val="4131683690"/>
      </p:ext>
    </p:extLst>
  </p:cSld>
  <p:clrMapOvr>
    <a:masterClrMapping/>
  </p:clrMapOvr>
  <p:extLst mod="1">
    <p:ext uri="{DCECCB84-F9BA-43D5-87BE-67443E8EF086}">
      <p15:sldGuideLst xmlns:p15="http://schemas.microsoft.com/office/powerpoint/2012/main">
        <p15:guide id="1" pos="3840">
          <p15:clr>
            <a:srgbClr val="FBAE40"/>
          </p15:clr>
        </p15:guide>
        <p15:guide id="0" pos="600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Master: White Centered 2">
    <p:bg>
      <p:bgPr>
        <a:solidFill>
          <a:schemeClr val="bg1"/>
        </a:solidFill>
        <a:effectLst/>
      </p:bgPr>
    </p:bg>
    <p:spTree>
      <p:nvGrpSpPr>
        <p:cNvPr id="1" name=""/>
        <p:cNvGrpSpPr/>
        <p:nvPr/>
      </p:nvGrpSpPr>
      <p:grpSpPr>
        <a:xfrm>
          <a:off x="0" y="0"/>
          <a:ext cx="0" cy="0"/>
          <a:chOff x="0" y="0"/>
          <a:chExt cx="0" cy="0"/>
        </a:xfrm>
      </p:grpSpPr>
      <p:sp>
        <p:nvSpPr>
          <p:cNvPr id="9" name="Freeform 6"/>
          <p:cNvSpPr>
            <a:spLocks noChangeAspect="1"/>
          </p:cNvSpPr>
          <p:nvPr userDrawn="1"/>
        </p:nvSpPr>
        <p:spPr bwMode="auto">
          <a:xfrm>
            <a:off x="3872195" y="923769"/>
            <a:ext cx="4389678" cy="4545735"/>
          </a:xfrm>
          <a:custGeom>
            <a:avLst/>
            <a:gdLst>
              <a:gd name="T0" fmla="*/ 0 w 872"/>
              <a:gd name="T1" fmla="*/ 0 h 903"/>
              <a:gd name="T2" fmla="*/ 0 w 872"/>
              <a:gd name="T3" fmla="*/ 197 h 903"/>
              <a:gd name="T4" fmla="*/ 629 w 872"/>
              <a:gd name="T5" fmla="*/ 451 h 903"/>
              <a:gd name="T6" fmla="*/ 0 w 872"/>
              <a:gd name="T7" fmla="*/ 706 h 903"/>
              <a:gd name="T8" fmla="*/ 0 w 872"/>
              <a:gd name="T9" fmla="*/ 903 h 903"/>
              <a:gd name="T10" fmla="*/ 872 w 872"/>
              <a:gd name="T11" fmla="*/ 550 h 903"/>
              <a:gd name="T12" fmla="*/ 872 w 872"/>
              <a:gd name="T13" fmla="*/ 353 h 903"/>
              <a:gd name="T14" fmla="*/ 0 w 872"/>
              <a:gd name="T15" fmla="*/ 0 h 9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2" h="903">
                <a:moveTo>
                  <a:pt x="0" y="0"/>
                </a:moveTo>
                <a:lnTo>
                  <a:pt x="0" y="197"/>
                </a:lnTo>
                <a:lnTo>
                  <a:pt x="629" y="451"/>
                </a:lnTo>
                <a:lnTo>
                  <a:pt x="0" y="706"/>
                </a:lnTo>
                <a:lnTo>
                  <a:pt x="0" y="903"/>
                </a:lnTo>
                <a:lnTo>
                  <a:pt x="872" y="550"/>
                </a:lnTo>
                <a:lnTo>
                  <a:pt x="872" y="353"/>
                </a:lnTo>
                <a:lnTo>
                  <a:pt x="0" y="0"/>
                </a:lnTo>
                <a:close/>
              </a:path>
            </a:pathLst>
          </a:custGeom>
          <a:gradFill>
            <a:gsLst>
              <a:gs pos="0">
                <a:srgbClr val="FFEA00"/>
              </a:gs>
              <a:gs pos="100000">
                <a:srgbClr val="FFB600"/>
              </a:gs>
            </a:gsLst>
            <a:lin ang="0" scaled="0"/>
          </a:gradFill>
          <a:ln>
            <a:noFill/>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2" name="Title 1"/>
          <p:cNvSpPr>
            <a:spLocks noGrp="1"/>
          </p:cNvSpPr>
          <p:nvPr>
            <p:ph type="ctrTitle" hasCustomPrompt="1"/>
          </p:nvPr>
        </p:nvSpPr>
        <p:spPr>
          <a:xfrm>
            <a:off x="1849582" y="1943100"/>
            <a:ext cx="4246418" cy="2857500"/>
          </a:xfrm>
        </p:spPr>
        <p:txBody>
          <a:bodyPr tIns="0" anchor="t" anchorCtr="0">
            <a:noAutofit/>
          </a:bodyPr>
          <a:lstStyle>
            <a:lvl1pPr algn="l">
              <a:lnSpc>
                <a:spcPct val="70000"/>
              </a:lnSpc>
              <a:defRPr sz="6000">
                <a:solidFill>
                  <a:schemeClr val="tx1"/>
                </a:solidFill>
                <a:latin typeface="+mj-lt"/>
              </a:defRPr>
            </a:lvl1pPr>
          </a:lstStyle>
          <a:p>
            <a:r>
              <a:rPr lang="en-US" dirty="0"/>
              <a:t>Click to edit title</a:t>
            </a:r>
          </a:p>
        </p:txBody>
      </p:sp>
      <p:sp>
        <p:nvSpPr>
          <p:cNvPr id="8" name="Text Placeholder 7"/>
          <p:cNvSpPr>
            <a:spLocks noGrp="1"/>
          </p:cNvSpPr>
          <p:nvPr>
            <p:ph type="body" sz="quarter" idx="13" hasCustomPrompt="1"/>
          </p:nvPr>
        </p:nvSpPr>
        <p:spPr>
          <a:xfrm>
            <a:off x="9525000" y="436417"/>
            <a:ext cx="2286000" cy="3512127"/>
          </a:xfrm>
        </p:spPr>
        <p:txBody>
          <a:bodyPr>
            <a:noAutofit/>
          </a:bodyPr>
          <a:lstStyle>
            <a:lvl1pPr marL="0" indent="0">
              <a:lnSpc>
                <a:spcPct val="70000"/>
              </a:lnSpc>
              <a:defRPr sz="2800" b="0" baseline="0">
                <a:solidFill>
                  <a:schemeClr val="tx1"/>
                </a:solidFill>
                <a:latin typeface="+mj-lt"/>
              </a:defRPr>
            </a:lvl1pPr>
            <a:lvl2pPr marL="0" indent="0">
              <a:lnSpc>
                <a:spcPct val="100000"/>
              </a:lnSpc>
              <a:spcBef>
                <a:spcPts val="600"/>
              </a:spcBef>
              <a:spcAft>
                <a:spcPts val="0"/>
              </a:spcAft>
              <a:defRPr sz="2000" b="0" cap="none" baseline="0">
                <a:solidFill>
                  <a:schemeClr val="tx1"/>
                </a:solidFill>
                <a:latin typeface="+mn-lt"/>
              </a:defRPr>
            </a:lvl2pPr>
            <a:lvl3pPr marL="0" indent="0">
              <a:lnSpc>
                <a:spcPct val="100000"/>
              </a:lnSpc>
              <a:spcBef>
                <a:spcPts val="600"/>
              </a:spcBef>
              <a:spcAft>
                <a:spcPts val="0"/>
              </a:spcAft>
              <a:defRPr sz="1800" b="0" cap="none" baseline="0">
                <a:solidFill>
                  <a:schemeClr val="tx1"/>
                </a:solidFill>
                <a:latin typeface="+mn-lt"/>
              </a:defRPr>
            </a:lvl3pPr>
            <a:lvl4pPr marL="0" indent="0">
              <a:lnSpc>
                <a:spcPct val="100000"/>
              </a:lnSpc>
              <a:spcBef>
                <a:spcPts val="600"/>
              </a:spcBef>
              <a:buNone/>
              <a:defRPr sz="1800" b="0" cap="none" baseline="0">
                <a:solidFill>
                  <a:schemeClr val="tx1"/>
                </a:solidFill>
                <a:latin typeface="+mn-lt"/>
              </a:defRPr>
            </a:lvl4pPr>
            <a:lvl5pPr marL="0" indent="0">
              <a:lnSpc>
                <a:spcPct val="100000"/>
              </a:lnSpc>
              <a:spcBef>
                <a:spcPts val="600"/>
              </a:spcBef>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104993" y="5830645"/>
            <a:ext cx="3452814" cy="672426"/>
          </a:xfrm>
          <a:prstGeom prst="rect">
            <a:avLst/>
          </a:prstGeom>
        </p:spPr>
      </p:pic>
    </p:spTree>
    <p:extLst>
      <p:ext uri="{BB962C8B-B14F-4D97-AF65-F5344CB8AC3E}">
        <p14:creationId xmlns:p14="http://schemas.microsoft.com/office/powerpoint/2010/main" val="1255104094"/>
      </p:ext>
    </p:extLst>
  </p:cSld>
  <p:clrMapOvr>
    <a:masterClrMapping/>
  </p:clrMapOvr>
  <p:extLst mod="1">
    <p:ext uri="{DCECCB84-F9BA-43D5-87BE-67443E8EF086}">
      <p15:sldGuideLst xmlns:p15="http://schemas.microsoft.com/office/powerpoint/2012/main">
        <p15:guide id="1" pos="3840">
          <p15:clr>
            <a:srgbClr val="FBAE40"/>
          </p15:clr>
        </p15:guide>
        <p15:guide id="2" pos="600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Master: White Centered 3">
    <p:bg>
      <p:bgPr>
        <a:solidFill>
          <a:schemeClr val="bg1"/>
        </a:solidFill>
        <a:effectLst/>
      </p:bgPr>
    </p:bg>
    <p:spTree>
      <p:nvGrpSpPr>
        <p:cNvPr id="1" name=""/>
        <p:cNvGrpSpPr/>
        <p:nvPr/>
      </p:nvGrpSpPr>
      <p:grpSpPr>
        <a:xfrm>
          <a:off x="0" y="0"/>
          <a:ext cx="0" cy="0"/>
          <a:chOff x="0" y="0"/>
          <a:chExt cx="0" cy="0"/>
        </a:xfrm>
      </p:grpSpPr>
      <p:sp>
        <p:nvSpPr>
          <p:cNvPr id="9" name="Freeform 6"/>
          <p:cNvSpPr>
            <a:spLocks noChangeAspect="1"/>
          </p:cNvSpPr>
          <p:nvPr userDrawn="1"/>
        </p:nvSpPr>
        <p:spPr bwMode="auto">
          <a:xfrm>
            <a:off x="3878470" y="880740"/>
            <a:ext cx="4437191" cy="4594938"/>
          </a:xfrm>
          <a:custGeom>
            <a:avLst/>
            <a:gdLst>
              <a:gd name="T0" fmla="*/ 0 w 872"/>
              <a:gd name="T1" fmla="*/ 0 h 903"/>
              <a:gd name="T2" fmla="*/ 0 w 872"/>
              <a:gd name="T3" fmla="*/ 197 h 903"/>
              <a:gd name="T4" fmla="*/ 629 w 872"/>
              <a:gd name="T5" fmla="*/ 451 h 903"/>
              <a:gd name="T6" fmla="*/ 0 w 872"/>
              <a:gd name="T7" fmla="*/ 706 h 903"/>
              <a:gd name="T8" fmla="*/ 0 w 872"/>
              <a:gd name="T9" fmla="*/ 903 h 903"/>
              <a:gd name="T10" fmla="*/ 872 w 872"/>
              <a:gd name="T11" fmla="*/ 550 h 903"/>
              <a:gd name="T12" fmla="*/ 872 w 872"/>
              <a:gd name="T13" fmla="*/ 353 h 903"/>
              <a:gd name="T14" fmla="*/ 0 w 872"/>
              <a:gd name="T15" fmla="*/ 0 h 9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2" h="903">
                <a:moveTo>
                  <a:pt x="0" y="0"/>
                </a:moveTo>
                <a:lnTo>
                  <a:pt x="0" y="197"/>
                </a:lnTo>
                <a:lnTo>
                  <a:pt x="629" y="451"/>
                </a:lnTo>
                <a:lnTo>
                  <a:pt x="0" y="706"/>
                </a:lnTo>
                <a:lnTo>
                  <a:pt x="0" y="903"/>
                </a:lnTo>
                <a:lnTo>
                  <a:pt x="872" y="550"/>
                </a:lnTo>
                <a:lnTo>
                  <a:pt x="872" y="353"/>
                </a:lnTo>
                <a:lnTo>
                  <a:pt x="0" y="0"/>
                </a:lnTo>
                <a:close/>
              </a:path>
            </a:pathLst>
          </a:custGeom>
          <a:noFill/>
          <a:ln w="38100">
            <a:solidFill>
              <a:srgbClr val="FFB600"/>
            </a:solidFill>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2" name="Title 1"/>
          <p:cNvSpPr>
            <a:spLocks noGrp="1"/>
          </p:cNvSpPr>
          <p:nvPr>
            <p:ph type="ctrTitle" hasCustomPrompt="1"/>
          </p:nvPr>
        </p:nvSpPr>
        <p:spPr>
          <a:xfrm>
            <a:off x="1849582" y="1943100"/>
            <a:ext cx="4246418" cy="2857500"/>
          </a:xfrm>
        </p:spPr>
        <p:txBody>
          <a:bodyPr tIns="0" anchor="t" anchorCtr="0">
            <a:noAutofit/>
          </a:bodyPr>
          <a:lstStyle>
            <a:lvl1pPr algn="l">
              <a:lnSpc>
                <a:spcPct val="70000"/>
              </a:lnSpc>
              <a:defRPr sz="6000">
                <a:solidFill>
                  <a:schemeClr val="tx1"/>
                </a:solidFill>
                <a:latin typeface="+mj-lt"/>
              </a:defRPr>
            </a:lvl1pPr>
          </a:lstStyle>
          <a:p>
            <a:r>
              <a:rPr lang="en-US" dirty="0"/>
              <a:t>Click to edit title</a:t>
            </a:r>
          </a:p>
        </p:txBody>
      </p:sp>
      <p:sp>
        <p:nvSpPr>
          <p:cNvPr id="8" name="Text Placeholder 7"/>
          <p:cNvSpPr>
            <a:spLocks noGrp="1"/>
          </p:cNvSpPr>
          <p:nvPr>
            <p:ph type="body" sz="quarter" idx="13" hasCustomPrompt="1"/>
          </p:nvPr>
        </p:nvSpPr>
        <p:spPr>
          <a:xfrm>
            <a:off x="9525000" y="436417"/>
            <a:ext cx="2286000" cy="3512127"/>
          </a:xfrm>
        </p:spPr>
        <p:txBody>
          <a:bodyPr>
            <a:noAutofit/>
          </a:bodyPr>
          <a:lstStyle>
            <a:lvl1pPr marL="0" indent="0">
              <a:lnSpc>
                <a:spcPct val="70000"/>
              </a:lnSpc>
              <a:defRPr sz="2800" b="0" baseline="0">
                <a:solidFill>
                  <a:schemeClr val="tx1"/>
                </a:solidFill>
                <a:latin typeface="+mj-lt"/>
              </a:defRPr>
            </a:lvl1pPr>
            <a:lvl2pPr marL="0" indent="0">
              <a:lnSpc>
                <a:spcPct val="100000"/>
              </a:lnSpc>
              <a:spcBef>
                <a:spcPts val="600"/>
              </a:spcBef>
              <a:spcAft>
                <a:spcPts val="0"/>
              </a:spcAft>
              <a:defRPr sz="2000" b="0" cap="none" baseline="0">
                <a:solidFill>
                  <a:schemeClr val="tx1"/>
                </a:solidFill>
                <a:latin typeface="+mn-lt"/>
              </a:defRPr>
            </a:lvl2pPr>
            <a:lvl3pPr marL="0" indent="0">
              <a:lnSpc>
                <a:spcPct val="100000"/>
              </a:lnSpc>
              <a:spcBef>
                <a:spcPts val="600"/>
              </a:spcBef>
              <a:spcAft>
                <a:spcPts val="0"/>
              </a:spcAft>
              <a:defRPr sz="1800" b="0" cap="none" baseline="0">
                <a:solidFill>
                  <a:schemeClr val="tx1"/>
                </a:solidFill>
                <a:latin typeface="+mn-lt"/>
              </a:defRPr>
            </a:lvl3pPr>
            <a:lvl4pPr marL="0" indent="0">
              <a:lnSpc>
                <a:spcPct val="100000"/>
              </a:lnSpc>
              <a:spcBef>
                <a:spcPts val="600"/>
              </a:spcBef>
              <a:buNone/>
              <a:defRPr sz="1800" b="0" cap="none" baseline="0">
                <a:solidFill>
                  <a:schemeClr val="tx1"/>
                </a:solidFill>
                <a:latin typeface="+mn-lt"/>
              </a:defRPr>
            </a:lvl4pPr>
            <a:lvl5pPr marL="0" indent="0">
              <a:lnSpc>
                <a:spcPct val="100000"/>
              </a:lnSpc>
              <a:spcBef>
                <a:spcPts val="600"/>
              </a:spcBef>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104993" y="5830645"/>
            <a:ext cx="3452814" cy="672426"/>
          </a:xfrm>
          <a:prstGeom prst="rect">
            <a:avLst/>
          </a:prstGeom>
        </p:spPr>
      </p:pic>
    </p:spTree>
    <p:extLst>
      <p:ext uri="{BB962C8B-B14F-4D97-AF65-F5344CB8AC3E}">
        <p14:creationId xmlns:p14="http://schemas.microsoft.com/office/powerpoint/2010/main" val="3046498060"/>
      </p:ext>
    </p:extLst>
  </p:cSld>
  <p:clrMapOvr>
    <a:masterClrMapping/>
  </p:clrMapOvr>
  <p:extLst mod="1">
    <p:ext uri="{DCECCB84-F9BA-43D5-87BE-67443E8EF086}">
      <p15:sldGuideLst xmlns:p15="http://schemas.microsoft.com/office/powerpoint/2012/main">
        <p15:guide id="1" pos="3840">
          <p15:clr>
            <a:srgbClr val="FBAE40"/>
          </p15:clr>
        </p15:guide>
        <p15:guide id="2" pos="600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hort Headline and 1 Column">
    <p:spTree>
      <p:nvGrpSpPr>
        <p:cNvPr id="1" name=""/>
        <p:cNvGrpSpPr/>
        <p:nvPr/>
      </p:nvGrpSpPr>
      <p:grpSpPr>
        <a:xfrm>
          <a:off x="0" y="0"/>
          <a:ext cx="0" cy="0"/>
          <a:chOff x="0" y="0"/>
          <a:chExt cx="0" cy="0"/>
        </a:xfrm>
      </p:grpSpPr>
      <p:sp>
        <p:nvSpPr>
          <p:cNvPr id="6" name="Content Placeholder 5"/>
          <p:cNvSpPr>
            <a:spLocks noGrp="1"/>
          </p:cNvSpPr>
          <p:nvPr>
            <p:ph sz="quarter" idx="18"/>
          </p:nvPr>
        </p:nvSpPr>
        <p:spPr>
          <a:xfrm>
            <a:off x="381001" y="1828802"/>
            <a:ext cx="8572500" cy="4689475"/>
          </a:xfr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a:xfrm>
            <a:off x="381000" y="380999"/>
            <a:ext cx="5715000" cy="990601"/>
          </a:xfrm>
        </p:spPr>
        <p:txBody>
          <a:bodyPr/>
          <a:lstStyle/>
          <a:p>
            <a:r>
              <a:rPr lang="en-US" dirty="0"/>
              <a:t>Click to edit Master title style</a:t>
            </a:r>
          </a:p>
        </p:txBody>
      </p:sp>
      <p:sp>
        <p:nvSpPr>
          <p:cNvPr id="3" name="Footer Placeholder 2"/>
          <p:cNvSpPr>
            <a:spLocks noGrp="1"/>
          </p:cNvSpPr>
          <p:nvPr>
            <p:ph type="ftr" sz="quarter" idx="20"/>
          </p:nvPr>
        </p:nvSpPr>
        <p:spPr/>
        <p:txBody>
          <a:bodyPr/>
          <a:lstStyle/>
          <a:p>
            <a:r>
              <a:rPr lang="en-US" dirty="0"/>
              <a:t>Copyright © 2017 Accenture. All rights reserved.</a:t>
            </a:r>
          </a:p>
        </p:txBody>
      </p:sp>
      <p:sp>
        <p:nvSpPr>
          <p:cNvPr id="4" name="Slide Number Placeholder 3"/>
          <p:cNvSpPr>
            <a:spLocks noGrp="1"/>
          </p:cNvSpPr>
          <p:nvPr>
            <p:ph type="sldNum" sz="quarter" idx="21"/>
          </p:nvPr>
        </p:nvSpPr>
        <p:spPr/>
        <p:txBody>
          <a:body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129620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ort Headline and 2 Columns">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dirty="0"/>
              <a:t>Copyright © 2017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a:p>
        </p:txBody>
      </p:sp>
      <p:sp>
        <p:nvSpPr>
          <p:cNvPr id="6" name="Content Placeholder 5"/>
          <p:cNvSpPr>
            <a:spLocks noGrp="1"/>
          </p:cNvSpPr>
          <p:nvPr>
            <p:ph sz="quarter" idx="18"/>
          </p:nvPr>
        </p:nvSpPr>
        <p:spPr>
          <a:xfrm>
            <a:off x="381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a:xfrm>
            <a:off x="381000" y="380999"/>
            <a:ext cx="5715000" cy="990601"/>
          </a:xfrm>
        </p:spPr>
        <p:txBody>
          <a:bodyPr/>
          <a:lstStyle/>
          <a:p>
            <a:r>
              <a:rPr lang="en-US" dirty="0"/>
              <a:t>Click to edit Master title style</a:t>
            </a:r>
          </a:p>
        </p:txBody>
      </p:sp>
      <p:sp>
        <p:nvSpPr>
          <p:cNvPr id="8" name="Content Placeholder 5"/>
          <p:cNvSpPr>
            <a:spLocks noGrp="1"/>
          </p:cNvSpPr>
          <p:nvPr>
            <p:ph sz="quarter" idx="19"/>
          </p:nvPr>
        </p:nvSpPr>
        <p:spPr>
          <a:xfrm>
            <a:off x="6096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541012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hort Headline Only">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dirty="0"/>
              <a:t>Copyright © 2017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a:p>
        </p:txBody>
      </p:sp>
      <p:sp>
        <p:nvSpPr>
          <p:cNvPr id="11" name="Title 10"/>
          <p:cNvSpPr>
            <a:spLocks noGrp="1"/>
          </p:cNvSpPr>
          <p:nvPr>
            <p:ph type="title"/>
          </p:nvPr>
        </p:nvSpPr>
        <p:spPr>
          <a:xfrm>
            <a:off x="381000" y="380999"/>
            <a:ext cx="5715000" cy="990601"/>
          </a:xfrm>
        </p:spPr>
        <p:txBody>
          <a:bodyPr/>
          <a:lstStyle/>
          <a:p>
            <a:r>
              <a:rPr lang="en-US" dirty="0"/>
              <a:t>Click to edit Master title style</a:t>
            </a:r>
          </a:p>
        </p:txBody>
      </p:sp>
    </p:spTree>
    <p:extLst>
      <p:ext uri="{BB962C8B-B14F-4D97-AF65-F5344CB8AC3E}">
        <p14:creationId xmlns:p14="http://schemas.microsoft.com/office/powerpoint/2010/main" val="20232616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1"/>
            <a:ext cx="11430000" cy="1295401"/>
          </a:xfrm>
          <a:prstGeom prst="rect">
            <a:avLst/>
          </a:prstGeom>
        </p:spPr>
        <p:txBody>
          <a:bodyPr vert="horz" lIns="0" tIns="4572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381000" y="1828800"/>
            <a:ext cx="11430000" cy="4686300"/>
          </a:xfrm>
          <a:prstGeom prst="rect">
            <a:avLst/>
          </a:prstGeom>
        </p:spPr>
        <p:txBody>
          <a:bodyPr vert="horz" lIns="0" tIns="91440" rIns="0" bIns="45720" rtlCol="0">
            <a:normAutofit/>
          </a:body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4184910590"/>
      </p:ext>
    </p:extLst>
  </p:cSld>
  <p:clrMap bg1="lt1" tx1="dk1" bg2="lt2" tx2="dk2" accent1="accent1" accent2="accent2" accent3="accent3" accent4="accent4" accent5="accent5" accent6="accent6" hlink="hlink" folHlink="folHlink"/>
  <p:sldLayoutIdLst>
    <p:sldLayoutId id="2147483687" r:id="rId1"/>
    <p:sldLayoutId id="2147483704" r:id="rId2"/>
    <p:sldLayoutId id="2147483711" r:id="rId3"/>
    <p:sldLayoutId id="2147483708" r:id="rId4"/>
    <p:sldLayoutId id="2147483709" r:id="rId5"/>
    <p:sldLayoutId id="2147483710" r:id="rId6"/>
  </p:sldLayoutIdLst>
  <p:hf hdr="0"/>
  <p:txStyles>
    <p:titleStyle>
      <a:lvl1pPr marL="0" indent="0" algn="l" defTabSz="914377" rtl="0" eaLnBrk="1" latinLnBrk="0" hangingPunct="1">
        <a:lnSpc>
          <a:spcPct val="70000"/>
        </a:lnSpc>
        <a:spcBef>
          <a:spcPct val="0"/>
        </a:spcBef>
        <a:buNone/>
        <a:defRPr sz="4000" b="0" kern="1200" cap="all" baseline="0">
          <a:solidFill>
            <a:schemeClr val="tx1"/>
          </a:solidFill>
          <a:latin typeface="+mj-lt"/>
          <a:ea typeface="+mj-ea"/>
          <a:cs typeface="+mj-cs"/>
        </a:defRPr>
      </a:lvl1pPr>
    </p:titleStyle>
    <p:bodyStyle>
      <a:lvl1pPr marL="0" indent="0" algn="l" defTabSz="914377" rtl="0" eaLnBrk="1" latinLnBrk="0" hangingPunct="1">
        <a:lnSpc>
          <a:spcPct val="85000"/>
        </a:lnSpc>
        <a:spcBef>
          <a:spcPts val="0"/>
        </a:spcBef>
        <a:buFont typeface="Arial" panose="020B0604020202020204" pitchFamily="34" charset="0"/>
        <a:buNone/>
        <a:defRPr sz="1800" b="0" kern="1200" cap="all" baseline="0">
          <a:solidFill>
            <a:schemeClr val="tx1"/>
          </a:solidFill>
          <a:latin typeface="+mj-lt"/>
          <a:ea typeface="+mn-ea"/>
          <a:cs typeface="+mn-cs"/>
        </a:defRPr>
      </a:lvl1pPr>
      <a:lvl2pPr marL="0" indent="0" algn="l" defTabSz="914377" rtl="0" eaLnBrk="1" latinLnBrk="0" hangingPunct="1">
        <a:lnSpc>
          <a:spcPct val="90000"/>
        </a:lnSpc>
        <a:spcBef>
          <a:spcPts val="0"/>
        </a:spcBef>
        <a:spcAft>
          <a:spcPts val="1200"/>
        </a:spcAft>
        <a:buFont typeface="Arial" panose="020B0604020202020204" pitchFamily="34" charset="0"/>
        <a:buNone/>
        <a:defRPr sz="2800" kern="1200">
          <a:solidFill>
            <a:schemeClr val="tx1"/>
          </a:solidFill>
          <a:latin typeface="+mn-lt"/>
          <a:ea typeface="+mn-ea"/>
          <a:cs typeface="+mn-cs"/>
        </a:defRPr>
      </a:lvl2pPr>
      <a:lvl3pPr marL="0" indent="0" algn="l" defTabSz="914377" rtl="0" eaLnBrk="1" latinLnBrk="0" hangingPunct="1">
        <a:lnSpc>
          <a:spcPct val="110000"/>
        </a:lnSpc>
        <a:spcBef>
          <a:spcPts val="0"/>
        </a:spcBef>
        <a:spcAft>
          <a:spcPts val="900"/>
        </a:spcAft>
        <a:buFont typeface="Arial" panose="020B0604020202020204" pitchFamily="34" charset="0"/>
        <a:buNone/>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224" userDrawn="1">
          <p15:clr>
            <a:srgbClr val="F26B43"/>
          </p15:clr>
        </p15:guide>
        <p15:guide id="2" pos="5640" userDrawn="1">
          <p15:clr>
            <a:srgbClr val="F26B43"/>
          </p15:clr>
        </p15:guide>
        <p15:guide id="4" userDrawn="1">
          <p15:clr>
            <a:srgbClr val="F26B43"/>
          </p15:clr>
        </p15:guide>
        <p15:guide id="5" orient="horz" pos="240" userDrawn="1">
          <p15:clr>
            <a:srgbClr val="F26B43"/>
          </p15:clr>
        </p15:guide>
        <p15:guide id="6" orient="horz" userDrawn="1">
          <p15:clr>
            <a:srgbClr val="F26B43"/>
          </p15:clr>
        </p15:guide>
        <p15:guide id="7" pos="7680" userDrawn="1">
          <p15:clr>
            <a:srgbClr val="F26B43"/>
          </p15:clr>
        </p15:guide>
        <p15:guide id="9" pos="240" userDrawn="1">
          <p15:clr>
            <a:srgbClr val="F26B43"/>
          </p15:clr>
        </p15:guide>
        <p15:guide id="10" orient="horz" pos="4224" userDrawn="1">
          <p15:clr>
            <a:srgbClr val="F26B43"/>
          </p15:clr>
        </p15:guide>
        <p15:guide id="11" pos="3840" userDrawn="1">
          <p15:clr>
            <a:srgbClr val="F26B43"/>
          </p15:clr>
        </p15:guide>
        <p15:guide id="13" pos="2040" userDrawn="1">
          <p15:clr>
            <a:srgbClr val="F26B43"/>
          </p15:clr>
        </p15:guide>
        <p15:guide id="14" pos="7440" userDrawn="1">
          <p15:clr>
            <a:srgbClr val="F26B43"/>
          </p15:clr>
        </p15:guide>
        <p15:guide id="15" orient="horz" pos="2232" userDrawn="1">
          <p15:clr>
            <a:srgbClr val="F26B43"/>
          </p15:clr>
        </p15:guide>
        <p15:guide id="16" orient="horz" pos="32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0999"/>
            <a:ext cx="11430000" cy="990601"/>
          </a:xfrm>
          <a:prstGeom prst="rect">
            <a:avLst/>
          </a:prstGeom>
        </p:spPr>
        <p:txBody>
          <a:bodyPr vert="horz" lIns="0" tIns="4572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381000" y="1828800"/>
            <a:ext cx="11430000" cy="4686300"/>
          </a:xfrm>
          <a:prstGeom prst="rect">
            <a:avLst/>
          </a:prstGeom>
        </p:spPr>
        <p:txBody>
          <a:bodyPr vert="horz" lIns="0" tIns="91440" rIns="0" bIns="4572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algn="l">
              <a:defRPr sz="1000">
                <a:solidFill>
                  <a:schemeClr val="bg1">
                    <a:lumMod val="65000"/>
                  </a:schemeClr>
                </a:solidFill>
                <a:latin typeface="+mn-lt"/>
              </a:defRPr>
            </a:lvl1pPr>
          </a:lstStyle>
          <a:p>
            <a:r>
              <a:rPr lang="en-US" dirty="0"/>
              <a:t>Copyright © 2017 Accenture. All rights reserved.</a:t>
            </a:r>
          </a:p>
        </p:txBody>
      </p:sp>
      <p:sp>
        <p:nvSpPr>
          <p:cNvPr id="6" name="Slide Number Placeholder 5"/>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a:solidFill>
                  <a:schemeClr val="bg1">
                    <a:lumMod val="65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651900722"/>
      </p:ext>
    </p:extLst>
  </p:cSld>
  <p:clrMap bg1="lt1" tx1="dk1" bg2="lt2" tx2="dk2" accent1="accent1" accent2="accent2" accent3="accent3" accent4="accent4" accent5="accent5" accent6="accent6" hlink="hlink" folHlink="folHlink"/>
  <p:sldLayoutIdLst>
    <p:sldLayoutId id="2147483705" r:id="rId1"/>
    <p:sldLayoutId id="2147483700" r:id="rId2"/>
    <p:sldLayoutId id="2147483706" r:id="rId3"/>
    <p:sldLayoutId id="2147483676" r:id="rId4"/>
    <p:sldLayoutId id="2147483701" r:id="rId5"/>
    <p:sldLayoutId id="2147483702" r:id="rId6"/>
    <p:sldLayoutId id="2147483664" r:id="rId7"/>
    <p:sldLayoutId id="2147483712" r:id="rId8"/>
  </p:sldLayoutIdLst>
  <p:hf hdr="0"/>
  <p:txStyles>
    <p:titleStyle>
      <a:lvl1pPr marL="0" indent="0" algn="l" defTabSz="914377" rtl="0" eaLnBrk="1" latinLnBrk="0" hangingPunct="1">
        <a:lnSpc>
          <a:spcPct val="70000"/>
        </a:lnSpc>
        <a:spcBef>
          <a:spcPct val="0"/>
        </a:spcBef>
        <a:buNone/>
        <a:defRPr sz="4000" b="0" kern="1200" cap="all" baseline="0">
          <a:solidFill>
            <a:schemeClr val="tx1"/>
          </a:solidFill>
          <a:latin typeface="+mj-lt"/>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152" userDrawn="1">
          <p15:clr>
            <a:srgbClr val="F26B43"/>
          </p15:clr>
        </p15:guide>
        <p15:guide id="2" pos="5640" userDrawn="1">
          <p15:clr>
            <a:srgbClr val="F26B43"/>
          </p15:clr>
        </p15:guide>
        <p15:guide id="3" userDrawn="1">
          <p15:clr>
            <a:srgbClr val="F26B43"/>
          </p15:clr>
        </p15:guide>
        <p15:guide id="6" orient="horz" userDrawn="1">
          <p15:clr>
            <a:srgbClr val="F26B43"/>
          </p15:clr>
        </p15:guide>
        <p15:guide id="8" pos="7680" userDrawn="1">
          <p15:clr>
            <a:srgbClr val="F26B43"/>
          </p15:clr>
        </p15:guide>
        <p15:guide id="9" pos="240" userDrawn="1">
          <p15:clr>
            <a:srgbClr val="F26B43"/>
          </p15:clr>
        </p15:guide>
        <p15:guide id="10" orient="horz" pos="4224" userDrawn="1">
          <p15:clr>
            <a:srgbClr val="F26B43"/>
          </p15:clr>
        </p15:guide>
        <p15:guide id="11" pos="3840" userDrawn="1">
          <p15:clr>
            <a:srgbClr val="F26B43"/>
          </p15:clr>
        </p15:guide>
        <p15:guide id="13" pos="2040" userDrawn="1">
          <p15:clr>
            <a:srgbClr val="F26B43"/>
          </p15:clr>
        </p15:guide>
        <p15:guide id="14" pos="7440" userDrawn="1">
          <p15:clr>
            <a:srgbClr val="F26B43"/>
          </p15:clr>
        </p15:guide>
        <p15:guide id="16" orient="horz" pos="240" userDrawn="1">
          <p15:clr>
            <a:srgbClr val="F26B43"/>
          </p15:clr>
        </p15:guide>
        <p15:guide id="17" orient="horz" pos="410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1"/>
            <a:ext cx="11430000" cy="1295401"/>
          </a:xfrm>
          <a:prstGeom prst="rect">
            <a:avLst/>
          </a:prstGeom>
        </p:spPr>
        <p:txBody>
          <a:bodyPr vert="horz" lIns="0" tIns="4572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381000" y="1828800"/>
            <a:ext cx="11430000" cy="4690206"/>
          </a:xfrm>
          <a:prstGeom prst="rect">
            <a:avLst/>
          </a:prstGeom>
        </p:spPr>
        <p:txBody>
          <a:bodyPr vert="horz" lIns="0" tIns="91440" rIns="0" bIns="45720" rtlCol="0">
            <a:normAutofit/>
          </a:bodyPr>
          <a:lstStyle/>
          <a:p>
            <a:pPr lvl="0"/>
            <a:r>
              <a:rPr lang="en-US" dirty="0"/>
              <a:t>Edit Master text styles</a:t>
            </a:r>
          </a:p>
          <a:p>
            <a:pPr lvl="1"/>
            <a:r>
              <a:rPr lang="en-US" dirty="0"/>
              <a:t>Second level</a:t>
            </a:r>
          </a:p>
        </p:txBody>
      </p:sp>
      <p:sp>
        <p:nvSpPr>
          <p:cNvPr id="8" name="Footer Placeholder 4"/>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algn="l">
              <a:defRPr sz="1000">
                <a:solidFill>
                  <a:schemeClr val="bg1">
                    <a:lumMod val="65000"/>
                  </a:schemeClr>
                </a:solidFill>
                <a:latin typeface="+mn-lt"/>
              </a:defRPr>
            </a:lvl1pPr>
          </a:lstStyle>
          <a:p>
            <a:r>
              <a:rPr lang="en-US" dirty="0"/>
              <a:t>Copyright © 2017 Accenture. All rights reserved.</a:t>
            </a:r>
          </a:p>
        </p:txBody>
      </p:sp>
      <p:sp>
        <p:nvSpPr>
          <p:cNvPr id="9" name="Slide Number Placeholder 5"/>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a:solidFill>
                  <a:schemeClr val="bg1">
                    <a:lumMod val="65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199068667"/>
      </p:ext>
    </p:extLst>
  </p:cSld>
  <p:clrMap bg1="lt1" tx1="dk1" bg2="lt2" tx2="dk2" accent1="accent1" accent2="accent2" accent3="accent3" accent4="accent4" accent5="accent5" accent6="accent6" hlink="hlink" folHlink="folHlink"/>
  <p:sldLayoutIdLst>
    <p:sldLayoutId id="2147483699" r:id="rId1"/>
    <p:sldLayoutId id="2147483707" r:id="rId2"/>
  </p:sldLayoutIdLst>
  <p:hf hdr="0"/>
  <p:txStyles>
    <p:titleStyle>
      <a:lvl1pPr marL="0" indent="0" algn="l" defTabSz="914377" rtl="0" eaLnBrk="1" latinLnBrk="0" hangingPunct="1">
        <a:lnSpc>
          <a:spcPct val="70000"/>
        </a:lnSpc>
        <a:spcBef>
          <a:spcPct val="0"/>
        </a:spcBef>
        <a:buNone/>
        <a:defRPr sz="4000" b="0" kern="1200" cap="all" baseline="0">
          <a:solidFill>
            <a:schemeClr val="tx1"/>
          </a:solidFill>
          <a:latin typeface="+mj-lt"/>
          <a:ea typeface="+mj-ea"/>
          <a:cs typeface="+mj-cs"/>
        </a:defRPr>
      </a:lvl1pPr>
    </p:titleStyle>
    <p:bodyStyle>
      <a:lvl1pPr marL="57149" indent="0" algn="l" defTabSz="914377" rtl="0" eaLnBrk="1" latinLnBrk="0" hangingPunct="1">
        <a:lnSpc>
          <a:spcPct val="85000"/>
        </a:lnSpc>
        <a:spcBef>
          <a:spcPts val="0"/>
        </a:spcBef>
        <a:buFont typeface="Arial" panose="020B0604020202020204" pitchFamily="34" charset="0"/>
        <a:buNone/>
        <a:defRPr sz="1800" b="0" kern="1200" cap="all" baseline="0">
          <a:solidFill>
            <a:schemeClr val="tx1"/>
          </a:solidFill>
          <a:latin typeface="+mj-lt"/>
          <a:ea typeface="+mn-ea"/>
          <a:cs typeface="+mn-cs"/>
        </a:defRPr>
      </a:lvl1pPr>
      <a:lvl2pPr marL="57149" indent="0" algn="l" defTabSz="914377" rtl="0" eaLnBrk="1" latinLnBrk="0" hangingPunct="1">
        <a:lnSpc>
          <a:spcPct val="90000"/>
        </a:lnSpc>
        <a:spcBef>
          <a:spcPts val="0"/>
        </a:spcBef>
        <a:spcAft>
          <a:spcPts val="1200"/>
        </a:spcAft>
        <a:buFont typeface="Arial" panose="020B0604020202020204" pitchFamily="34" charset="0"/>
        <a:buNone/>
        <a:defRPr sz="2800" kern="1200">
          <a:solidFill>
            <a:schemeClr val="tx1"/>
          </a:solidFill>
          <a:latin typeface="+mn-lt"/>
          <a:ea typeface="+mn-ea"/>
          <a:cs typeface="+mn-cs"/>
        </a:defRPr>
      </a:lvl2pPr>
      <a:lvl3pPr marL="57149" indent="0" algn="l" defTabSz="914377" rtl="0" eaLnBrk="1" latinLnBrk="0" hangingPunct="1">
        <a:lnSpc>
          <a:spcPct val="110000"/>
        </a:lnSpc>
        <a:spcBef>
          <a:spcPts val="0"/>
        </a:spcBef>
        <a:spcAft>
          <a:spcPts val="900"/>
        </a:spcAft>
        <a:buFont typeface="Arial" panose="020B0604020202020204" pitchFamily="34" charset="0"/>
        <a:buNone/>
        <a:defRPr sz="1800" kern="1200">
          <a:solidFill>
            <a:schemeClr val="tx1"/>
          </a:solidFill>
          <a:latin typeface="+mn-lt"/>
          <a:ea typeface="+mn-ea"/>
          <a:cs typeface="+mn-cs"/>
        </a:defRPr>
      </a:lvl3pPr>
      <a:lvl4pPr marL="22859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400041"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71486"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n-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b="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248" userDrawn="1">
          <p15:clr>
            <a:srgbClr val="F26B43"/>
          </p15:clr>
        </p15:guide>
        <p15:guide id="2" pos="5640" userDrawn="1">
          <p15:clr>
            <a:srgbClr val="F26B43"/>
          </p15:clr>
        </p15:guide>
        <p15:guide id="4" userDrawn="1">
          <p15:clr>
            <a:srgbClr val="F26B43"/>
          </p15:clr>
        </p15:guide>
        <p15:guide id="5" orient="horz" pos="240" userDrawn="1">
          <p15:clr>
            <a:srgbClr val="F26B43"/>
          </p15:clr>
        </p15:guide>
        <p15:guide id="6" orient="horz" userDrawn="1">
          <p15:clr>
            <a:srgbClr val="F26B43"/>
          </p15:clr>
        </p15:guide>
        <p15:guide id="7" pos="7680" userDrawn="1">
          <p15:clr>
            <a:srgbClr val="F26B43"/>
          </p15:clr>
        </p15:guide>
        <p15:guide id="9" pos="240" userDrawn="1">
          <p15:clr>
            <a:srgbClr val="F26B43"/>
          </p15:clr>
        </p15:guide>
        <p15:guide id="10" orient="horz" pos="4224" userDrawn="1">
          <p15:clr>
            <a:srgbClr val="F26B43"/>
          </p15:clr>
        </p15:guide>
        <p15:guide id="11" pos="3840" userDrawn="1">
          <p15:clr>
            <a:srgbClr val="F26B43"/>
          </p15:clr>
        </p15:guide>
        <p15:guide id="13" pos="2040" userDrawn="1">
          <p15:clr>
            <a:srgbClr val="F26B43"/>
          </p15:clr>
        </p15:guide>
        <p15:guide id="14" orient="horz" pos="2232" userDrawn="1">
          <p15:clr>
            <a:srgbClr val="F26B43"/>
          </p15:clr>
        </p15:guide>
        <p15:guide id="15" pos="7440" userDrawn="1">
          <p15:clr>
            <a:srgbClr val="F26B43"/>
          </p15:clr>
        </p15:guide>
        <p15:guide id="16" orient="horz" pos="4104" userDrawn="1">
          <p15:clr>
            <a:srgbClr val="F26B43"/>
          </p15:clr>
        </p15:guide>
        <p15:guide id="17" orient="horz" pos="32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8" Type="http://schemas.openxmlformats.org/officeDocument/2006/relationships/image" Target="../media/image39.jpeg"/><Relationship Id="rId3" Type="http://schemas.openxmlformats.org/officeDocument/2006/relationships/image" Target="../media/image34.png"/><Relationship Id="rId7" Type="http://schemas.openxmlformats.org/officeDocument/2006/relationships/image" Target="../media/image38.jpe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37.jpe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hyperlink" Target="http://www.accenture.com/" TargetMode="Externa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3864" y="483242"/>
            <a:ext cx="9851019" cy="3086100"/>
          </a:xfrm>
        </p:spPr>
        <p:txBody>
          <a:bodyPr/>
          <a:lstStyle/>
          <a:p>
            <a:r>
              <a:rPr lang="en-US" sz="7200" dirty="0"/>
              <a:t>Responsible ai</a:t>
            </a:r>
          </a:p>
        </p:txBody>
      </p:sp>
    </p:spTree>
    <p:extLst>
      <p:ext uri="{BB962C8B-B14F-4D97-AF65-F5344CB8AC3E}">
        <p14:creationId xmlns:p14="http://schemas.microsoft.com/office/powerpoint/2010/main" val="1035067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lumMod val="65000"/>
                  </a:prstClr>
                </a:solidFill>
                <a:effectLst/>
                <a:uLnTx/>
                <a:uFillTx/>
                <a:latin typeface="Arial"/>
                <a:ea typeface="+mn-ea"/>
                <a:cs typeface="+mn-cs"/>
              </a:rPr>
              <a:t>Copyright © 2017 Accenture. All rights reserved.</a:t>
            </a:r>
            <a:endParaRPr kumimoji="0" lang="en-US" sz="1000" b="0" i="0" u="none" strike="noStrike" kern="1200" cap="none" spc="0" normalizeH="0" baseline="0" noProof="0" dirty="0">
              <a:ln>
                <a:noFill/>
              </a:ln>
              <a:solidFill>
                <a:prstClr val="white">
                  <a:lumMod val="65000"/>
                </a:prstClr>
              </a:solidFill>
              <a:effectLst/>
              <a:uLnTx/>
              <a:uFillTx/>
              <a:latin typeface="Arial"/>
              <a:ea typeface="+mn-ea"/>
              <a:cs typeface="+mn-cs"/>
            </a:endParaRPr>
          </a:p>
        </p:txBody>
      </p:sp>
      <p:sp>
        <p:nvSpPr>
          <p:cNvPr id="3" name="Slide Number Placeholder 2"/>
          <p:cNvSpPr>
            <a:spLocks noGrp="1"/>
          </p:cNvSpPr>
          <p:nvPr>
            <p:ph type="sldNum" sz="quarter" idx="17"/>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smtClean="0">
                <a:ln>
                  <a:noFill/>
                </a:ln>
                <a:solidFill>
                  <a:prstClr val="white">
                    <a:lumMod val="65000"/>
                  </a:prst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000" b="0" i="0" u="none" strike="noStrike" kern="1200" cap="none" spc="0" normalizeH="0" baseline="0" noProof="0" dirty="0">
              <a:ln>
                <a:noFill/>
              </a:ln>
              <a:solidFill>
                <a:prstClr val="white">
                  <a:lumMod val="65000"/>
                </a:prstClr>
              </a:solidFill>
              <a:effectLst/>
              <a:uLnTx/>
              <a:uFillTx/>
              <a:latin typeface="Arial"/>
              <a:ea typeface="+mn-ea"/>
              <a:cs typeface="+mn-cs"/>
            </a:endParaRPr>
          </a:p>
        </p:txBody>
      </p:sp>
      <p:sp>
        <p:nvSpPr>
          <p:cNvPr id="4" name="Content Placeholder 3"/>
          <p:cNvSpPr>
            <a:spLocks noGrp="1"/>
          </p:cNvSpPr>
          <p:nvPr>
            <p:ph sz="quarter" idx="18"/>
          </p:nvPr>
        </p:nvSpPr>
        <p:spPr>
          <a:xfrm>
            <a:off x="381000" y="577516"/>
            <a:ext cx="5073316" cy="5940761"/>
          </a:xfrm>
          <a:ln>
            <a:noFill/>
          </a:ln>
        </p:spPr>
        <p:txBody>
          <a:bodyPr>
            <a:normAutofit/>
          </a:bodyPr>
          <a:lstStyle/>
          <a:p>
            <a:r>
              <a:rPr lang="en-US" sz="3200" dirty="0">
                <a:solidFill>
                  <a:srgbClr val="FFD42E"/>
                </a:solidFill>
                <a:latin typeface="+mj-lt"/>
              </a:rPr>
              <a:t>‘EXPLAINABLE’ AI</a:t>
            </a:r>
            <a:endParaRPr lang="en-US" sz="3200" dirty="0">
              <a:solidFill>
                <a:schemeClr val="bg1"/>
              </a:solidFill>
              <a:latin typeface="+mj-lt"/>
            </a:endParaRPr>
          </a:p>
          <a:p>
            <a:pPr marL="53975">
              <a:spcBef>
                <a:spcPts val="600"/>
              </a:spcBef>
              <a:spcAft>
                <a:spcPts val="2400"/>
              </a:spcAft>
            </a:pPr>
            <a:r>
              <a:rPr lang="en-US" b="0" dirty="0">
                <a:solidFill>
                  <a:schemeClr val="bg1"/>
                </a:solidFill>
              </a:rPr>
              <a:t>Unpacking ‘black box’ algorithms</a:t>
            </a:r>
          </a:p>
          <a:p>
            <a:pPr marL="53975">
              <a:spcBef>
                <a:spcPts val="600"/>
              </a:spcBef>
              <a:spcAft>
                <a:spcPts val="2400"/>
              </a:spcAft>
            </a:pPr>
            <a:r>
              <a:rPr lang="en-US" b="0" dirty="0">
                <a:solidFill>
                  <a:schemeClr val="bg1"/>
                </a:solidFill>
              </a:rPr>
              <a:t>Logical entailment: factual explanations of decision-making based on algorithmic outcomes</a:t>
            </a:r>
          </a:p>
          <a:p>
            <a:pPr marL="53975">
              <a:spcBef>
                <a:spcPts val="600"/>
              </a:spcBef>
              <a:spcAft>
                <a:spcPts val="2400"/>
              </a:spcAft>
            </a:pPr>
            <a:r>
              <a:rPr lang="en-US" b="0" dirty="0">
                <a:solidFill>
                  <a:schemeClr val="bg1"/>
                </a:solidFill>
              </a:rPr>
              <a:t>Deployed as an algorithm to supplement AI</a:t>
            </a:r>
          </a:p>
          <a:p>
            <a:pPr marL="349250" indent="-295275">
              <a:buFont typeface="Arial" charset="0"/>
              <a:buChar char="•"/>
            </a:pPr>
            <a:endParaRPr lang="en-US" dirty="0">
              <a:solidFill>
                <a:schemeClr val="bg1"/>
              </a:solidFill>
            </a:endParaRPr>
          </a:p>
          <a:p>
            <a:pPr marL="349250" indent="-295275">
              <a:buFont typeface="Arial" charset="0"/>
              <a:buChar char="•"/>
            </a:pPr>
            <a:endParaRPr lang="en-US" dirty="0"/>
          </a:p>
          <a:p>
            <a:r>
              <a:rPr lang="en-US" sz="3200" dirty="0">
                <a:latin typeface="+mj-lt"/>
              </a:rPr>
              <a:t> </a:t>
            </a:r>
          </a:p>
        </p:txBody>
      </p:sp>
      <p:sp>
        <p:nvSpPr>
          <p:cNvPr id="6" name="Content Placeholder 5"/>
          <p:cNvSpPr>
            <a:spLocks noGrp="1"/>
          </p:cNvSpPr>
          <p:nvPr>
            <p:ph sz="quarter" idx="19"/>
          </p:nvPr>
        </p:nvSpPr>
        <p:spPr>
          <a:xfrm>
            <a:off x="5634792" y="577516"/>
            <a:ext cx="5213684" cy="5940761"/>
          </a:xfrm>
          <a:ln>
            <a:noFill/>
          </a:ln>
        </p:spPr>
        <p:txBody>
          <a:bodyPr/>
          <a:lstStyle/>
          <a:p>
            <a:r>
              <a:rPr lang="en-US" sz="3200" dirty="0">
                <a:solidFill>
                  <a:srgbClr val="FF9500"/>
                </a:solidFill>
                <a:latin typeface="+mj-lt"/>
              </a:rPr>
              <a:t>‘UNDERSTANDABLE’ AI</a:t>
            </a:r>
          </a:p>
          <a:p>
            <a:pPr>
              <a:spcBef>
                <a:spcPts val="600"/>
              </a:spcBef>
              <a:spcAft>
                <a:spcPts val="2400"/>
              </a:spcAft>
            </a:pPr>
            <a:r>
              <a:rPr lang="en-US" b="0" dirty="0">
                <a:solidFill>
                  <a:schemeClr val="bg1"/>
                </a:solidFill>
              </a:rPr>
              <a:t>Creating UI/UX to enable the end user to make informed decisions</a:t>
            </a:r>
          </a:p>
          <a:p>
            <a:pPr>
              <a:spcBef>
                <a:spcPts val="600"/>
              </a:spcBef>
              <a:spcAft>
                <a:spcPts val="2400"/>
              </a:spcAft>
            </a:pPr>
            <a:r>
              <a:rPr lang="en-US" b="0" dirty="0">
                <a:solidFill>
                  <a:schemeClr val="bg1"/>
                </a:solidFill>
              </a:rPr>
              <a:t>Designing a user experience to explain AI model output for </a:t>
            </a:r>
            <a:br>
              <a:rPr lang="en-US" b="0" dirty="0">
                <a:solidFill>
                  <a:schemeClr val="bg1"/>
                </a:solidFill>
              </a:rPr>
            </a:br>
            <a:r>
              <a:rPr lang="en-US" b="0" dirty="0">
                <a:solidFill>
                  <a:schemeClr val="bg1"/>
                </a:solidFill>
              </a:rPr>
              <a:t>non-black box models</a:t>
            </a:r>
          </a:p>
          <a:p>
            <a:pPr>
              <a:spcBef>
                <a:spcPts val="600"/>
              </a:spcBef>
              <a:spcAft>
                <a:spcPts val="2400"/>
              </a:spcAft>
            </a:pPr>
            <a:r>
              <a:rPr lang="en-US" b="0" dirty="0">
                <a:solidFill>
                  <a:schemeClr val="bg1"/>
                </a:solidFill>
              </a:rPr>
              <a:t>Part of the product design and development process. </a:t>
            </a:r>
          </a:p>
          <a:p>
            <a:endParaRPr lang="en-US" b="0" dirty="0">
              <a:solidFill>
                <a:srgbClr val="FF9500"/>
              </a:solidFill>
            </a:endParaRPr>
          </a:p>
          <a:p>
            <a:endParaRPr lang="en-US" sz="3200" dirty="0">
              <a:solidFill>
                <a:srgbClr val="FF9500"/>
              </a:solidFill>
              <a:latin typeface="+mj-lt"/>
            </a:endParaRPr>
          </a:p>
          <a:p>
            <a:r>
              <a:rPr lang="en-US" sz="3200" dirty="0">
                <a:solidFill>
                  <a:srgbClr val="FF9500"/>
                </a:solidFill>
                <a:latin typeface="+mj-lt"/>
              </a:rPr>
              <a:t>  </a:t>
            </a:r>
          </a:p>
          <a:p>
            <a:endParaRPr lang="en-US" dirty="0"/>
          </a:p>
        </p:txBody>
      </p:sp>
      <p:sp>
        <p:nvSpPr>
          <p:cNvPr id="7" name="TextBox 6"/>
          <p:cNvSpPr txBox="1"/>
          <p:nvPr/>
        </p:nvSpPr>
        <p:spPr>
          <a:xfrm>
            <a:off x="463443" y="1684182"/>
            <a:ext cx="4766283" cy="3339231"/>
          </a:xfrm>
          <a:prstGeom prst="rect">
            <a:avLst/>
          </a:prstGeom>
        </p:spPr>
        <p:txBody>
          <a:bodyPr vert="horz" wrap="square" lIns="0" tIns="0" rIns="0" bIns="0" rtlCol="0">
            <a:noAutofit/>
          </a:bodyPr>
          <a:lstStyle/>
          <a:p>
            <a:pPr marL="311143" marR="0" lvl="0" indent="-311143"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endParaRPr kumimoji="0" lang="en-US" sz="2400" b="0" i="0" u="none" strike="noStrike" kern="0" cap="none" spc="0" normalizeH="0" baseline="0" noProof="0" dirty="0">
              <a:ln>
                <a:noFill/>
              </a:ln>
              <a:solidFill>
                <a:prstClr val="black"/>
              </a:solidFill>
              <a:effectLst/>
              <a:uLnTx/>
              <a:uFillTx/>
              <a:latin typeface="Arial Bold" panose="020B0704020202020204" pitchFamily="34" charset="0"/>
              <a:ea typeface="+mn-ea"/>
              <a:cs typeface="Arial Bold" panose="020B0704020202020204" pitchFamily="34" charset="0"/>
            </a:endParaRPr>
          </a:p>
        </p:txBody>
      </p:sp>
      <p:cxnSp>
        <p:nvCxnSpPr>
          <p:cNvPr id="10" name="Straight Connector 9"/>
          <p:cNvCxnSpPr/>
          <p:nvPr/>
        </p:nvCxnSpPr>
        <p:spPr>
          <a:xfrm>
            <a:off x="5208491" y="641685"/>
            <a:ext cx="10027" cy="3785936"/>
          </a:xfrm>
          <a:prstGeom prst="line">
            <a:avLst/>
          </a:prstGeom>
          <a:ln w="12700">
            <a:solidFill>
              <a:schemeClr val="bg2"/>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807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solidFill>
                  <a:schemeClr val="bg1"/>
                </a:solidFill>
              </a:rPr>
              <a:t>Copyright © 2017 Accenture. </a:t>
            </a:r>
            <a:r>
              <a:rPr lang="en-US" dirty="0">
                <a:solidFill>
                  <a:schemeClr val="bg1"/>
                </a:solidFill>
              </a:rPr>
              <a:t>All rights reserved.</a:t>
            </a:r>
          </a:p>
        </p:txBody>
      </p:sp>
      <p:sp>
        <p:nvSpPr>
          <p:cNvPr id="3" name="Slide Number Placeholder 2"/>
          <p:cNvSpPr>
            <a:spLocks noGrp="1"/>
          </p:cNvSpPr>
          <p:nvPr>
            <p:ph type="sldNum" sz="quarter" idx="12"/>
          </p:nvPr>
        </p:nvSpPr>
        <p:spPr/>
        <p:txBody>
          <a:bodyPr/>
          <a:lstStyle/>
          <a:p>
            <a:fld id="{4F9AC08D-23A9-440E-BCB9-AA1E9877CC38}" type="slidenum">
              <a:rPr lang="en-US" smtClean="0">
                <a:solidFill>
                  <a:schemeClr val="bg1"/>
                </a:solidFill>
              </a:rPr>
              <a:pPr/>
              <a:t>11</a:t>
            </a:fld>
            <a:endParaRPr lang="en-US">
              <a:solidFill>
                <a:schemeClr val="bg1"/>
              </a:solidFill>
            </a:endParaRPr>
          </a:p>
        </p:txBody>
      </p:sp>
      <p:sp>
        <p:nvSpPr>
          <p:cNvPr id="16" name="TextBox 15"/>
          <p:cNvSpPr txBox="1"/>
          <p:nvPr/>
        </p:nvSpPr>
        <p:spPr>
          <a:xfrm>
            <a:off x="481163" y="3757710"/>
            <a:ext cx="8662837" cy="359916"/>
          </a:xfrm>
          <a:prstGeom prst="rect">
            <a:avLst/>
          </a:prstGeom>
          <a:noFill/>
        </p:spPr>
        <p:txBody>
          <a:bodyPr wrap="square" lIns="0" tIns="0" rIns="0" bIns="0" rtlCol="0" anchor="b">
            <a:noAutofit/>
          </a:bodyPr>
          <a:lstStyle/>
          <a:p>
            <a:pPr>
              <a:lnSpc>
                <a:spcPts val="5000"/>
              </a:lnSpc>
            </a:pPr>
            <a:r>
              <a:rPr lang="en-US" sz="6000" b="1" cap="all" dirty="0">
                <a:solidFill>
                  <a:srgbClr val="00FF00"/>
                </a:solidFill>
                <a:latin typeface="+mj-lt"/>
                <a:cs typeface="Gotham Bold"/>
              </a:rPr>
              <a:t>FUTURE</a:t>
            </a:r>
            <a:r>
              <a:rPr lang="en-US" sz="6000" b="1" cap="all" dirty="0">
                <a:solidFill>
                  <a:schemeClr val="bg1"/>
                </a:solidFill>
                <a:latin typeface="+mj-lt"/>
                <a:cs typeface="Gotham Bold"/>
              </a:rPr>
              <a:t> </a:t>
            </a:r>
            <a:br>
              <a:rPr lang="en-US" sz="6000" b="1" cap="all" dirty="0">
                <a:solidFill>
                  <a:schemeClr val="bg1"/>
                </a:solidFill>
                <a:latin typeface="+mj-lt"/>
                <a:cs typeface="Gotham Bold"/>
              </a:rPr>
            </a:br>
            <a:r>
              <a:rPr lang="en-US" sz="6000" b="1" cap="all" dirty="0">
                <a:solidFill>
                  <a:schemeClr val="bg1"/>
                </a:solidFill>
                <a:latin typeface="+mj-lt"/>
                <a:cs typeface="Gotham Bold"/>
              </a:rPr>
              <a:t>of WORK</a:t>
            </a:r>
            <a:endParaRPr lang="en-US" sz="6000" b="1" cap="all" dirty="0">
              <a:solidFill>
                <a:srgbClr val="00FF00"/>
              </a:solidFill>
              <a:latin typeface="+mj-lt"/>
              <a:cs typeface="Gotham Bold"/>
            </a:endParaRPr>
          </a:p>
        </p:txBody>
      </p:sp>
    </p:spTree>
    <p:extLst>
      <p:ext uri="{BB962C8B-B14F-4D97-AF65-F5344CB8AC3E}">
        <p14:creationId xmlns:p14="http://schemas.microsoft.com/office/powerpoint/2010/main" val="953528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6"/>
          </p:nvPr>
        </p:nvSpPr>
        <p:spPr/>
        <p:txBody>
          <a:bodyPr/>
          <a:lstStyle/>
          <a:p>
            <a:r>
              <a:rPr lang="en-US" dirty="0"/>
              <a:t>Copyright © 2017 Accenture. All rights reserved.</a:t>
            </a:r>
          </a:p>
        </p:txBody>
      </p:sp>
      <p:sp>
        <p:nvSpPr>
          <p:cNvPr id="5" name="Slide Number Placeholder 4"/>
          <p:cNvSpPr>
            <a:spLocks noGrp="1"/>
          </p:cNvSpPr>
          <p:nvPr>
            <p:ph type="sldNum" sz="quarter" idx="17"/>
          </p:nvPr>
        </p:nvSpPr>
        <p:spPr/>
        <p:txBody>
          <a:bodyPr/>
          <a:lstStyle/>
          <a:p>
            <a:fld id="{4F9AC08D-23A9-440E-BCB9-AA1E9877CC38}" type="slidenum">
              <a:rPr lang="en-US" smtClean="0"/>
              <a:pPr/>
              <a:t>12</a:t>
            </a:fld>
            <a:endParaRPr lang="en-US" dirty="0"/>
          </a:p>
        </p:txBody>
      </p:sp>
      <p:sp>
        <p:nvSpPr>
          <p:cNvPr id="3" name="Title 2"/>
          <p:cNvSpPr>
            <a:spLocks noGrp="1"/>
          </p:cNvSpPr>
          <p:nvPr>
            <p:ph type="title"/>
          </p:nvPr>
        </p:nvSpPr>
        <p:spPr>
          <a:xfrm>
            <a:off x="228601" y="558178"/>
            <a:ext cx="11430000" cy="990601"/>
          </a:xfrm>
        </p:spPr>
        <p:txBody>
          <a:bodyPr>
            <a:normAutofit/>
          </a:bodyPr>
          <a:lstStyle/>
          <a:p>
            <a:r>
              <a:rPr lang="en-US" sz="4400" dirty="0">
                <a:latin typeface="Arial Black" panose="020B0A04020102020204" pitchFamily="34" charset="0"/>
              </a:rPr>
              <a:t>trends reshaping work</a:t>
            </a:r>
            <a:endParaRPr lang="en-US" sz="4400" dirty="0">
              <a:solidFill>
                <a:srgbClr val="FFD42E"/>
              </a:solidFill>
            </a:endParaRPr>
          </a:p>
        </p:txBody>
      </p:sp>
      <p:sp>
        <p:nvSpPr>
          <p:cNvPr id="26" name="Text Placeholder 5"/>
          <p:cNvSpPr txBox="1">
            <a:spLocks/>
          </p:cNvSpPr>
          <p:nvPr/>
        </p:nvSpPr>
        <p:spPr>
          <a:xfrm>
            <a:off x="381000" y="2974881"/>
            <a:ext cx="2209799" cy="498598"/>
          </a:xfrm>
          <a:prstGeom prst="rect">
            <a:avLst/>
          </a:prstGeom>
        </p:spPr>
        <p:txBody>
          <a:bodyPr wrap="square" lIns="0" tIns="0" rIns="0" bIns="0" anchor="ctr">
            <a:spAutoFit/>
          </a:bodyPr>
          <a:lstStyle>
            <a:lvl1pPr marL="0" indent="0" algn="l" defTabSz="914400" rtl="0" eaLnBrk="1" latinLnBrk="0" hangingPunct="1">
              <a:spcBef>
                <a:spcPct val="20000"/>
              </a:spcBef>
              <a:buFont typeface="Arial" pitchFamily="34" charset="0"/>
              <a:buNone/>
              <a:defRPr sz="2200" kern="1200">
                <a:solidFill>
                  <a:schemeClr val="tx2"/>
                </a:solidFill>
                <a:latin typeface="Arial" pitchFamily="34" charset="0"/>
                <a:ea typeface="+mn-ea"/>
                <a:cs typeface="Arial" pitchFamily="34" charset="0"/>
              </a:defRPr>
            </a:lvl1pPr>
            <a:lvl2pPr marL="0" indent="-270000" algn="l" defTabSz="914400" rtl="0" eaLnBrk="1" latinLnBrk="0" hangingPunct="1">
              <a:spcBef>
                <a:spcPct val="20000"/>
              </a:spcBef>
              <a:buFont typeface="Arial" pitchFamily="34" charset="0"/>
              <a:buChar char="•"/>
              <a:defRPr sz="2200" kern="1200" baseline="0">
                <a:solidFill>
                  <a:schemeClr val="tx2"/>
                </a:solidFill>
                <a:latin typeface="Arial" pitchFamily="34" charset="0"/>
                <a:ea typeface="+mn-ea"/>
                <a:cs typeface="Arial" pitchFamily="34" charset="0"/>
              </a:defRPr>
            </a:lvl2pPr>
            <a:lvl3pPr marL="0" indent="-270000" algn="l" defTabSz="914400" rtl="0" eaLnBrk="1" latinLnBrk="0" hangingPunct="1">
              <a:spcBef>
                <a:spcPct val="20000"/>
              </a:spcBef>
              <a:buFont typeface="Lucida Grande CE"/>
              <a:buChar char="–"/>
              <a:defRPr sz="2000" kern="1200" baseline="0">
                <a:solidFill>
                  <a:schemeClr val="tx2"/>
                </a:solidFill>
                <a:latin typeface="Arial" pitchFamily="34" charset="0"/>
                <a:ea typeface="+mn-ea"/>
                <a:cs typeface="Arial" pitchFamily="34" charset="0"/>
              </a:defRPr>
            </a:lvl3pPr>
            <a:lvl4pPr marL="0" indent="-270000" algn="l" defTabSz="914400" rtl="0" eaLnBrk="1" latinLnBrk="0" hangingPunct="1">
              <a:spcBef>
                <a:spcPct val="20000"/>
              </a:spcBef>
              <a:buFont typeface="Arial" pitchFamily="34" charset="0"/>
              <a:buChar char="•"/>
              <a:defRPr sz="1800" kern="1200">
                <a:solidFill>
                  <a:schemeClr val="tx2"/>
                </a:solidFill>
                <a:latin typeface="Arial" pitchFamily="34" charset="0"/>
                <a:ea typeface="+mn-ea"/>
                <a:cs typeface="Arial" pitchFamily="34" charset="0"/>
              </a:defRPr>
            </a:lvl4pPr>
            <a:lvl5pPr marL="0" indent="-270000" algn="l" defTabSz="914400" rtl="0" eaLnBrk="1" latinLnBrk="0" hangingPunct="1">
              <a:spcBef>
                <a:spcPct val="20000"/>
              </a:spcBef>
              <a:buFont typeface="Lucida Grande CE"/>
              <a:buChar char="–"/>
              <a:defRPr sz="1600" kern="1200" baseline="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90000"/>
              </a:lnSpc>
              <a:spcBef>
                <a:spcPts val="0"/>
              </a:spcBef>
            </a:pPr>
            <a:r>
              <a:rPr lang="en-US" sz="1800" b="1" cap="all" dirty="0">
                <a:solidFill>
                  <a:srgbClr val="FFD42E"/>
                </a:solidFill>
                <a:latin typeface="Arial Black"/>
              </a:rPr>
              <a:t>From Jobs </a:t>
            </a:r>
            <a:br>
              <a:rPr lang="en-US" sz="1800" b="1" cap="all" dirty="0">
                <a:solidFill>
                  <a:srgbClr val="FFD42E"/>
                </a:solidFill>
                <a:latin typeface="Arial Black"/>
              </a:rPr>
            </a:br>
            <a:r>
              <a:rPr lang="en-US" sz="1800" b="1" cap="all" dirty="0">
                <a:solidFill>
                  <a:srgbClr val="FFD42E"/>
                </a:solidFill>
                <a:latin typeface="Arial Black"/>
              </a:rPr>
              <a:t>To TASKS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676" y="1651924"/>
            <a:ext cx="1117050" cy="1117050"/>
          </a:xfrm>
          <a:prstGeom prst="rect">
            <a:avLst/>
          </a:prstGeom>
        </p:spPr>
      </p:pic>
      <p:sp>
        <p:nvSpPr>
          <p:cNvPr id="27" name="Text Placeholder 5"/>
          <p:cNvSpPr txBox="1">
            <a:spLocks/>
          </p:cNvSpPr>
          <p:nvPr/>
        </p:nvSpPr>
        <p:spPr>
          <a:xfrm>
            <a:off x="3013228" y="2768974"/>
            <a:ext cx="1935255" cy="997196"/>
          </a:xfrm>
          <a:prstGeom prst="rect">
            <a:avLst/>
          </a:prstGeom>
        </p:spPr>
        <p:txBody>
          <a:bodyPr wrap="square" lIns="0" tIns="0" rIns="0" bIns="0" anchor="ctr">
            <a:spAutoFit/>
          </a:bodyPr>
          <a:lstStyle>
            <a:lvl1pPr marL="0" indent="0" algn="l" defTabSz="914400" rtl="0" eaLnBrk="1" latinLnBrk="0" hangingPunct="1">
              <a:spcBef>
                <a:spcPct val="20000"/>
              </a:spcBef>
              <a:buFont typeface="Arial" pitchFamily="34" charset="0"/>
              <a:buNone/>
              <a:defRPr sz="2200" kern="1200">
                <a:solidFill>
                  <a:schemeClr val="tx2"/>
                </a:solidFill>
                <a:latin typeface="Arial" pitchFamily="34" charset="0"/>
                <a:ea typeface="+mn-ea"/>
                <a:cs typeface="Arial" pitchFamily="34" charset="0"/>
              </a:defRPr>
            </a:lvl1pPr>
            <a:lvl2pPr marL="0" indent="-270000" algn="l" defTabSz="914400" rtl="0" eaLnBrk="1" latinLnBrk="0" hangingPunct="1">
              <a:spcBef>
                <a:spcPct val="20000"/>
              </a:spcBef>
              <a:buFont typeface="Arial" pitchFamily="34" charset="0"/>
              <a:buChar char="•"/>
              <a:defRPr sz="2200" kern="1200" baseline="0">
                <a:solidFill>
                  <a:schemeClr val="tx2"/>
                </a:solidFill>
                <a:latin typeface="Arial" pitchFamily="34" charset="0"/>
                <a:ea typeface="+mn-ea"/>
                <a:cs typeface="Arial" pitchFamily="34" charset="0"/>
              </a:defRPr>
            </a:lvl2pPr>
            <a:lvl3pPr marL="0" indent="-270000" algn="l" defTabSz="914400" rtl="0" eaLnBrk="1" latinLnBrk="0" hangingPunct="1">
              <a:spcBef>
                <a:spcPct val="20000"/>
              </a:spcBef>
              <a:buFont typeface="Lucida Grande CE"/>
              <a:buChar char="–"/>
              <a:defRPr sz="2000" kern="1200" baseline="0">
                <a:solidFill>
                  <a:schemeClr val="tx2"/>
                </a:solidFill>
                <a:latin typeface="Arial" pitchFamily="34" charset="0"/>
                <a:ea typeface="+mn-ea"/>
                <a:cs typeface="Arial" pitchFamily="34" charset="0"/>
              </a:defRPr>
            </a:lvl3pPr>
            <a:lvl4pPr marL="0" indent="-270000" algn="l" defTabSz="914400" rtl="0" eaLnBrk="1" latinLnBrk="0" hangingPunct="1">
              <a:spcBef>
                <a:spcPct val="20000"/>
              </a:spcBef>
              <a:buFont typeface="Arial" pitchFamily="34" charset="0"/>
              <a:buChar char="•"/>
              <a:defRPr sz="1800" kern="1200">
                <a:solidFill>
                  <a:schemeClr val="tx2"/>
                </a:solidFill>
                <a:latin typeface="Arial" pitchFamily="34" charset="0"/>
                <a:ea typeface="+mn-ea"/>
                <a:cs typeface="Arial" pitchFamily="34" charset="0"/>
              </a:defRPr>
            </a:lvl4pPr>
            <a:lvl5pPr marL="0" indent="-270000" algn="l" defTabSz="914400" rtl="0" eaLnBrk="1" latinLnBrk="0" hangingPunct="1">
              <a:spcBef>
                <a:spcPct val="20000"/>
              </a:spcBef>
              <a:buFont typeface="Lucida Grande CE"/>
              <a:buChar char="–"/>
              <a:defRPr sz="1600" kern="1200" baseline="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90000"/>
              </a:lnSpc>
              <a:spcBef>
                <a:spcPts val="0"/>
              </a:spcBef>
            </a:pPr>
            <a:r>
              <a:rPr lang="en-US" sz="1800" b="1" cap="all" dirty="0">
                <a:solidFill>
                  <a:srgbClr val="FFD42E"/>
                </a:solidFill>
                <a:latin typeface="Arial Black"/>
              </a:rPr>
              <a:t>NEW </a:t>
            </a:r>
            <a:br>
              <a:rPr lang="en-US" sz="1800" b="1" cap="all" dirty="0">
                <a:solidFill>
                  <a:srgbClr val="FFD42E"/>
                </a:solidFill>
                <a:latin typeface="Arial Black"/>
              </a:rPr>
            </a:br>
            <a:r>
              <a:rPr lang="en-US" sz="1800" b="1" cap="all" dirty="0">
                <a:solidFill>
                  <a:srgbClr val="FFD42E"/>
                </a:solidFill>
                <a:latin typeface="Arial Black"/>
              </a:rPr>
              <a:t>sources of Workforce</a:t>
            </a:r>
          </a:p>
          <a:p>
            <a:pPr algn="ctr">
              <a:lnSpc>
                <a:spcPct val="90000"/>
              </a:lnSpc>
              <a:spcBef>
                <a:spcPts val="0"/>
              </a:spcBef>
            </a:pPr>
            <a:endParaRPr lang="en-US" sz="1800" b="1" cap="all" dirty="0">
              <a:solidFill>
                <a:srgbClr val="FFD42E"/>
              </a:solidFill>
              <a:latin typeface="Arial Black"/>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7848" y="1571544"/>
            <a:ext cx="1034952" cy="1034952"/>
          </a:xfrm>
          <a:prstGeom prst="rect">
            <a:avLst/>
          </a:prstGeom>
        </p:spPr>
      </p:pic>
      <p:sp>
        <p:nvSpPr>
          <p:cNvPr id="23" name="Text Placeholder 5"/>
          <p:cNvSpPr txBox="1">
            <a:spLocks/>
          </p:cNvSpPr>
          <p:nvPr/>
        </p:nvSpPr>
        <p:spPr>
          <a:xfrm>
            <a:off x="5437453" y="2824034"/>
            <a:ext cx="2077571" cy="997196"/>
          </a:xfrm>
          <a:prstGeom prst="rect">
            <a:avLst/>
          </a:prstGeom>
        </p:spPr>
        <p:txBody>
          <a:bodyPr wrap="square" lIns="0" tIns="0" rIns="0" bIns="0" anchor="ctr">
            <a:spAutoFit/>
          </a:bodyPr>
          <a:lstStyle>
            <a:lvl1pPr marL="0" indent="0" algn="l" defTabSz="914400" rtl="0" eaLnBrk="1" latinLnBrk="0" hangingPunct="1">
              <a:spcBef>
                <a:spcPct val="20000"/>
              </a:spcBef>
              <a:buFont typeface="Arial" pitchFamily="34" charset="0"/>
              <a:buNone/>
              <a:defRPr sz="2200" kern="1200">
                <a:solidFill>
                  <a:schemeClr val="tx2"/>
                </a:solidFill>
                <a:latin typeface="Arial" pitchFamily="34" charset="0"/>
                <a:ea typeface="+mn-ea"/>
                <a:cs typeface="Arial" pitchFamily="34" charset="0"/>
              </a:defRPr>
            </a:lvl1pPr>
            <a:lvl2pPr marL="0" indent="-270000" algn="l" defTabSz="914400" rtl="0" eaLnBrk="1" latinLnBrk="0" hangingPunct="1">
              <a:spcBef>
                <a:spcPct val="20000"/>
              </a:spcBef>
              <a:buFont typeface="Arial" pitchFamily="34" charset="0"/>
              <a:buChar char="•"/>
              <a:defRPr sz="2200" kern="1200" baseline="0">
                <a:solidFill>
                  <a:schemeClr val="tx2"/>
                </a:solidFill>
                <a:latin typeface="Arial" pitchFamily="34" charset="0"/>
                <a:ea typeface="+mn-ea"/>
                <a:cs typeface="Arial" pitchFamily="34" charset="0"/>
              </a:defRPr>
            </a:lvl2pPr>
            <a:lvl3pPr marL="0" indent="-270000" algn="l" defTabSz="914400" rtl="0" eaLnBrk="1" latinLnBrk="0" hangingPunct="1">
              <a:spcBef>
                <a:spcPct val="20000"/>
              </a:spcBef>
              <a:buFont typeface="Lucida Grande CE"/>
              <a:buChar char="–"/>
              <a:defRPr sz="2000" kern="1200" baseline="0">
                <a:solidFill>
                  <a:schemeClr val="tx2"/>
                </a:solidFill>
                <a:latin typeface="Arial" pitchFamily="34" charset="0"/>
                <a:ea typeface="+mn-ea"/>
                <a:cs typeface="Arial" pitchFamily="34" charset="0"/>
              </a:defRPr>
            </a:lvl3pPr>
            <a:lvl4pPr marL="0" indent="-270000" algn="l" defTabSz="914400" rtl="0" eaLnBrk="1" latinLnBrk="0" hangingPunct="1">
              <a:spcBef>
                <a:spcPct val="20000"/>
              </a:spcBef>
              <a:buFont typeface="Arial" pitchFamily="34" charset="0"/>
              <a:buChar char="•"/>
              <a:defRPr sz="1800" kern="1200">
                <a:solidFill>
                  <a:schemeClr val="tx2"/>
                </a:solidFill>
                <a:latin typeface="Arial" pitchFamily="34" charset="0"/>
                <a:ea typeface="+mn-ea"/>
                <a:cs typeface="Arial" pitchFamily="34" charset="0"/>
              </a:defRPr>
            </a:lvl4pPr>
            <a:lvl5pPr marL="0" indent="-270000" algn="l" defTabSz="914400" rtl="0" eaLnBrk="1" latinLnBrk="0" hangingPunct="1">
              <a:spcBef>
                <a:spcPct val="20000"/>
              </a:spcBef>
              <a:buFont typeface="Lucida Grande CE"/>
              <a:buChar char="–"/>
              <a:defRPr sz="1600" kern="1200" baseline="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90000"/>
              </a:lnSpc>
              <a:spcBef>
                <a:spcPts val="0"/>
              </a:spcBef>
            </a:pPr>
            <a:r>
              <a:rPr lang="en-US" sz="1800" b="1" cap="all" dirty="0">
                <a:solidFill>
                  <a:srgbClr val="FFD42E"/>
                </a:solidFill>
                <a:latin typeface="Arial Black"/>
              </a:rPr>
              <a:t>THE AUTOMATION EFFECT</a:t>
            </a:r>
          </a:p>
          <a:p>
            <a:pPr algn="ctr">
              <a:lnSpc>
                <a:spcPct val="90000"/>
              </a:lnSpc>
              <a:spcBef>
                <a:spcPts val="0"/>
              </a:spcBef>
            </a:pPr>
            <a:endParaRPr lang="en-US" sz="1800" b="1" cap="all" dirty="0">
              <a:solidFill>
                <a:srgbClr val="FFD42E"/>
              </a:solidFill>
              <a:latin typeface="Arial Black"/>
            </a:endParaRPr>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83922" y="1571544"/>
            <a:ext cx="1168950" cy="1168950"/>
          </a:xfrm>
          <a:prstGeom prst="rect">
            <a:avLst/>
          </a:prstGeom>
        </p:spPr>
      </p:pic>
      <p:sp>
        <p:nvSpPr>
          <p:cNvPr id="25" name="Text Placeholder 5"/>
          <p:cNvSpPr txBox="1">
            <a:spLocks/>
          </p:cNvSpPr>
          <p:nvPr/>
        </p:nvSpPr>
        <p:spPr>
          <a:xfrm>
            <a:off x="4398967" y="5536725"/>
            <a:ext cx="1810870" cy="498598"/>
          </a:xfrm>
          <a:prstGeom prst="rect">
            <a:avLst/>
          </a:prstGeom>
        </p:spPr>
        <p:txBody>
          <a:bodyPr wrap="square" lIns="0" tIns="0" rIns="0" bIns="0" anchor="ctr">
            <a:spAutoFit/>
          </a:bodyPr>
          <a:lstStyle>
            <a:lvl1pPr marL="0" indent="0" algn="l" defTabSz="914400" rtl="0" eaLnBrk="1" latinLnBrk="0" hangingPunct="1">
              <a:spcBef>
                <a:spcPct val="20000"/>
              </a:spcBef>
              <a:buFont typeface="Arial" pitchFamily="34" charset="0"/>
              <a:buNone/>
              <a:defRPr sz="2200" kern="1200">
                <a:solidFill>
                  <a:schemeClr val="tx2"/>
                </a:solidFill>
                <a:latin typeface="Arial" pitchFamily="34" charset="0"/>
                <a:ea typeface="+mn-ea"/>
                <a:cs typeface="Arial" pitchFamily="34" charset="0"/>
              </a:defRPr>
            </a:lvl1pPr>
            <a:lvl2pPr marL="0" indent="-270000" algn="l" defTabSz="914400" rtl="0" eaLnBrk="1" latinLnBrk="0" hangingPunct="1">
              <a:spcBef>
                <a:spcPct val="20000"/>
              </a:spcBef>
              <a:buFont typeface="Arial" pitchFamily="34" charset="0"/>
              <a:buChar char="•"/>
              <a:defRPr sz="2200" kern="1200" baseline="0">
                <a:solidFill>
                  <a:schemeClr val="tx2"/>
                </a:solidFill>
                <a:latin typeface="Arial" pitchFamily="34" charset="0"/>
                <a:ea typeface="+mn-ea"/>
                <a:cs typeface="Arial" pitchFamily="34" charset="0"/>
              </a:defRPr>
            </a:lvl2pPr>
            <a:lvl3pPr marL="0" indent="-270000" algn="l" defTabSz="914400" rtl="0" eaLnBrk="1" latinLnBrk="0" hangingPunct="1">
              <a:spcBef>
                <a:spcPct val="20000"/>
              </a:spcBef>
              <a:buFont typeface="Lucida Grande CE"/>
              <a:buChar char="–"/>
              <a:defRPr sz="2000" kern="1200" baseline="0">
                <a:solidFill>
                  <a:schemeClr val="tx2"/>
                </a:solidFill>
                <a:latin typeface="Arial" pitchFamily="34" charset="0"/>
                <a:ea typeface="+mn-ea"/>
                <a:cs typeface="Arial" pitchFamily="34" charset="0"/>
              </a:defRPr>
            </a:lvl3pPr>
            <a:lvl4pPr marL="0" indent="-270000" algn="l" defTabSz="914400" rtl="0" eaLnBrk="1" latinLnBrk="0" hangingPunct="1">
              <a:spcBef>
                <a:spcPct val="20000"/>
              </a:spcBef>
              <a:buFont typeface="Arial" pitchFamily="34" charset="0"/>
              <a:buChar char="•"/>
              <a:defRPr sz="1800" kern="1200">
                <a:solidFill>
                  <a:schemeClr val="tx2"/>
                </a:solidFill>
                <a:latin typeface="Arial" pitchFamily="34" charset="0"/>
                <a:ea typeface="+mn-ea"/>
                <a:cs typeface="Arial" pitchFamily="34" charset="0"/>
              </a:defRPr>
            </a:lvl4pPr>
            <a:lvl5pPr marL="0" indent="-270000" algn="l" defTabSz="914400" rtl="0" eaLnBrk="1" latinLnBrk="0" hangingPunct="1">
              <a:spcBef>
                <a:spcPct val="20000"/>
              </a:spcBef>
              <a:buFont typeface="Lucida Grande CE"/>
              <a:buChar char="–"/>
              <a:defRPr sz="1600" kern="1200" baseline="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90000"/>
              </a:lnSpc>
              <a:spcBef>
                <a:spcPts val="0"/>
              </a:spcBef>
            </a:pPr>
            <a:r>
              <a:rPr lang="en-US" sz="1800" b="1" cap="all" dirty="0">
                <a:solidFill>
                  <a:srgbClr val="FFD42E"/>
                </a:solidFill>
                <a:latin typeface="Arial Black"/>
              </a:rPr>
              <a:t>Reshoring</a:t>
            </a:r>
          </a:p>
          <a:p>
            <a:pPr algn="ctr">
              <a:lnSpc>
                <a:spcPct val="90000"/>
              </a:lnSpc>
              <a:spcBef>
                <a:spcPts val="0"/>
              </a:spcBef>
            </a:pPr>
            <a:endParaRPr lang="en-US" sz="1800" b="1" cap="all" dirty="0">
              <a:solidFill>
                <a:srgbClr val="FFD42E"/>
              </a:solidFill>
              <a:latin typeface="Arial Black"/>
            </a:endParaRPr>
          </a:p>
        </p:txBody>
      </p:sp>
      <p:pic>
        <p:nvPicPr>
          <p:cNvPr id="96" name="Picture 9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95830" y="4276855"/>
            <a:ext cx="1204810" cy="1204810"/>
          </a:xfrm>
          <a:prstGeom prst="rect">
            <a:avLst/>
          </a:prstGeom>
        </p:spPr>
      </p:pic>
      <p:sp>
        <p:nvSpPr>
          <p:cNvPr id="24" name="Text Placeholder 5"/>
          <p:cNvSpPr txBox="1">
            <a:spLocks/>
          </p:cNvSpPr>
          <p:nvPr/>
        </p:nvSpPr>
        <p:spPr>
          <a:xfrm>
            <a:off x="1628774" y="5459253"/>
            <a:ext cx="1924049" cy="997196"/>
          </a:xfrm>
          <a:prstGeom prst="rect">
            <a:avLst/>
          </a:prstGeom>
        </p:spPr>
        <p:txBody>
          <a:bodyPr wrap="square" lIns="0" tIns="0" rIns="0" bIns="0" anchor="ctr">
            <a:spAutoFit/>
          </a:bodyPr>
          <a:lstStyle>
            <a:lvl1pPr marL="0" indent="0" algn="l" defTabSz="914400" rtl="0" eaLnBrk="1" latinLnBrk="0" hangingPunct="1">
              <a:spcBef>
                <a:spcPct val="20000"/>
              </a:spcBef>
              <a:buFont typeface="Arial" pitchFamily="34" charset="0"/>
              <a:buNone/>
              <a:defRPr sz="2200" kern="1200">
                <a:solidFill>
                  <a:schemeClr val="tx2"/>
                </a:solidFill>
                <a:latin typeface="Arial" pitchFamily="34" charset="0"/>
                <a:ea typeface="+mn-ea"/>
                <a:cs typeface="Arial" pitchFamily="34" charset="0"/>
              </a:defRPr>
            </a:lvl1pPr>
            <a:lvl2pPr marL="0" indent="-270000" algn="l" defTabSz="914400" rtl="0" eaLnBrk="1" latinLnBrk="0" hangingPunct="1">
              <a:spcBef>
                <a:spcPct val="20000"/>
              </a:spcBef>
              <a:buFont typeface="Arial" pitchFamily="34" charset="0"/>
              <a:buChar char="•"/>
              <a:defRPr sz="2200" kern="1200" baseline="0">
                <a:solidFill>
                  <a:schemeClr val="tx2"/>
                </a:solidFill>
                <a:latin typeface="Arial" pitchFamily="34" charset="0"/>
                <a:ea typeface="+mn-ea"/>
                <a:cs typeface="Arial" pitchFamily="34" charset="0"/>
              </a:defRPr>
            </a:lvl2pPr>
            <a:lvl3pPr marL="0" indent="-270000" algn="l" defTabSz="914400" rtl="0" eaLnBrk="1" latinLnBrk="0" hangingPunct="1">
              <a:spcBef>
                <a:spcPct val="20000"/>
              </a:spcBef>
              <a:buFont typeface="Lucida Grande CE"/>
              <a:buChar char="–"/>
              <a:defRPr sz="2000" kern="1200" baseline="0">
                <a:solidFill>
                  <a:schemeClr val="tx2"/>
                </a:solidFill>
                <a:latin typeface="Arial" pitchFamily="34" charset="0"/>
                <a:ea typeface="+mn-ea"/>
                <a:cs typeface="Arial" pitchFamily="34" charset="0"/>
              </a:defRPr>
            </a:lvl3pPr>
            <a:lvl4pPr marL="0" indent="-270000" algn="l" defTabSz="914400" rtl="0" eaLnBrk="1" latinLnBrk="0" hangingPunct="1">
              <a:spcBef>
                <a:spcPct val="20000"/>
              </a:spcBef>
              <a:buFont typeface="Arial" pitchFamily="34" charset="0"/>
              <a:buChar char="•"/>
              <a:defRPr sz="1800" kern="1200">
                <a:solidFill>
                  <a:schemeClr val="tx2"/>
                </a:solidFill>
                <a:latin typeface="Arial" pitchFamily="34" charset="0"/>
                <a:ea typeface="+mn-ea"/>
                <a:cs typeface="Arial" pitchFamily="34" charset="0"/>
              </a:defRPr>
            </a:lvl4pPr>
            <a:lvl5pPr marL="0" indent="-270000" algn="l" defTabSz="914400" rtl="0" eaLnBrk="1" latinLnBrk="0" hangingPunct="1">
              <a:spcBef>
                <a:spcPct val="20000"/>
              </a:spcBef>
              <a:buFont typeface="Lucida Grande CE"/>
              <a:buChar char="–"/>
              <a:defRPr sz="1600" kern="1200" baseline="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90000"/>
              </a:lnSpc>
              <a:spcBef>
                <a:spcPts val="0"/>
              </a:spcBef>
            </a:pPr>
            <a:r>
              <a:rPr lang="en-US" sz="1800" b="1" cap="all" dirty="0">
                <a:solidFill>
                  <a:srgbClr val="FFD42E"/>
                </a:solidFill>
                <a:latin typeface="Arial Black"/>
              </a:rPr>
              <a:t>PACE OF </a:t>
            </a:r>
          </a:p>
          <a:p>
            <a:pPr algn="ctr">
              <a:lnSpc>
                <a:spcPct val="90000"/>
              </a:lnSpc>
              <a:spcBef>
                <a:spcPts val="0"/>
              </a:spcBef>
            </a:pPr>
            <a:r>
              <a:rPr lang="en-US" sz="1800" b="1" cap="all" dirty="0">
                <a:solidFill>
                  <a:srgbClr val="FFD42E"/>
                </a:solidFill>
                <a:latin typeface="Arial Black"/>
              </a:rPr>
              <a:t>INNOVATION</a:t>
            </a:r>
          </a:p>
          <a:p>
            <a:pPr algn="ctr">
              <a:lnSpc>
                <a:spcPct val="90000"/>
              </a:lnSpc>
              <a:spcBef>
                <a:spcPts val="0"/>
              </a:spcBef>
            </a:pPr>
            <a:endParaRPr lang="en-US" sz="1800" b="1" cap="all" dirty="0">
              <a:solidFill>
                <a:srgbClr val="FFD42E"/>
              </a:solidFill>
              <a:latin typeface="Arial Black"/>
            </a:endParaRPr>
          </a:p>
          <a:p>
            <a:pPr algn="ctr">
              <a:lnSpc>
                <a:spcPct val="90000"/>
              </a:lnSpc>
              <a:spcBef>
                <a:spcPts val="0"/>
              </a:spcBef>
            </a:pPr>
            <a:endParaRPr lang="en-US" sz="1800" b="1" cap="all" dirty="0">
              <a:solidFill>
                <a:srgbClr val="FFD42E"/>
              </a:solidFill>
              <a:latin typeface="Arial Black"/>
            </a:endParaRPr>
          </a:p>
        </p:txBody>
      </p:sp>
      <p:pic>
        <p:nvPicPr>
          <p:cNvPr id="97" name="Picture 9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66688" y="4142395"/>
            <a:ext cx="1146540" cy="1146540"/>
          </a:xfrm>
          <a:prstGeom prst="rect">
            <a:avLst/>
          </a:prstGeom>
        </p:spPr>
      </p:pic>
      <p:pic>
        <p:nvPicPr>
          <p:cNvPr id="31" name="Picture 30">
            <a:extLst>
              <a:ext uri="{FF2B5EF4-FFF2-40B4-BE49-F238E27FC236}">
                <a16:creationId xmlns:a16="http://schemas.microsoft.com/office/drawing/2014/main" id="{E9876EE5-8EE2-2143-9E64-75377C7BC6D1}"/>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l="33349"/>
          <a:stretch/>
        </p:blipFill>
        <p:spPr>
          <a:xfrm>
            <a:off x="6531085" y="2070879"/>
            <a:ext cx="5705393" cy="4817455"/>
          </a:xfrm>
          <a:prstGeom prst="rect">
            <a:avLst/>
          </a:prstGeom>
        </p:spPr>
      </p:pic>
    </p:spTree>
    <p:extLst>
      <p:ext uri="{BB962C8B-B14F-4D97-AF65-F5344CB8AC3E}">
        <p14:creationId xmlns:p14="http://schemas.microsoft.com/office/powerpoint/2010/main" val="2002698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770094"/>
            <a:ext cx="12192000" cy="1748118"/>
          </a:xfrm>
          <a:prstGeom prst="rect">
            <a:avLst/>
          </a:prstGeom>
          <a:gradFill>
            <a:gsLst>
              <a:gs pos="0">
                <a:srgbClr val="FFEA00"/>
              </a:gs>
              <a:gs pos="100000">
                <a:srgbClr val="FF95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 name="Footer Placeholder 3"/>
          <p:cNvSpPr>
            <a:spLocks noGrp="1"/>
          </p:cNvSpPr>
          <p:nvPr>
            <p:ph type="ftr" sz="quarter" idx="16"/>
          </p:nvPr>
        </p:nvSpPr>
        <p:spPr/>
        <p:txBody>
          <a:bodyPr/>
          <a:lstStyle/>
          <a:p>
            <a:r>
              <a:rPr lang="en-US" dirty="0"/>
              <a:t>Copyright © 2017 Accenture. All rights reserved.</a:t>
            </a:r>
          </a:p>
        </p:txBody>
      </p:sp>
      <p:sp>
        <p:nvSpPr>
          <p:cNvPr id="5" name="Slide Number Placeholder 4"/>
          <p:cNvSpPr>
            <a:spLocks noGrp="1"/>
          </p:cNvSpPr>
          <p:nvPr>
            <p:ph type="sldNum" sz="quarter" idx="17"/>
          </p:nvPr>
        </p:nvSpPr>
        <p:spPr/>
        <p:txBody>
          <a:bodyPr/>
          <a:lstStyle/>
          <a:p>
            <a:fld id="{4F9AC08D-23A9-440E-BCB9-AA1E9877CC38}" type="slidenum">
              <a:rPr lang="en-US" smtClean="0"/>
              <a:pPr/>
              <a:t>13</a:t>
            </a:fld>
            <a:endParaRPr lang="en-US" dirty="0"/>
          </a:p>
        </p:txBody>
      </p:sp>
      <p:sp>
        <p:nvSpPr>
          <p:cNvPr id="3" name="Title 2"/>
          <p:cNvSpPr>
            <a:spLocks noGrp="1"/>
          </p:cNvSpPr>
          <p:nvPr>
            <p:ph type="title"/>
          </p:nvPr>
        </p:nvSpPr>
        <p:spPr>
          <a:xfrm>
            <a:off x="381000" y="380999"/>
            <a:ext cx="11681012" cy="990601"/>
          </a:xfrm>
        </p:spPr>
        <p:txBody>
          <a:bodyPr>
            <a:normAutofit fontScale="90000"/>
          </a:bodyPr>
          <a:lstStyle/>
          <a:p>
            <a:r>
              <a:rPr lang="en-US" dirty="0"/>
              <a:t>where enterprises expect to be in </a:t>
            </a:r>
            <a:br>
              <a:rPr lang="en-US" dirty="0"/>
            </a:br>
            <a:r>
              <a:rPr lang="en-US" dirty="0"/>
              <a:t>five years (ACCENTURE RESEARCH STUDY)</a:t>
            </a:r>
            <a:endParaRPr lang="en-US" dirty="0">
              <a:solidFill>
                <a:srgbClr val="FFD42E"/>
              </a:solidFill>
            </a:endParaRPr>
          </a:p>
        </p:txBody>
      </p:sp>
      <p:sp>
        <p:nvSpPr>
          <p:cNvPr id="22" name="Rectangle 21"/>
          <p:cNvSpPr/>
          <p:nvPr/>
        </p:nvSpPr>
        <p:spPr>
          <a:xfrm>
            <a:off x="2266024" y="2366964"/>
            <a:ext cx="1540443" cy="276999"/>
          </a:xfrm>
          <a:prstGeom prst="rect">
            <a:avLst/>
          </a:prstGeom>
          <a:ln>
            <a:noFill/>
          </a:ln>
        </p:spPr>
        <p:txBody>
          <a:bodyPr wrap="square" lIns="0" tIns="0" rIns="0" bIns="0" anchor="b">
            <a:spAutoFit/>
          </a:bodyPr>
          <a:lstStyle/>
          <a:p>
            <a:pPr algn="ctr">
              <a:spcBef>
                <a:spcPts val="1200"/>
              </a:spcBef>
              <a:defRPr/>
            </a:pPr>
            <a:r>
              <a:rPr lang="en-US" kern="0" dirty="0">
                <a:cs typeface="Arial"/>
              </a:rPr>
              <a:t>27%</a:t>
            </a:r>
          </a:p>
        </p:txBody>
      </p:sp>
      <p:sp>
        <p:nvSpPr>
          <p:cNvPr id="23" name="Rectangle 22"/>
          <p:cNvSpPr/>
          <p:nvPr/>
        </p:nvSpPr>
        <p:spPr>
          <a:xfrm>
            <a:off x="4221241" y="2366966"/>
            <a:ext cx="1540443" cy="276999"/>
          </a:xfrm>
          <a:prstGeom prst="rect">
            <a:avLst/>
          </a:prstGeom>
          <a:ln>
            <a:noFill/>
          </a:ln>
        </p:spPr>
        <p:txBody>
          <a:bodyPr wrap="square" lIns="0" tIns="0" rIns="0" bIns="0" anchor="b">
            <a:spAutoFit/>
          </a:bodyPr>
          <a:lstStyle/>
          <a:p>
            <a:pPr algn="ctr">
              <a:spcBef>
                <a:spcPts val="1200"/>
              </a:spcBef>
              <a:defRPr/>
            </a:pPr>
            <a:r>
              <a:rPr lang="en-US" kern="0" dirty="0">
                <a:cs typeface="Arial"/>
              </a:rPr>
              <a:t>35%</a:t>
            </a:r>
          </a:p>
        </p:txBody>
      </p:sp>
      <p:sp>
        <p:nvSpPr>
          <p:cNvPr id="24" name="Rectangle 23"/>
          <p:cNvSpPr/>
          <p:nvPr/>
        </p:nvSpPr>
        <p:spPr>
          <a:xfrm>
            <a:off x="6200025" y="2366964"/>
            <a:ext cx="1540443" cy="276999"/>
          </a:xfrm>
          <a:prstGeom prst="rect">
            <a:avLst/>
          </a:prstGeom>
          <a:ln>
            <a:noFill/>
          </a:ln>
        </p:spPr>
        <p:txBody>
          <a:bodyPr wrap="square" lIns="0" tIns="0" rIns="0" bIns="0" anchor="b">
            <a:spAutoFit/>
          </a:bodyPr>
          <a:lstStyle/>
          <a:p>
            <a:pPr algn="ctr">
              <a:spcBef>
                <a:spcPts val="1200"/>
              </a:spcBef>
              <a:defRPr/>
            </a:pPr>
            <a:r>
              <a:rPr lang="en-US" kern="0" dirty="0">
                <a:cs typeface="Arial"/>
              </a:rPr>
              <a:t>24%</a:t>
            </a:r>
          </a:p>
        </p:txBody>
      </p:sp>
      <p:sp>
        <p:nvSpPr>
          <p:cNvPr id="25" name="Rectangle 24"/>
          <p:cNvSpPr/>
          <p:nvPr/>
        </p:nvSpPr>
        <p:spPr>
          <a:xfrm>
            <a:off x="8156929" y="2366964"/>
            <a:ext cx="1540443" cy="276999"/>
          </a:xfrm>
          <a:prstGeom prst="rect">
            <a:avLst/>
          </a:prstGeom>
          <a:ln>
            <a:noFill/>
          </a:ln>
        </p:spPr>
        <p:txBody>
          <a:bodyPr wrap="square" lIns="0" tIns="0" rIns="0" bIns="0" anchor="b">
            <a:spAutoFit/>
          </a:bodyPr>
          <a:lstStyle/>
          <a:p>
            <a:pPr algn="ctr">
              <a:spcBef>
                <a:spcPts val="1200"/>
              </a:spcBef>
              <a:defRPr/>
            </a:pPr>
            <a:r>
              <a:rPr lang="en-US" kern="0" dirty="0">
                <a:cs typeface="Arial"/>
              </a:rPr>
              <a:t>11%</a:t>
            </a:r>
          </a:p>
        </p:txBody>
      </p:sp>
      <p:sp>
        <p:nvSpPr>
          <p:cNvPr id="26" name="Rectangle 25"/>
          <p:cNvSpPr/>
          <p:nvPr/>
        </p:nvSpPr>
        <p:spPr>
          <a:xfrm>
            <a:off x="10134422" y="2366966"/>
            <a:ext cx="1540443" cy="276999"/>
          </a:xfrm>
          <a:prstGeom prst="rect">
            <a:avLst/>
          </a:prstGeom>
          <a:ln>
            <a:noFill/>
          </a:ln>
        </p:spPr>
        <p:txBody>
          <a:bodyPr wrap="square" lIns="0" tIns="0" rIns="0" bIns="0" anchor="b">
            <a:spAutoFit/>
          </a:bodyPr>
          <a:lstStyle/>
          <a:p>
            <a:pPr algn="ctr">
              <a:spcBef>
                <a:spcPts val="1200"/>
              </a:spcBef>
              <a:defRPr/>
            </a:pPr>
            <a:r>
              <a:rPr lang="en-US" kern="0" dirty="0">
                <a:cs typeface="Arial"/>
              </a:rPr>
              <a:t>3%</a:t>
            </a:r>
          </a:p>
        </p:txBody>
      </p:sp>
      <p:sp>
        <p:nvSpPr>
          <p:cNvPr id="27" name="Rectangle 26"/>
          <p:cNvSpPr/>
          <p:nvPr/>
        </p:nvSpPr>
        <p:spPr>
          <a:xfrm>
            <a:off x="360897" y="1923046"/>
            <a:ext cx="1761590" cy="738664"/>
          </a:xfrm>
          <a:prstGeom prst="rect">
            <a:avLst/>
          </a:prstGeom>
          <a:noFill/>
          <a:ln w="25400" cap="flat" cmpd="sng" algn="ctr">
            <a:noFill/>
            <a:prstDash val="solid"/>
          </a:ln>
          <a:effectLst/>
        </p:spPr>
        <p:txBody>
          <a:bodyPr wrap="square" lIns="0" tIns="0" rIns="0" bIns="0" rtlCol="0" anchor="b">
            <a:spAutoFit/>
          </a:bodyPr>
          <a:lstStyle/>
          <a:p>
            <a:pPr>
              <a:lnSpc>
                <a:spcPct val="80000"/>
              </a:lnSpc>
              <a:defRPr/>
            </a:pPr>
            <a:r>
              <a:rPr lang="en-US" sz="2000" b="1" kern="0" cap="all" dirty="0">
                <a:latin typeface="Arial Black" panose="020B0A04020102020204" pitchFamily="34" charset="0"/>
                <a:cs typeface="Arial Black"/>
              </a:rPr>
              <a:t>Where companies are today</a:t>
            </a:r>
          </a:p>
        </p:txBody>
      </p:sp>
      <p:sp>
        <p:nvSpPr>
          <p:cNvPr id="28" name="Freeform 27"/>
          <p:cNvSpPr/>
          <p:nvPr/>
        </p:nvSpPr>
        <p:spPr>
          <a:xfrm>
            <a:off x="1318437" y="2827634"/>
            <a:ext cx="10878357" cy="1712468"/>
          </a:xfrm>
          <a:custGeom>
            <a:avLst/>
            <a:gdLst>
              <a:gd name="connsiteX0" fmla="*/ 0 w 10869725"/>
              <a:gd name="connsiteY0" fmla="*/ 1672484 h 1672484"/>
              <a:gd name="connsiteX1" fmla="*/ 1988288 w 10869725"/>
              <a:gd name="connsiteY1" fmla="*/ 1364140 h 1672484"/>
              <a:gd name="connsiteX2" fmla="*/ 3657600 w 10869725"/>
              <a:gd name="connsiteY2" fmla="*/ 1002633 h 1672484"/>
              <a:gd name="connsiteX3" fmla="*/ 5603358 w 10869725"/>
              <a:gd name="connsiteY3" fmla="*/ 619861 h 1672484"/>
              <a:gd name="connsiteX4" fmla="*/ 7559749 w 10869725"/>
              <a:gd name="connsiteY4" fmla="*/ 481638 h 1672484"/>
              <a:gd name="connsiteX5" fmla="*/ 9558670 w 10869725"/>
              <a:gd name="connsiteY5" fmla="*/ 258354 h 1672484"/>
              <a:gd name="connsiteX6" fmla="*/ 10770781 w 10869725"/>
              <a:gd name="connsiteY6" fmla="*/ 13805 h 1672484"/>
              <a:gd name="connsiteX7" fmla="*/ 10802679 w 10869725"/>
              <a:gd name="connsiteY7" fmla="*/ 24438 h 1672484"/>
              <a:gd name="connsiteX0" fmla="*/ 0 w 10770781"/>
              <a:gd name="connsiteY0" fmla="*/ 1658679 h 1658679"/>
              <a:gd name="connsiteX1" fmla="*/ 1988288 w 10770781"/>
              <a:gd name="connsiteY1" fmla="*/ 1350335 h 1658679"/>
              <a:gd name="connsiteX2" fmla="*/ 3657600 w 10770781"/>
              <a:gd name="connsiteY2" fmla="*/ 988828 h 1658679"/>
              <a:gd name="connsiteX3" fmla="*/ 5603358 w 10770781"/>
              <a:gd name="connsiteY3" fmla="*/ 606056 h 1658679"/>
              <a:gd name="connsiteX4" fmla="*/ 7559749 w 10770781"/>
              <a:gd name="connsiteY4" fmla="*/ 467833 h 1658679"/>
              <a:gd name="connsiteX5" fmla="*/ 9558670 w 10770781"/>
              <a:gd name="connsiteY5" fmla="*/ 244549 h 1658679"/>
              <a:gd name="connsiteX6" fmla="*/ 10770781 w 10770781"/>
              <a:gd name="connsiteY6" fmla="*/ 0 h 1658679"/>
              <a:gd name="connsiteX0" fmla="*/ 0 w 10864910"/>
              <a:gd name="connsiteY0" fmla="*/ 1418639 h 1418639"/>
              <a:gd name="connsiteX1" fmla="*/ 1988288 w 10864910"/>
              <a:gd name="connsiteY1" fmla="*/ 1110295 h 1418639"/>
              <a:gd name="connsiteX2" fmla="*/ 3657600 w 10864910"/>
              <a:gd name="connsiteY2" fmla="*/ 748788 h 1418639"/>
              <a:gd name="connsiteX3" fmla="*/ 5603358 w 10864910"/>
              <a:gd name="connsiteY3" fmla="*/ 366016 h 1418639"/>
              <a:gd name="connsiteX4" fmla="*/ 7559749 w 10864910"/>
              <a:gd name="connsiteY4" fmla="*/ 227793 h 1418639"/>
              <a:gd name="connsiteX5" fmla="*/ 9558670 w 10864910"/>
              <a:gd name="connsiteY5" fmla="*/ 4509 h 1418639"/>
              <a:gd name="connsiteX6" fmla="*/ 10864910 w 10864910"/>
              <a:gd name="connsiteY6" fmla="*/ 55795 h 1418639"/>
              <a:gd name="connsiteX0" fmla="*/ 0 w 10878357"/>
              <a:gd name="connsiteY0" fmla="*/ 1712468 h 1712468"/>
              <a:gd name="connsiteX1" fmla="*/ 1988288 w 10878357"/>
              <a:gd name="connsiteY1" fmla="*/ 1404124 h 1712468"/>
              <a:gd name="connsiteX2" fmla="*/ 3657600 w 10878357"/>
              <a:gd name="connsiteY2" fmla="*/ 1042617 h 1712468"/>
              <a:gd name="connsiteX3" fmla="*/ 5603358 w 10878357"/>
              <a:gd name="connsiteY3" fmla="*/ 659845 h 1712468"/>
              <a:gd name="connsiteX4" fmla="*/ 7559749 w 10878357"/>
              <a:gd name="connsiteY4" fmla="*/ 521622 h 1712468"/>
              <a:gd name="connsiteX5" fmla="*/ 9558670 w 10878357"/>
              <a:gd name="connsiteY5" fmla="*/ 298338 h 1712468"/>
              <a:gd name="connsiteX6" fmla="*/ 10878357 w 10878357"/>
              <a:gd name="connsiteY6" fmla="*/ 0 h 1712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78357" h="1712468">
                <a:moveTo>
                  <a:pt x="0" y="1712468"/>
                </a:moveTo>
                <a:cubicBezTo>
                  <a:pt x="689344" y="1614117"/>
                  <a:pt x="1378688" y="1515766"/>
                  <a:pt x="1988288" y="1404124"/>
                </a:cubicBezTo>
                <a:cubicBezTo>
                  <a:pt x="2597888" y="1292482"/>
                  <a:pt x="3657600" y="1042617"/>
                  <a:pt x="3657600" y="1042617"/>
                </a:cubicBezTo>
                <a:cubicBezTo>
                  <a:pt x="4260112" y="918571"/>
                  <a:pt x="4953000" y="746677"/>
                  <a:pt x="5603358" y="659845"/>
                </a:cubicBezTo>
                <a:cubicBezTo>
                  <a:pt x="6253716" y="573013"/>
                  <a:pt x="6900530" y="581873"/>
                  <a:pt x="7559749" y="521622"/>
                </a:cubicBezTo>
                <a:cubicBezTo>
                  <a:pt x="8218968" y="461371"/>
                  <a:pt x="9005569" y="385275"/>
                  <a:pt x="9558670" y="298338"/>
                </a:cubicBezTo>
                <a:cubicBezTo>
                  <a:pt x="10111771" y="211401"/>
                  <a:pt x="10671022" y="38986"/>
                  <a:pt x="10878357" y="0"/>
                </a:cubicBezTo>
              </a:path>
            </a:pathLst>
          </a:cu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p:cNvGrpSpPr/>
          <p:nvPr/>
        </p:nvGrpSpPr>
        <p:grpSpPr>
          <a:xfrm>
            <a:off x="360897" y="4698591"/>
            <a:ext cx="11313968" cy="498470"/>
            <a:chOff x="360897" y="4081901"/>
            <a:chExt cx="11313968" cy="498470"/>
          </a:xfrm>
        </p:grpSpPr>
        <p:sp>
          <p:nvSpPr>
            <p:cNvPr id="30" name="Rectangle 29"/>
            <p:cNvSpPr/>
            <p:nvPr/>
          </p:nvSpPr>
          <p:spPr>
            <a:xfrm>
              <a:off x="2266021" y="4240806"/>
              <a:ext cx="1540443" cy="307777"/>
            </a:xfrm>
            <a:prstGeom prst="rect">
              <a:avLst/>
            </a:prstGeom>
            <a:ln>
              <a:noFill/>
            </a:ln>
          </p:spPr>
          <p:txBody>
            <a:bodyPr wrap="square" lIns="0" tIns="0" rIns="0" bIns="0">
              <a:spAutoFit/>
            </a:bodyPr>
            <a:lstStyle/>
            <a:p>
              <a:pPr algn="ctr">
                <a:spcBef>
                  <a:spcPts val="1200"/>
                </a:spcBef>
                <a:defRPr/>
              </a:pPr>
              <a:r>
                <a:rPr lang="en-US" sz="2000" kern="0" dirty="0">
                  <a:cs typeface="Arial"/>
                </a:rPr>
                <a:t>4%</a:t>
              </a:r>
            </a:p>
          </p:txBody>
        </p:sp>
        <p:sp>
          <p:nvSpPr>
            <p:cNvPr id="31" name="Rectangle 30"/>
            <p:cNvSpPr/>
            <p:nvPr/>
          </p:nvSpPr>
          <p:spPr>
            <a:xfrm>
              <a:off x="4221241" y="4240806"/>
              <a:ext cx="1540443" cy="307777"/>
            </a:xfrm>
            <a:prstGeom prst="rect">
              <a:avLst/>
            </a:prstGeom>
            <a:ln>
              <a:noFill/>
            </a:ln>
          </p:spPr>
          <p:txBody>
            <a:bodyPr wrap="square" lIns="0" tIns="0" rIns="0" bIns="0">
              <a:spAutoFit/>
            </a:bodyPr>
            <a:lstStyle/>
            <a:p>
              <a:pPr algn="ctr">
                <a:spcBef>
                  <a:spcPts val="1200"/>
                </a:spcBef>
                <a:defRPr/>
              </a:pPr>
              <a:r>
                <a:rPr lang="en-US" sz="2000" kern="0" dirty="0">
                  <a:cs typeface="Arial"/>
                </a:rPr>
                <a:t>11%</a:t>
              </a:r>
            </a:p>
          </p:txBody>
        </p:sp>
        <p:sp>
          <p:nvSpPr>
            <p:cNvPr id="32" name="Rectangle 31"/>
            <p:cNvSpPr/>
            <p:nvPr/>
          </p:nvSpPr>
          <p:spPr>
            <a:xfrm>
              <a:off x="6200025" y="4240806"/>
              <a:ext cx="1540443" cy="307777"/>
            </a:xfrm>
            <a:prstGeom prst="rect">
              <a:avLst/>
            </a:prstGeom>
            <a:ln>
              <a:noFill/>
            </a:ln>
          </p:spPr>
          <p:txBody>
            <a:bodyPr wrap="square" lIns="0" tIns="0" rIns="0" bIns="0">
              <a:spAutoFit/>
            </a:bodyPr>
            <a:lstStyle/>
            <a:p>
              <a:pPr algn="ctr">
                <a:spcBef>
                  <a:spcPts val="1200"/>
                </a:spcBef>
                <a:defRPr/>
              </a:pPr>
              <a:r>
                <a:rPr lang="en-US" sz="2000" kern="0" dirty="0">
                  <a:cs typeface="Arial"/>
                </a:rPr>
                <a:t>29%</a:t>
              </a:r>
            </a:p>
          </p:txBody>
        </p:sp>
        <p:sp>
          <p:nvSpPr>
            <p:cNvPr id="33" name="Rectangle 32"/>
            <p:cNvSpPr/>
            <p:nvPr/>
          </p:nvSpPr>
          <p:spPr>
            <a:xfrm>
              <a:off x="8156929" y="4240806"/>
              <a:ext cx="1540443" cy="307777"/>
            </a:xfrm>
            <a:prstGeom prst="rect">
              <a:avLst/>
            </a:prstGeom>
            <a:ln>
              <a:noFill/>
            </a:ln>
          </p:spPr>
          <p:txBody>
            <a:bodyPr wrap="square" lIns="0" tIns="0" rIns="0" bIns="0">
              <a:spAutoFit/>
            </a:bodyPr>
            <a:lstStyle/>
            <a:p>
              <a:pPr algn="ctr">
                <a:spcBef>
                  <a:spcPts val="1200"/>
                </a:spcBef>
                <a:defRPr/>
              </a:pPr>
              <a:r>
                <a:rPr lang="en-US" sz="2000" kern="0" dirty="0">
                  <a:cs typeface="Arial"/>
                </a:rPr>
                <a:t>30%</a:t>
              </a:r>
            </a:p>
          </p:txBody>
        </p:sp>
        <p:sp>
          <p:nvSpPr>
            <p:cNvPr id="34" name="Rectangle 33"/>
            <p:cNvSpPr/>
            <p:nvPr/>
          </p:nvSpPr>
          <p:spPr>
            <a:xfrm>
              <a:off x="10134422" y="4240806"/>
              <a:ext cx="1540443" cy="307777"/>
            </a:xfrm>
            <a:prstGeom prst="rect">
              <a:avLst/>
            </a:prstGeom>
            <a:ln>
              <a:noFill/>
            </a:ln>
          </p:spPr>
          <p:txBody>
            <a:bodyPr wrap="square" lIns="0" tIns="0" rIns="0" bIns="0">
              <a:spAutoFit/>
            </a:bodyPr>
            <a:lstStyle/>
            <a:p>
              <a:pPr algn="ctr">
                <a:spcBef>
                  <a:spcPts val="1200"/>
                </a:spcBef>
                <a:defRPr/>
              </a:pPr>
              <a:r>
                <a:rPr lang="en-US" sz="2000" kern="0" dirty="0">
                  <a:cs typeface="Arial"/>
                </a:rPr>
                <a:t>26%</a:t>
              </a:r>
            </a:p>
          </p:txBody>
        </p:sp>
        <p:sp>
          <p:nvSpPr>
            <p:cNvPr id="35" name="Rectangle 34"/>
            <p:cNvSpPr/>
            <p:nvPr/>
          </p:nvSpPr>
          <p:spPr>
            <a:xfrm>
              <a:off x="360897" y="4081901"/>
              <a:ext cx="1761590" cy="498470"/>
            </a:xfrm>
            <a:prstGeom prst="rect">
              <a:avLst/>
            </a:prstGeom>
            <a:noFill/>
            <a:ln w="25400" cap="flat" cmpd="sng" algn="ctr">
              <a:noFill/>
              <a:prstDash val="solid"/>
            </a:ln>
            <a:effectLst/>
          </p:spPr>
          <p:txBody>
            <a:bodyPr wrap="square" lIns="0" tIns="0" rIns="0" bIns="0" rtlCol="0" anchor="t">
              <a:spAutoFit/>
            </a:bodyPr>
            <a:lstStyle/>
            <a:p>
              <a:pPr>
                <a:lnSpc>
                  <a:spcPct val="80000"/>
                </a:lnSpc>
                <a:defRPr/>
              </a:pPr>
              <a:r>
                <a:rPr lang="en-US" sz="2000" b="1" kern="0" cap="all" dirty="0">
                  <a:latin typeface="Arial Black" panose="020B0A04020102020204" pitchFamily="34" charset="0"/>
                  <a:cs typeface="Arial Black"/>
                </a:rPr>
                <a:t>5 years from now</a:t>
              </a:r>
            </a:p>
          </p:txBody>
        </p:sp>
        <p:sp>
          <p:nvSpPr>
            <p:cNvPr id="36" name="Down Arrow 35"/>
            <p:cNvSpPr/>
            <p:nvPr/>
          </p:nvSpPr>
          <p:spPr>
            <a:xfrm>
              <a:off x="2537264" y="4211814"/>
              <a:ext cx="274320" cy="36576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BD001D"/>
                </a:solidFill>
              </a:endParaRPr>
            </a:p>
          </p:txBody>
        </p:sp>
        <p:sp>
          <p:nvSpPr>
            <p:cNvPr id="37" name="Down Arrow 36"/>
            <p:cNvSpPr/>
            <p:nvPr/>
          </p:nvSpPr>
          <p:spPr>
            <a:xfrm>
              <a:off x="4463926" y="4211814"/>
              <a:ext cx="274320" cy="36576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BD001D"/>
                </a:solidFill>
              </a:endParaRPr>
            </a:p>
          </p:txBody>
        </p:sp>
        <p:sp>
          <p:nvSpPr>
            <p:cNvPr id="38" name="Up Arrow 37"/>
            <p:cNvSpPr/>
            <p:nvPr/>
          </p:nvSpPr>
          <p:spPr>
            <a:xfrm>
              <a:off x="6294474" y="4209932"/>
              <a:ext cx="276785" cy="369524"/>
            </a:xfrm>
            <a:prstGeom prst="upArrow">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9" name="Up Arrow 38"/>
            <p:cNvSpPr/>
            <p:nvPr/>
          </p:nvSpPr>
          <p:spPr>
            <a:xfrm>
              <a:off x="8341745" y="4209932"/>
              <a:ext cx="276785" cy="369524"/>
            </a:xfrm>
            <a:prstGeom prst="upArrow">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0" name="Up Arrow 39"/>
            <p:cNvSpPr/>
            <p:nvPr/>
          </p:nvSpPr>
          <p:spPr>
            <a:xfrm>
              <a:off x="10314421" y="4209932"/>
              <a:ext cx="276785" cy="369524"/>
            </a:xfrm>
            <a:prstGeom prst="upArrow">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cxnSp>
        <p:nvCxnSpPr>
          <p:cNvPr id="41" name="Straight Arrow Connector 40"/>
          <p:cNvCxnSpPr/>
          <p:nvPr/>
        </p:nvCxnSpPr>
        <p:spPr>
          <a:xfrm flipH="1">
            <a:off x="2987751" y="2004239"/>
            <a:ext cx="3840480" cy="212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7099033" y="2011330"/>
            <a:ext cx="4114800" cy="70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621397" y="1731650"/>
            <a:ext cx="2206834" cy="370660"/>
          </a:xfrm>
          <a:prstGeom prst="rect">
            <a:avLst/>
          </a:prstGeom>
          <a:noFill/>
        </p:spPr>
        <p:txBody>
          <a:bodyPr wrap="square" lIns="0" tIns="0" rIns="0" bIns="45720" rtlCol="0">
            <a:noAutofit/>
          </a:bodyPr>
          <a:lstStyle/>
          <a:p>
            <a:pPr algn="r"/>
            <a:r>
              <a:rPr lang="en-US" sz="1600" dirty="0"/>
              <a:t>Human-Centric</a:t>
            </a:r>
          </a:p>
        </p:txBody>
      </p:sp>
      <p:sp>
        <p:nvSpPr>
          <p:cNvPr id="44" name="TextBox 43"/>
          <p:cNvSpPr txBox="1"/>
          <p:nvPr/>
        </p:nvSpPr>
        <p:spPr>
          <a:xfrm>
            <a:off x="7099033" y="1731650"/>
            <a:ext cx="2206834" cy="370660"/>
          </a:xfrm>
          <a:prstGeom prst="rect">
            <a:avLst/>
          </a:prstGeom>
          <a:noFill/>
        </p:spPr>
        <p:txBody>
          <a:bodyPr wrap="square" lIns="0" tIns="0" rIns="0" bIns="45720" rtlCol="0">
            <a:noAutofit/>
          </a:bodyPr>
          <a:lstStyle/>
          <a:p>
            <a:r>
              <a:rPr lang="en-US" sz="1600" dirty="0"/>
              <a:t>Machine-Centric</a:t>
            </a:r>
          </a:p>
        </p:txBody>
      </p:sp>
    </p:spTree>
    <p:extLst>
      <p:ext uri="{BB962C8B-B14F-4D97-AF65-F5344CB8AC3E}">
        <p14:creationId xmlns:p14="http://schemas.microsoft.com/office/powerpoint/2010/main" val="451973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6"/>
          </p:nvPr>
        </p:nvSpPr>
        <p:spPr/>
        <p:txBody>
          <a:bodyPr/>
          <a:lstStyle/>
          <a:p>
            <a:r>
              <a:rPr lang="en-US" dirty="0"/>
              <a:t>Copyright © 2017 Accenture. All rights reserved.</a:t>
            </a:r>
          </a:p>
        </p:txBody>
      </p:sp>
      <p:sp>
        <p:nvSpPr>
          <p:cNvPr id="5" name="Slide Number Placeholder 4"/>
          <p:cNvSpPr>
            <a:spLocks noGrp="1"/>
          </p:cNvSpPr>
          <p:nvPr>
            <p:ph type="sldNum" sz="quarter" idx="17"/>
          </p:nvPr>
        </p:nvSpPr>
        <p:spPr/>
        <p:txBody>
          <a:bodyPr/>
          <a:lstStyle/>
          <a:p>
            <a:fld id="{4F9AC08D-23A9-440E-BCB9-AA1E9877CC38}" type="slidenum">
              <a:rPr lang="en-US" smtClean="0"/>
              <a:pPr/>
              <a:t>14</a:t>
            </a:fld>
            <a:endParaRPr lang="en-US" dirty="0"/>
          </a:p>
        </p:txBody>
      </p:sp>
      <p:sp>
        <p:nvSpPr>
          <p:cNvPr id="3" name="Title 2"/>
          <p:cNvSpPr>
            <a:spLocks noGrp="1"/>
          </p:cNvSpPr>
          <p:nvPr>
            <p:ph type="title"/>
          </p:nvPr>
        </p:nvSpPr>
        <p:spPr>
          <a:xfrm>
            <a:off x="381000" y="318653"/>
            <a:ext cx="11430000" cy="990601"/>
          </a:xfrm>
        </p:spPr>
        <p:txBody>
          <a:bodyPr>
            <a:normAutofit/>
          </a:bodyPr>
          <a:lstStyle/>
          <a:p>
            <a:r>
              <a:rPr lang="en-US" dirty="0"/>
              <a:t>And recasting the skilled </a:t>
            </a:r>
            <a:br>
              <a:rPr lang="en-US" dirty="0"/>
            </a:br>
            <a:r>
              <a:rPr lang="en-US" dirty="0"/>
              <a:t>needed in 2020</a:t>
            </a:r>
          </a:p>
        </p:txBody>
      </p:sp>
      <p:sp>
        <p:nvSpPr>
          <p:cNvPr id="22" name="Rectangle 21"/>
          <p:cNvSpPr/>
          <p:nvPr/>
        </p:nvSpPr>
        <p:spPr>
          <a:xfrm>
            <a:off x="1149939" y="1381036"/>
            <a:ext cx="4990961" cy="6078587"/>
          </a:xfrm>
          <a:prstGeom prst="rect">
            <a:avLst/>
          </a:prstGeom>
        </p:spPr>
        <p:txBody>
          <a:bodyPr wrap="square">
            <a:spAutoFit/>
          </a:bodyPr>
          <a:lstStyle/>
          <a:p>
            <a:pPr fontAlgn="base">
              <a:lnSpc>
                <a:spcPct val="120000"/>
              </a:lnSpc>
              <a:spcBef>
                <a:spcPct val="0"/>
              </a:spcBef>
              <a:spcAft>
                <a:spcPts val="600"/>
              </a:spcAft>
            </a:pPr>
            <a:r>
              <a:rPr lang="en-US" sz="2000" dirty="0">
                <a:solidFill>
                  <a:srgbClr val="FFD42E"/>
                </a:solidFill>
                <a:latin typeface="Arial Black"/>
                <a:ea typeface="ＭＳ Ｐゴシック" charset="0"/>
                <a:cs typeface="Arial" panose="020B0604020202020204" pitchFamily="34" charset="0"/>
              </a:rPr>
              <a:t>TODAY</a:t>
            </a:r>
            <a:endParaRPr lang="en-US" sz="2000" dirty="0">
              <a:solidFill>
                <a:srgbClr val="FFD42E"/>
              </a:solidFill>
              <a:latin typeface="+mj-lt"/>
              <a:ea typeface="ＭＳ Ｐゴシック" charset="0"/>
              <a:cs typeface="Arial" panose="020B0604020202020204" pitchFamily="34" charset="0"/>
            </a:endParaRPr>
          </a:p>
          <a:p>
            <a:pPr fontAlgn="base">
              <a:lnSpc>
                <a:spcPct val="120000"/>
              </a:lnSpc>
              <a:spcBef>
                <a:spcPct val="0"/>
              </a:spcBef>
              <a:spcAft>
                <a:spcPts val="600"/>
              </a:spcAft>
            </a:pPr>
            <a:r>
              <a:rPr lang="en-US" sz="2000" dirty="0">
                <a:solidFill>
                  <a:srgbClr val="FFD42E"/>
                </a:solidFill>
                <a:latin typeface="+mj-lt"/>
                <a:ea typeface="ＭＳ Ｐゴシック" charset="0"/>
                <a:cs typeface="Arial" panose="020B0604020202020204" pitchFamily="34" charset="0"/>
              </a:rPr>
              <a:t>1.</a:t>
            </a:r>
            <a:r>
              <a:rPr lang="en-US" sz="2000" dirty="0">
                <a:latin typeface="+mj-lt"/>
                <a:ea typeface="ＭＳ Ｐゴシック" charset="0"/>
                <a:cs typeface="Arial" panose="020B0604020202020204" pitchFamily="34" charset="0"/>
              </a:rPr>
              <a:t> </a:t>
            </a:r>
            <a:r>
              <a:rPr lang="en-US" sz="2000" dirty="0">
                <a:ea typeface="ＭＳ Ｐゴシック" charset="0"/>
                <a:cs typeface="Arial" panose="020B0604020202020204" pitchFamily="34" charset="0"/>
              </a:rPr>
              <a:t>Complex problem solving</a:t>
            </a:r>
          </a:p>
          <a:p>
            <a:pPr fontAlgn="base">
              <a:lnSpc>
                <a:spcPct val="120000"/>
              </a:lnSpc>
              <a:spcBef>
                <a:spcPct val="0"/>
              </a:spcBef>
              <a:spcAft>
                <a:spcPts val="600"/>
              </a:spcAft>
            </a:pPr>
            <a:r>
              <a:rPr lang="en-US" sz="2000" dirty="0">
                <a:solidFill>
                  <a:srgbClr val="FFD42E"/>
                </a:solidFill>
                <a:latin typeface="+mj-lt"/>
                <a:ea typeface="ＭＳ Ｐゴシック" charset="0"/>
                <a:cs typeface="Arial" panose="020B0604020202020204" pitchFamily="34" charset="0"/>
              </a:rPr>
              <a:t>2. </a:t>
            </a:r>
            <a:r>
              <a:rPr lang="en-US" sz="2000" dirty="0">
                <a:ea typeface="ＭＳ Ｐゴシック" charset="0"/>
                <a:cs typeface="Arial" panose="020B0604020202020204" pitchFamily="34" charset="0"/>
              </a:rPr>
              <a:t>Coordinating with others</a:t>
            </a:r>
          </a:p>
          <a:p>
            <a:pPr fontAlgn="base">
              <a:lnSpc>
                <a:spcPct val="120000"/>
              </a:lnSpc>
              <a:spcBef>
                <a:spcPct val="0"/>
              </a:spcBef>
              <a:spcAft>
                <a:spcPts val="600"/>
              </a:spcAft>
            </a:pPr>
            <a:r>
              <a:rPr lang="en-US" sz="2000" dirty="0">
                <a:solidFill>
                  <a:srgbClr val="FFD42E"/>
                </a:solidFill>
                <a:latin typeface="+mj-lt"/>
                <a:ea typeface="ＭＳ Ｐゴシック" charset="0"/>
                <a:cs typeface="Arial" panose="020B0604020202020204" pitchFamily="34" charset="0"/>
              </a:rPr>
              <a:t>3. </a:t>
            </a:r>
            <a:r>
              <a:rPr lang="en-US" sz="2000" dirty="0">
                <a:ea typeface="ＭＳ Ｐゴシック" charset="0"/>
                <a:cs typeface="Arial" panose="020B0604020202020204" pitchFamily="34" charset="0"/>
              </a:rPr>
              <a:t>People Management</a:t>
            </a:r>
          </a:p>
          <a:p>
            <a:pPr fontAlgn="base">
              <a:lnSpc>
                <a:spcPct val="120000"/>
              </a:lnSpc>
              <a:spcBef>
                <a:spcPct val="0"/>
              </a:spcBef>
              <a:spcAft>
                <a:spcPts val="600"/>
              </a:spcAft>
            </a:pPr>
            <a:r>
              <a:rPr lang="en-US" sz="2000" dirty="0">
                <a:solidFill>
                  <a:srgbClr val="FFD42E"/>
                </a:solidFill>
                <a:latin typeface="+mj-lt"/>
                <a:ea typeface="ＭＳ Ｐゴシック" charset="0"/>
                <a:cs typeface="Arial" panose="020B0604020202020204" pitchFamily="34" charset="0"/>
              </a:rPr>
              <a:t>4. </a:t>
            </a:r>
            <a:r>
              <a:rPr lang="en-US" sz="2000" dirty="0">
                <a:ea typeface="ＭＳ Ｐゴシック" charset="0"/>
                <a:cs typeface="Arial" panose="020B0604020202020204" pitchFamily="34" charset="0"/>
              </a:rPr>
              <a:t>Critical Thinking</a:t>
            </a:r>
          </a:p>
          <a:p>
            <a:pPr fontAlgn="base">
              <a:lnSpc>
                <a:spcPct val="120000"/>
              </a:lnSpc>
              <a:spcBef>
                <a:spcPct val="0"/>
              </a:spcBef>
              <a:spcAft>
                <a:spcPts val="600"/>
              </a:spcAft>
            </a:pPr>
            <a:r>
              <a:rPr lang="en-US" sz="2000" dirty="0">
                <a:solidFill>
                  <a:srgbClr val="FFD42E"/>
                </a:solidFill>
                <a:latin typeface="+mj-lt"/>
                <a:ea typeface="ＭＳ Ｐゴシック" charset="0"/>
                <a:cs typeface="Arial" panose="020B0604020202020204" pitchFamily="34" charset="0"/>
              </a:rPr>
              <a:t>5. </a:t>
            </a:r>
            <a:r>
              <a:rPr lang="en-US" sz="2000" dirty="0">
                <a:ea typeface="ＭＳ Ｐゴシック" charset="0"/>
                <a:cs typeface="Arial" panose="020B0604020202020204" pitchFamily="34" charset="0"/>
              </a:rPr>
              <a:t>Negotiation</a:t>
            </a:r>
          </a:p>
          <a:p>
            <a:pPr fontAlgn="base">
              <a:lnSpc>
                <a:spcPct val="120000"/>
              </a:lnSpc>
              <a:spcBef>
                <a:spcPct val="0"/>
              </a:spcBef>
              <a:spcAft>
                <a:spcPts val="600"/>
              </a:spcAft>
            </a:pPr>
            <a:r>
              <a:rPr lang="en-US" sz="2000" dirty="0">
                <a:solidFill>
                  <a:srgbClr val="FFD42E"/>
                </a:solidFill>
                <a:latin typeface="+mj-lt"/>
                <a:ea typeface="ＭＳ Ｐゴシック" charset="0"/>
                <a:cs typeface="Arial" panose="020B0604020202020204" pitchFamily="34" charset="0"/>
              </a:rPr>
              <a:t>6. </a:t>
            </a:r>
            <a:r>
              <a:rPr lang="en-US" sz="2000" dirty="0">
                <a:ea typeface="ＭＳ Ｐゴシック" charset="0"/>
                <a:cs typeface="Arial" panose="020B0604020202020204" pitchFamily="34" charset="0"/>
              </a:rPr>
              <a:t>Quality Control</a:t>
            </a:r>
          </a:p>
          <a:p>
            <a:pPr fontAlgn="base">
              <a:lnSpc>
                <a:spcPct val="120000"/>
              </a:lnSpc>
              <a:spcBef>
                <a:spcPct val="0"/>
              </a:spcBef>
              <a:spcAft>
                <a:spcPts val="600"/>
              </a:spcAft>
            </a:pPr>
            <a:r>
              <a:rPr lang="en-US" sz="2000" dirty="0">
                <a:solidFill>
                  <a:srgbClr val="FFD42E"/>
                </a:solidFill>
                <a:latin typeface="+mj-lt"/>
                <a:ea typeface="ＭＳ Ｐゴシック" charset="0"/>
                <a:cs typeface="Arial" panose="020B0604020202020204" pitchFamily="34" charset="0"/>
              </a:rPr>
              <a:t>7. </a:t>
            </a:r>
            <a:r>
              <a:rPr lang="en-US" sz="2000" dirty="0">
                <a:ea typeface="ＭＳ Ｐゴシック" charset="0"/>
                <a:cs typeface="Arial" panose="020B0604020202020204" pitchFamily="34" charset="0"/>
              </a:rPr>
              <a:t>Service Orientation</a:t>
            </a:r>
          </a:p>
          <a:p>
            <a:pPr fontAlgn="base">
              <a:lnSpc>
                <a:spcPct val="120000"/>
              </a:lnSpc>
              <a:spcBef>
                <a:spcPct val="0"/>
              </a:spcBef>
              <a:spcAft>
                <a:spcPts val="600"/>
              </a:spcAft>
            </a:pPr>
            <a:r>
              <a:rPr lang="en-US" sz="2000" dirty="0">
                <a:solidFill>
                  <a:srgbClr val="FFD42E"/>
                </a:solidFill>
                <a:latin typeface="+mj-lt"/>
                <a:ea typeface="ＭＳ Ｐゴシック" charset="0"/>
                <a:cs typeface="Arial" panose="020B0604020202020204" pitchFamily="34" charset="0"/>
              </a:rPr>
              <a:t>8. </a:t>
            </a:r>
            <a:r>
              <a:rPr lang="en-US" sz="2000" dirty="0">
                <a:ea typeface="ＭＳ Ｐゴシック" charset="0"/>
                <a:cs typeface="Arial" panose="020B0604020202020204" pitchFamily="34" charset="0"/>
              </a:rPr>
              <a:t>Judgment and Decision Making</a:t>
            </a:r>
          </a:p>
          <a:p>
            <a:pPr fontAlgn="base">
              <a:lnSpc>
                <a:spcPct val="120000"/>
              </a:lnSpc>
              <a:spcBef>
                <a:spcPct val="0"/>
              </a:spcBef>
              <a:spcAft>
                <a:spcPts val="600"/>
              </a:spcAft>
            </a:pPr>
            <a:r>
              <a:rPr lang="en-US" sz="2000" dirty="0">
                <a:solidFill>
                  <a:srgbClr val="FFD42E"/>
                </a:solidFill>
                <a:latin typeface="+mj-lt"/>
                <a:ea typeface="ＭＳ Ｐゴシック" charset="0"/>
                <a:cs typeface="Arial" panose="020B0604020202020204" pitchFamily="34" charset="0"/>
              </a:rPr>
              <a:t>9. </a:t>
            </a:r>
            <a:r>
              <a:rPr lang="en-US" sz="2000" dirty="0">
                <a:ea typeface="ＭＳ Ｐゴシック" charset="0"/>
                <a:cs typeface="Arial" panose="020B0604020202020204" pitchFamily="34" charset="0"/>
              </a:rPr>
              <a:t>Active Learning</a:t>
            </a:r>
          </a:p>
          <a:p>
            <a:pPr fontAlgn="base">
              <a:lnSpc>
                <a:spcPct val="120000"/>
              </a:lnSpc>
              <a:spcBef>
                <a:spcPct val="0"/>
              </a:spcBef>
              <a:spcAft>
                <a:spcPts val="600"/>
              </a:spcAft>
            </a:pPr>
            <a:r>
              <a:rPr lang="en-US" sz="2000" dirty="0">
                <a:solidFill>
                  <a:srgbClr val="FFD42E"/>
                </a:solidFill>
                <a:latin typeface="+mj-lt"/>
                <a:ea typeface="ＭＳ Ｐゴシック" charset="0"/>
                <a:cs typeface="Arial" panose="020B0604020202020204" pitchFamily="34" charset="0"/>
              </a:rPr>
              <a:t>10. </a:t>
            </a:r>
            <a:r>
              <a:rPr lang="en-US" sz="2000" dirty="0">
                <a:ea typeface="ＭＳ Ｐゴシック" charset="0"/>
                <a:cs typeface="Arial" panose="020B0604020202020204" pitchFamily="34" charset="0"/>
              </a:rPr>
              <a:t>Creativity</a:t>
            </a:r>
          </a:p>
          <a:p>
            <a:pPr fontAlgn="base">
              <a:spcBef>
                <a:spcPct val="0"/>
              </a:spcBef>
              <a:spcAft>
                <a:spcPts val="600"/>
              </a:spcAft>
            </a:pPr>
            <a:endParaRPr lang="en-US" sz="2000" dirty="0">
              <a:latin typeface="+mj-lt"/>
              <a:ea typeface="ＭＳ Ｐゴシック" charset="0"/>
              <a:cs typeface="Arial" panose="020B0604020202020204" pitchFamily="34" charset="0"/>
            </a:endParaRPr>
          </a:p>
          <a:p>
            <a:pPr fontAlgn="base">
              <a:spcBef>
                <a:spcPct val="0"/>
              </a:spcBef>
              <a:spcAft>
                <a:spcPts val="600"/>
              </a:spcAft>
            </a:pPr>
            <a:endParaRPr lang="en-US" sz="2000" dirty="0">
              <a:latin typeface="+mj-lt"/>
              <a:ea typeface="ＭＳ Ｐゴシック" charset="0"/>
              <a:cs typeface="Arial" panose="020B0604020202020204" pitchFamily="34" charset="0"/>
            </a:endParaRPr>
          </a:p>
          <a:p>
            <a:pPr fontAlgn="base">
              <a:spcBef>
                <a:spcPct val="0"/>
              </a:spcBef>
              <a:spcAft>
                <a:spcPts val="600"/>
              </a:spcAft>
            </a:pPr>
            <a:endParaRPr lang="en-US" sz="2000" dirty="0">
              <a:latin typeface="+mj-lt"/>
              <a:ea typeface="ＭＳ Ｐゴシック" charset="0"/>
              <a:cs typeface="Arial" panose="020B0604020202020204" pitchFamily="34" charset="0"/>
            </a:endParaRPr>
          </a:p>
        </p:txBody>
      </p:sp>
      <p:sp>
        <p:nvSpPr>
          <p:cNvPr id="23" name="Rectangle 22"/>
          <p:cNvSpPr/>
          <p:nvPr/>
        </p:nvSpPr>
        <p:spPr>
          <a:xfrm>
            <a:off x="6715545" y="1314239"/>
            <a:ext cx="4976528" cy="4924425"/>
          </a:xfrm>
          <a:prstGeom prst="rect">
            <a:avLst/>
          </a:prstGeom>
        </p:spPr>
        <p:txBody>
          <a:bodyPr wrap="square">
            <a:spAutoFit/>
          </a:bodyPr>
          <a:lstStyle/>
          <a:p>
            <a:pPr fontAlgn="base">
              <a:lnSpc>
                <a:spcPct val="120000"/>
              </a:lnSpc>
              <a:spcBef>
                <a:spcPct val="0"/>
              </a:spcBef>
              <a:spcAft>
                <a:spcPts val="600"/>
              </a:spcAft>
            </a:pPr>
            <a:r>
              <a:rPr lang="en-US" sz="2000" dirty="0">
                <a:solidFill>
                  <a:srgbClr val="FF9500"/>
                </a:solidFill>
                <a:latin typeface="Arial Black" panose="020B0A04020102020204" pitchFamily="34" charset="0"/>
                <a:ea typeface="ＭＳ Ｐゴシック" charset="0"/>
                <a:cs typeface="Arial" panose="020B0604020202020204" pitchFamily="34" charset="0"/>
              </a:rPr>
              <a:t>2020</a:t>
            </a:r>
            <a:endParaRPr lang="en-US" sz="2000" dirty="0">
              <a:latin typeface="+mj-lt"/>
              <a:ea typeface="ＭＳ Ｐゴシック" charset="0"/>
              <a:cs typeface="Arial" panose="020B0604020202020204" pitchFamily="34" charset="0"/>
            </a:endParaRPr>
          </a:p>
          <a:p>
            <a:pPr fontAlgn="base">
              <a:lnSpc>
                <a:spcPct val="120000"/>
              </a:lnSpc>
              <a:spcBef>
                <a:spcPct val="0"/>
              </a:spcBef>
              <a:spcAft>
                <a:spcPts val="600"/>
              </a:spcAft>
            </a:pPr>
            <a:r>
              <a:rPr lang="en-US" sz="2000" dirty="0">
                <a:solidFill>
                  <a:srgbClr val="FF9500"/>
                </a:solidFill>
                <a:latin typeface="+mj-lt"/>
                <a:ea typeface="ＭＳ Ｐゴシック" charset="0"/>
                <a:cs typeface="Arial" panose="020B0604020202020204" pitchFamily="34" charset="0"/>
              </a:rPr>
              <a:t>1. </a:t>
            </a:r>
            <a:r>
              <a:rPr lang="en-US" sz="2000" dirty="0">
                <a:ea typeface="ＭＳ Ｐゴシック" charset="0"/>
                <a:cs typeface="Arial" panose="020B0604020202020204" pitchFamily="34" charset="0"/>
              </a:rPr>
              <a:t>Complex problem solving</a:t>
            </a:r>
          </a:p>
          <a:p>
            <a:pPr fontAlgn="base">
              <a:lnSpc>
                <a:spcPct val="120000"/>
              </a:lnSpc>
              <a:spcBef>
                <a:spcPct val="0"/>
              </a:spcBef>
              <a:spcAft>
                <a:spcPts val="600"/>
              </a:spcAft>
            </a:pPr>
            <a:r>
              <a:rPr lang="en-US" sz="2000" dirty="0">
                <a:solidFill>
                  <a:srgbClr val="FF9500"/>
                </a:solidFill>
                <a:latin typeface="+mj-lt"/>
                <a:ea typeface="ＭＳ Ｐゴシック" charset="0"/>
                <a:cs typeface="Arial" panose="020B0604020202020204" pitchFamily="34" charset="0"/>
              </a:rPr>
              <a:t>2. </a:t>
            </a:r>
            <a:r>
              <a:rPr lang="en-US" sz="2000" dirty="0">
                <a:ea typeface="ＭＳ Ｐゴシック" charset="0"/>
                <a:cs typeface="Arial" panose="020B0604020202020204" pitchFamily="34" charset="0"/>
              </a:rPr>
              <a:t>Critical Thinking</a:t>
            </a:r>
          </a:p>
          <a:p>
            <a:pPr fontAlgn="base">
              <a:lnSpc>
                <a:spcPct val="120000"/>
              </a:lnSpc>
              <a:spcBef>
                <a:spcPct val="0"/>
              </a:spcBef>
              <a:spcAft>
                <a:spcPts val="600"/>
              </a:spcAft>
            </a:pPr>
            <a:r>
              <a:rPr lang="en-US" sz="2000" dirty="0">
                <a:solidFill>
                  <a:srgbClr val="FF9500"/>
                </a:solidFill>
                <a:latin typeface="+mj-lt"/>
                <a:ea typeface="ＭＳ Ｐゴシック" charset="0"/>
                <a:cs typeface="Arial" panose="020B0604020202020204" pitchFamily="34" charset="0"/>
              </a:rPr>
              <a:t>3. </a:t>
            </a:r>
            <a:r>
              <a:rPr lang="en-US" sz="2000" dirty="0">
                <a:ea typeface="ＭＳ Ｐゴシック" charset="0"/>
                <a:cs typeface="Arial" panose="020B0604020202020204" pitchFamily="34" charset="0"/>
              </a:rPr>
              <a:t>Creativity</a:t>
            </a:r>
          </a:p>
          <a:p>
            <a:pPr fontAlgn="base">
              <a:lnSpc>
                <a:spcPct val="120000"/>
              </a:lnSpc>
              <a:spcBef>
                <a:spcPct val="0"/>
              </a:spcBef>
              <a:spcAft>
                <a:spcPts val="600"/>
              </a:spcAft>
            </a:pPr>
            <a:r>
              <a:rPr lang="en-US" sz="2000" dirty="0">
                <a:solidFill>
                  <a:srgbClr val="FF9500"/>
                </a:solidFill>
                <a:latin typeface="+mj-lt"/>
                <a:ea typeface="ＭＳ Ｐゴシック" charset="0"/>
                <a:cs typeface="Arial" panose="020B0604020202020204" pitchFamily="34" charset="0"/>
              </a:rPr>
              <a:t>4. </a:t>
            </a:r>
            <a:r>
              <a:rPr lang="en-US" sz="2000" dirty="0">
                <a:ea typeface="ＭＳ Ｐゴシック" charset="0"/>
                <a:cs typeface="Arial" panose="020B0604020202020204" pitchFamily="34" charset="0"/>
              </a:rPr>
              <a:t>People Management</a:t>
            </a:r>
          </a:p>
          <a:p>
            <a:pPr fontAlgn="base">
              <a:lnSpc>
                <a:spcPct val="120000"/>
              </a:lnSpc>
              <a:spcBef>
                <a:spcPct val="0"/>
              </a:spcBef>
              <a:spcAft>
                <a:spcPts val="600"/>
              </a:spcAft>
            </a:pPr>
            <a:r>
              <a:rPr lang="en-US" sz="2000" dirty="0">
                <a:solidFill>
                  <a:srgbClr val="FF9500"/>
                </a:solidFill>
                <a:latin typeface="+mj-lt"/>
                <a:ea typeface="ＭＳ Ｐゴシック" charset="0"/>
                <a:cs typeface="Arial" panose="020B0604020202020204" pitchFamily="34" charset="0"/>
              </a:rPr>
              <a:t>5. </a:t>
            </a:r>
            <a:r>
              <a:rPr lang="en-US" sz="2000" dirty="0">
                <a:ea typeface="ＭＳ Ｐゴシック" charset="0"/>
                <a:cs typeface="Arial" panose="020B0604020202020204" pitchFamily="34" charset="0"/>
              </a:rPr>
              <a:t>Coordinating with others</a:t>
            </a:r>
          </a:p>
          <a:p>
            <a:pPr fontAlgn="base">
              <a:lnSpc>
                <a:spcPct val="120000"/>
              </a:lnSpc>
              <a:spcBef>
                <a:spcPct val="0"/>
              </a:spcBef>
              <a:spcAft>
                <a:spcPts val="600"/>
              </a:spcAft>
            </a:pPr>
            <a:r>
              <a:rPr lang="en-US" sz="2000" dirty="0">
                <a:solidFill>
                  <a:srgbClr val="FF9500"/>
                </a:solidFill>
                <a:latin typeface="+mj-lt"/>
                <a:ea typeface="ＭＳ Ｐゴシック" charset="0"/>
                <a:cs typeface="Arial" panose="020B0604020202020204" pitchFamily="34" charset="0"/>
              </a:rPr>
              <a:t>6. </a:t>
            </a:r>
            <a:r>
              <a:rPr lang="en-US" sz="2000" dirty="0">
                <a:ea typeface="ＭＳ Ｐゴシック" charset="0"/>
                <a:cs typeface="Arial" panose="020B0604020202020204" pitchFamily="34" charset="0"/>
              </a:rPr>
              <a:t>Emotional Intelligence</a:t>
            </a:r>
          </a:p>
          <a:p>
            <a:pPr fontAlgn="base">
              <a:lnSpc>
                <a:spcPct val="120000"/>
              </a:lnSpc>
              <a:spcBef>
                <a:spcPct val="0"/>
              </a:spcBef>
              <a:spcAft>
                <a:spcPts val="600"/>
              </a:spcAft>
            </a:pPr>
            <a:r>
              <a:rPr lang="en-US" sz="2000" dirty="0">
                <a:solidFill>
                  <a:srgbClr val="FF9500"/>
                </a:solidFill>
                <a:latin typeface="+mj-lt"/>
                <a:ea typeface="ＭＳ Ｐゴシック" charset="0"/>
                <a:cs typeface="Arial" panose="020B0604020202020204" pitchFamily="34" charset="0"/>
              </a:rPr>
              <a:t>7. </a:t>
            </a:r>
            <a:r>
              <a:rPr lang="en-US" sz="2000" dirty="0">
                <a:ea typeface="ＭＳ Ｐゴシック" charset="0"/>
                <a:cs typeface="Arial" panose="020B0604020202020204" pitchFamily="34" charset="0"/>
              </a:rPr>
              <a:t>Judgment and Decision Making</a:t>
            </a:r>
          </a:p>
          <a:p>
            <a:pPr fontAlgn="base">
              <a:lnSpc>
                <a:spcPct val="120000"/>
              </a:lnSpc>
              <a:spcBef>
                <a:spcPct val="0"/>
              </a:spcBef>
              <a:spcAft>
                <a:spcPts val="600"/>
              </a:spcAft>
            </a:pPr>
            <a:r>
              <a:rPr lang="en-US" sz="2000" dirty="0">
                <a:solidFill>
                  <a:srgbClr val="FF9500"/>
                </a:solidFill>
                <a:latin typeface="+mj-lt"/>
                <a:ea typeface="ＭＳ Ｐゴシック" charset="0"/>
                <a:cs typeface="Arial" panose="020B0604020202020204" pitchFamily="34" charset="0"/>
              </a:rPr>
              <a:t>8. </a:t>
            </a:r>
            <a:r>
              <a:rPr lang="en-US" sz="2000" dirty="0">
                <a:ea typeface="ＭＳ Ｐゴシック" charset="0"/>
                <a:cs typeface="Arial" panose="020B0604020202020204" pitchFamily="34" charset="0"/>
              </a:rPr>
              <a:t>Service Orientation</a:t>
            </a:r>
          </a:p>
          <a:p>
            <a:pPr fontAlgn="base">
              <a:lnSpc>
                <a:spcPct val="120000"/>
              </a:lnSpc>
              <a:spcBef>
                <a:spcPct val="0"/>
              </a:spcBef>
              <a:spcAft>
                <a:spcPts val="600"/>
              </a:spcAft>
            </a:pPr>
            <a:r>
              <a:rPr lang="en-US" sz="2000" dirty="0">
                <a:solidFill>
                  <a:srgbClr val="FF9500"/>
                </a:solidFill>
                <a:latin typeface="+mj-lt"/>
                <a:ea typeface="ＭＳ Ｐゴシック" charset="0"/>
                <a:cs typeface="Arial" panose="020B0604020202020204" pitchFamily="34" charset="0"/>
              </a:rPr>
              <a:t>9. </a:t>
            </a:r>
            <a:r>
              <a:rPr lang="en-US" sz="2000" dirty="0">
                <a:ea typeface="ＭＳ Ｐゴシック" charset="0"/>
                <a:cs typeface="Arial" panose="020B0604020202020204" pitchFamily="34" charset="0"/>
              </a:rPr>
              <a:t>Negotiation</a:t>
            </a:r>
          </a:p>
          <a:p>
            <a:pPr fontAlgn="base">
              <a:lnSpc>
                <a:spcPct val="120000"/>
              </a:lnSpc>
              <a:spcBef>
                <a:spcPct val="0"/>
              </a:spcBef>
              <a:spcAft>
                <a:spcPts val="600"/>
              </a:spcAft>
            </a:pPr>
            <a:r>
              <a:rPr lang="en-US" sz="2000" dirty="0">
                <a:solidFill>
                  <a:srgbClr val="FF9500"/>
                </a:solidFill>
                <a:latin typeface="+mj-lt"/>
                <a:ea typeface="ＭＳ Ｐゴシック" charset="0"/>
                <a:cs typeface="Arial" panose="020B0604020202020204" pitchFamily="34" charset="0"/>
              </a:rPr>
              <a:t>10. </a:t>
            </a:r>
            <a:r>
              <a:rPr lang="en-US" sz="2000" dirty="0">
                <a:ea typeface="ＭＳ Ｐゴシック" charset="0"/>
                <a:cs typeface="Arial" panose="020B0604020202020204" pitchFamily="34" charset="0"/>
              </a:rPr>
              <a:t>Cognitive Flexibility</a:t>
            </a:r>
          </a:p>
        </p:txBody>
      </p:sp>
      <p:sp>
        <p:nvSpPr>
          <p:cNvPr id="37" name="TextBox 36"/>
          <p:cNvSpPr txBox="1"/>
          <p:nvPr/>
        </p:nvSpPr>
        <p:spPr>
          <a:xfrm>
            <a:off x="1157226" y="6217145"/>
            <a:ext cx="4146509" cy="246221"/>
          </a:xfrm>
          <a:prstGeom prst="rect">
            <a:avLst/>
          </a:prstGeom>
          <a:noFill/>
        </p:spPr>
        <p:txBody>
          <a:bodyPr wrap="square" rtlCol="0">
            <a:spAutoFit/>
          </a:bodyPr>
          <a:lstStyle/>
          <a:p>
            <a:pPr fontAlgn="base">
              <a:spcBef>
                <a:spcPct val="0"/>
              </a:spcBef>
              <a:spcAft>
                <a:spcPct val="0"/>
              </a:spcAft>
            </a:pPr>
            <a:r>
              <a:rPr lang="en-US" sz="1000" dirty="0">
                <a:cs typeface="Arial" charset="0"/>
              </a:rPr>
              <a:t>Source: Future of Jobs Report, World Economic Forum</a:t>
            </a:r>
          </a:p>
        </p:txBody>
      </p:sp>
      <p:cxnSp>
        <p:nvCxnSpPr>
          <p:cNvPr id="6" name="Straight Arrow Connector 5"/>
          <p:cNvCxnSpPr/>
          <p:nvPr/>
        </p:nvCxnSpPr>
        <p:spPr>
          <a:xfrm>
            <a:off x="4636168" y="2005263"/>
            <a:ext cx="1957137" cy="0"/>
          </a:xfrm>
          <a:prstGeom prst="straightConnector1">
            <a:avLst/>
          </a:prstGeom>
          <a:ln w="25400">
            <a:solidFill>
              <a:srgbClr val="00FF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Elbow Connector 7"/>
          <p:cNvCxnSpPr/>
          <p:nvPr/>
        </p:nvCxnSpPr>
        <p:spPr>
          <a:xfrm>
            <a:off x="4636168" y="2470484"/>
            <a:ext cx="1941095" cy="1251284"/>
          </a:xfrm>
          <a:prstGeom prst="bentConnector3">
            <a:avLst>
              <a:gd name="adj1" fmla="val 40083"/>
            </a:avLst>
          </a:prstGeom>
          <a:ln w="25400">
            <a:solidFill>
              <a:srgbClr val="00D7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a:off x="4058653" y="2935705"/>
            <a:ext cx="2534652" cy="385011"/>
          </a:xfrm>
          <a:prstGeom prst="bentConnector3">
            <a:avLst>
              <a:gd name="adj1" fmla="val 50000"/>
            </a:avLst>
          </a:prstGeom>
          <a:ln w="25400">
            <a:solidFill>
              <a:srgbClr val="00FF7D"/>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flipV="1">
            <a:off x="3497179" y="2470484"/>
            <a:ext cx="3096126" cy="898358"/>
          </a:xfrm>
          <a:prstGeom prst="bentConnector3">
            <a:avLst>
              <a:gd name="adj1" fmla="val 50000"/>
            </a:avLst>
          </a:prstGeom>
          <a:ln w="25400">
            <a:solidFill>
              <a:srgbClr val="B9FF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a:off x="2919663" y="3801979"/>
            <a:ext cx="3657600" cy="1700463"/>
          </a:xfrm>
          <a:prstGeom prst="bentConnector3">
            <a:avLst>
              <a:gd name="adj1" fmla="val 62281"/>
            </a:avLst>
          </a:prstGeom>
          <a:ln w="25400">
            <a:solidFill>
              <a:srgbClr val="00D7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a:off x="3801979" y="4700337"/>
            <a:ext cx="2791326" cy="352926"/>
          </a:xfrm>
          <a:prstGeom prst="bentConnector3">
            <a:avLst>
              <a:gd name="adj1" fmla="val 50000"/>
            </a:avLst>
          </a:prstGeom>
          <a:ln w="25400">
            <a:solidFill>
              <a:srgbClr val="00FF7D"/>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flipV="1">
            <a:off x="5245768" y="4620128"/>
            <a:ext cx="1315453" cy="545430"/>
          </a:xfrm>
          <a:prstGeom prst="bentConnector3">
            <a:avLst>
              <a:gd name="adj1" fmla="val 50000"/>
            </a:avLst>
          </a:prstGeom>
          <a:ln w="25400">
            <a:solidFill>
              <a:srgbClr val="B9FF00"/>
            </a:solidFill>
            <a:tailEnd type="triangle"/>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2935705" y="2871537"/>
            <a:ext cx="3673642" cy="3160295"/>
            <a:chOff x="2935705" y="2871537"/>
            <a:chExt cx="3673642" cy="3160295"/>
          </a:xfrm>
        </p:grpSpPr>
        <p:cxnSp>
          <p:nvCxnSpPr>
            <p:cNvPr id="51" name="Straight Connector 50"/>
            <p:cNvCxnSpPr/>
            <p:nvPr/>
          </p:nvCxnSpPr>
          <p:spPr>
            <a:xfrm flipH="1">
              <a:off x="5903495" y="2871537"/>
              <a:ext cx="705852" cy="0"/>
            </a:xfrm>
            <a:prstGeom prst="line">
              <a:avLst/>
            </a:prstGeom>
            <a:ln w="25400">
              <a:solidFill>
                <a:srgbClr val="00FF00"/>
              </a:solidFill>
              <a:head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5919537" y="2871537"/>
              <a:ext cx="0" cy="3160295"/>
            </a:xfrm>
            <a:prstGeom prst="line">
              <a:avLst/>
            </a:prstGeom>
            <a:ln w="2540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2935705" y="6015790"/>
              <a:ext cx="2983832" cy="0"/>
            </a:xfrm>
            <a:prstGeom prst="line">
              <a:avLst/>
            </a:prstGeom>
            <a:ln w="25400">
              <a:solidFill>
                <a:srgbClr val="00FF00"/>
              </a:solidFill>
            </a:ln>
          </p:spPr>
          <p:style>
            <a:lnRef idx="1">
              <a:schemeClr val="accent1"/>
            </a:lnRef>
            <a:fillRef idx="0">
              <a:schemeClr val="accent1"/>
            </a:fillRef>
            <a:effectRef idx="0">
              <a:schemeClr val="accent1"/>
            </a:effectRef>
            <a:fontRef idx="minor">
              <a:schemeClr val="tx1"/>
            </a:fontRef>
          </p:style>
        </p:cxnSp>
      </p:grpSp>
      <p:cxnSp>
        <p:nvCxnSpPr>
          <p:cNvPr id="62" name="Straight Connector 61"/>
          <p:cNvCxnSpPr/>
          <p:nvPr/>
        </p:nvCxnSpPr>
        <p:spPr>
          <a:xfrm>
            <a:off x="3497179" y="4263691"/>
            <a:ext cx="3064042" cy="0"/>
          </a:xfrm>
          <a:prstGeom prst="line">
            <a:avLst/>
          </a:prstGeom>
          <a:ln w="25400">
            <a:solidFill>
              <a:srgbClr val="FF9500"/>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6641432" y="4010526"/>
            <a:ext cx="3240505" cy="401053"/>
          </a:xfrm>
          <a:prstGeom prst="rect">
            <a:avLst/>
          </a:prstGeom>
          <a:noFill/>
          <a:ln w="254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64" name="Straight Connector 63"/>
          <p:cNvCxnSpPr/>
          <p:nvPr/>
        </p:nvCxnSpPr>
        <p:spPr>
          <a:xfrm>
            <a:off x="3418472" y="5714247"/>
            <a:ext cx="3064042" cy="0"/>
          </a:xfrm>
          <a:prstGeom prst="line">
            <a:avLst/>
          </a:prstGeom>
          <a:ln w="25400">
            <a:solidFill>
              <a:srgbClr val="FF9500"/>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6649453" y="5767136"/>
            <a:ext cx="3240505" cy="401053"/>
          </a:xfrm>
          <a:prstGeom prst="rect">
            <a:avLst/>
          </a:prstGeom>
          <a:noFill/>
          <a:ln w="254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396021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fade">
                                      <p:cBhvr>
                                        <p:cTn id="32" dur="500"/>
                                        <p:tgtEl>
                                          <p:spTgt spid="62"/>
                                        </p:tgtEl>
                                      </p:cBhvr>
                                    </p:animEffect>
                                  </p:childTnLst>
                                  <p:subTnLst>
                                    <p:set>
                                      <p:cBhvr override="childStyle">
                                        <p:cTn dur="1" fill="hold" display="0" masterRel="nextClick" afterEffect="1"/>
                                        <p:tgtEl>
                                          <p:spTgt spid="62"/>
                                        </p:tgtEl>
                                        <p:attrNameLst>
                                          <p:attrName>style.visibility</p:attrName>
                                        </p:attrNameLst>
                                      </p:cBhvr>
                                      <p:to>
                                        <p:strVal val="hidden"/>
                                      </p:to>
                                    </p:set>
                                  </p:subTnLst>
                                </p:cTn>
                              </p:par>
                              <p:par>
                                <p:cTn id="33" presetID="10" presetClass="entr" presetSubtype="0" fill="hold" grpId="0" nodeType="with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fade">
                                      <p:cBhvr>
                                        <p:cTn id="35" dur="500"/>
                                        <p:tgtEl>
                                          <p:spTgt spid="63"/>
                                        </p:tgtEl>
                                      </p:cBhvr>
                                    </p:animEffec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64"/>
                                        </p:tgtEl>
                                        <p:attrNameLst>
                                          <p:attrName>style.visibility</p:attrName>
                                        </p:attrNameLst>
                                      </p:cBhvr>
                                      <p:to>
                                        <p:strVal val="visible"/>
                                      </p:to>
                                    </p:set>
                                    <p:animEffect transition="in" filter="fade">
                                      <p:cBhvr>
                                        <p:cTn id="50" dur="500"/>
                                        <p:tgtEl>
                                          <p:spTgt spid="64"/>
                                        </p:tgtEl>
                                      </p:cBhvr>
                                    </p:animEffect>
                                  </p:childTnLst>
                                  <p:subTnLst>
                                    <p:set>
                                      <p:cBhvr override="childStyle">
                                        <p:cTn dur="1" fill="hold" display="0" masterRel="nextClick" afterEffect="1"/>
                                        <p:tgtEl>
                                          <p:spTgt spid="64"/>
                                        </p:tgtEl>
                                        <p:attrNameLst>
                                          <p:attrName>style.visibility</p:attrName>
                                        </p:attrNameLst>
                                      </p:cBhvr>
                                      <p:to>
                                        <p:strVal val="hidden"/>
                                      </p:to>
                                    </p:set>
                                  </p:subTnLst>
                                </p:cTn>
                              </p:par>
                              <p:par>
                                <p:cTn id="51" presetID="10" presetClass="entr" presetSubtype="0" fill="hold" grpId="0" nodeType="with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fade">
                                      <p:cBhvr>
                                        <p:cTn id="53" dur="500"/>
                                        <p:tgtEl>
                                          <p:spTgt spid="65"/>
                                        </p:tgtEl>
                                      </p:cBhvr>
                                    </p:animEffect>
                                  </p:childTnLst>
                                  <p:subTnLst>
                                    <p:set>
                                      <p:cBhvr override="childStyle">
                                        <p:cTn dur="1" fill="hold" display="0" masterRel="nextClick" afterEffect="1"/>
                                        <p:tgtEl>
                                          <p:spTgt spid="65"/>
                                        </p:tgtEl>
                                        <p:attrNameLst>
                                          <p:attrName>style.visibility</p:attrName>
                                        </p:attrNameLst>
                                      </p:cBhvr>
                                      <p:to>
                                        <p:strVal val="hidden"/>
                                      </p:to>
                                    </p:set>
                                  </p:sub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fade">
                                      <p:cBhvr>
                                        <p:cTn id="58" dur="500"/>
                                        <p:tgtEl>
                                          <p:spTgt spid="60"/>
                                        </p:tgtEl>
                                      </p:cBhvr>
                                    </p:animEffec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6"/>
          </p:nvPr>
        </p:nvSpPr>
        <p:spPr/>
        <p:txBody>
          <a:bodyPr/>
          <a:lstStyle/>
          <a:p>
            <a:r>
              <a:rPr lang="en-US" dirty="0"/>
              <a:t>Copyright © 2017 Accenture. All rights reserved.</a:t>
            </a:r>
          </a:p>
        </p:txBody>
      </p:sp>
      <p:sp>
        <p:nvSpPr>
          <p:cNvPr id="5" name="Slide Number Placeholder 4"/>
          <p:cNvSpPr>
            <a:spLocks noGrp="1"/>
          </p:cNvSpPr>
          <p:nvPr>
            <p:ph type="sldNum" sz="quarter" idx="17"/>
          </p:nvPr>
        </p:nvSpPr>
        <p:spPr/>
        <p:txBody>
          <a:bodyPr/>
          <a:lstStyle/>
          <a:p>
            <a:fld id="{4F9AC08D-23A9-440E-BCB9-AA1E9877CC38}" type="slidenum">
              <a:rPr lang="en-US" smtClean="0"/>
              <a:pPr/>
              <a:t>15</a:t>
            </a:fld>
            <a:endParaRPr lang="en-US" dirty="0"/>
          </a:p>
        </p:txBody>
      </p:sp>
      <p:sp>
        <p:nvSpPr>
          <p:cNvPr id="3" name="Title 2"/>
          <p:cNvSpPr>
            <a:spLocks noGrp="1"/>
          </p:cNvSpPr>
          <p:nvPr>
            <p:ph type="title"/>
          </p:nvPr>
        </p:nvSpPr>
        <p:spPr/>
        <p:txBody>
          <a:bodyPr>
            <a:normAutofit/>
          </a:bodyPr>
          <a:lstStyle/>
          <a:p>
            <a:r>
              <a:rPr lang="en-US" dirty="0"/>
              <a:t>TALENT Strategy Implications</a:t>
            </a:r>
          </a:p>
        </p:txBody>
      </p:sp>
      <p:cxnSp>
        <p:nvCxnSpPr>
          <p:cNvPr id="38" name="Straight Connector 37"/>
          <p:cNvCxnSpPr/>
          <p:nvPr/>
        </p:nvCxnSpPr>
        <p:spPr>
          <a:xfrm>
            <a:off x="1143000" y="3340022"/>
            <a:ext cx="9977718" cy="16398"/>
          </a:xfrm>
          <a:prstGeom prst="line">
            <a:avLst/>
          </a:prstGeom>
          <a:ln w="12700">
            <a:solidFill>
              <a:schemeClr val="bg2"/>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a:stCxn id="3" idx="2"/>
          </p:cNvCxnSpPr>
          <p:nvPr/>
        </p:nvCxnSpPr>
        <p:spPr>
          <a:xfrm flipH="1">
            <a:off x="6078071" y="1371600"/>
            <a:ext cx="17929" cy="4679576"/>
          </a:xfrm>
          <a:prstGeom prst="line">
            <a:avLst/>
          </a:prstGeom>
          <a:ln w="12700">
            <a:solidFill>
              <a:schemeClr val="bg2"/>
            </a:solidFill>
            <a:prstDash val="dash"/>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284194" y="1333500"/>
            <a:ext cx="1611406" cy="1611406"/>
          </a:xfrm>
          <a:prstGeom prst="rect">
            <a:avLst/>
          </a:prstGeom>
        </p:spPr>
      </p:pic>
      <p:pic>
        <p:nvPicPr>
          <p:cNvPr id="41" name="Picture 4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284194" y="3853763"/>
            <a:ext cx="1611406" cy="1611406"/>
          </a:xfrm>
          <a:prstGeom prst="rect">
            <a:avLst/>
          </a:prstGeom>
        </p:spPr>
      </p:pic>
      <p:pic>
        <p:nvPicPr>
          <p:cNvPr id="42" name="Picture 4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555441" y="1333500"/>
            <a:ext cx="1611406" cy="1611406"/>
          </a:xfrm>
          <a:prstGeom prst="rect">
            <a:avLst/>
          </a:prstGeom>
        </p:spPr>
      </p:pic>
      <p:pic>
        <p:nvPicPr>
          <p:cNvPr id="43" name="Picture 42"/>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555441" y="3915335"/>
            <a:ext cx="1611406" cy="1611406"/>
          </a:xfrm>
          <a:prstGeom prst="rect">
            <a:avLst/>
          </a:prstGeom>
        </p:spPr>
      </p:pic>
      <p:sp>
        <p:nvSpPr>
          <p:cNvPr id="46" name="Text Placeholder 5"/>
          <p:cNvSpPr txBox="1">
            <a:spLocks/>
          </p:cNvSpPr>
          <p:nvPr/>
        </p:nvSpPr>
        <p:spPr>
          <a:xfrm>
            <a:off x="3251361" y="1469687"/>
            <a:ext cx="2259103" cy="1394228"/>
          </a:xfrm>
          <a:prstGeom prst="rect">
            <a:avLst/>
          </a:prstGeom>
        </p:spPr>
        <p:txBody>
          <a:bodyPr wrap="square" lIns="0" tIns="0" rIns="0" bIns="0" anchor="ctr">
            <a:spAutoFit/>
          </a:bodyPr>
          <a:lstStyle>
            <a:lvl1pPr marL="0" indent="0" algn="l" defTabSz="914400" rtl="0" eaLnBrk="1" latinLnBrk="0" hangingPunct="1">
              <a:spcBef>
                <a:spcPct val="20000"/>
              </a:spcBef>
              <a:buFont typeface="Arial" pitchFamily="34" charset="0"/>
              <a:buNone/>
              <a:defRPr sz="2200" kern="1200">
                <a:solidFill>
                  <a:schemeClr val="tx2"/>
                </a:solidFill>
                <a:latin typeface="Arial" pitchFamily="34" charset="0"/>
                <a:ea typeface="+mn-ea"/>
                <a:cs typeface="Arial" pitchFamily="34" charset="0"/>
              </a:defRPr>
            </a:lvl1pPr>
            <a:lvl2pPr marL="0" indent="-270000" algn="l" defTabSz="914400" rtl="0" eaLnBrk="1" latinLnBrk="0" hangingPunct="1">
              <a:spcBef>
                <a:spcPct val="20000"/>
              </a:spcBef>
              <a:buFont typeface="Arial" pitchFamily="34" charset="0"/>
              <a:buChar char="•"/>
              <a:defRPr sz="2200" kern="1200" baseline="0">
                <a:solidFill>
                  <a:schemeClr val="tx2"/>
                </a:solidFill>
                <a:latin typeface="Arial" pitchFamily="34" charset="0"/>
                <a:ea typeface="+mn-ea"/>
                <a:cs typeface="Arial" pitchFamily="34" charset="0"/>
              </a:defRPr>
            </a:lvl2pPr>
            <a:lvl3pPr marL="0" indent="-270000" algn="l" defTabSz="914400" rtl="0" eaLnBrk="1" latinLnBrk="0" hangingPunct="1">
              <a:spcBef>
                <a:spcPct val="20000"/>
              </a:spcBef>
              <a:buFont typeface="Lucida Grande CE"/>
              <a:buChar char="–"/>
              <a:defRPr sz="2000" kern="1200" baseline="0">
                <a:solidFill>
                  <a:schemeClr val="tx2"/>
                </a:solidFill>
                <a:latin typeface="Arial" pitchFamily="34" charset="0"/>
                <a:ea typeface="+mn-ea"/>
                <a:cs typeface="Arial" pitchFamily="34" charset="0"/>
              </a:defRPr>
            </a:lvl3pPr>
            <a:lvl4pPr marL="0" indent="-270000" algn="l" defTabSz="914400" rtl="0" eaLnBrk="1" latinLnBrk="0" hangingPunct="1">
              <a:spcBef>
                <a:spcPct val="20000"/>
              </a:spcBef>
              <a:buFont typeface="Arial" pitchFamily="34" charset="0"/>
              <a:buChar char="•"/>
              <a:defRPr sz="1800" kern="1200">
                <a:solidFill>
                  <a:schemeClr val="tx2"/>
                </a:solidFill>
                <a:latin typeface="Arial" pitchFamily="34" charset="0"/>
                <a:ea typeface="+mn-ea"/>
                <a:cs typeface="Arial" pitchFamily="34" charset="0"/>
              </a:defRPr>
            </a:lvl4pPr>
            <a:lvl5pPr marL="0" indent="-270000" algn="l" defTabSz="914400" rtl="0" eaLnBrk="1" latinLnBrk="0" hangingPunct="1">
              <a:spcBef>
                <a:spcPct val="20000"/>
              </a:spcBef>
              <a:buFont typeface="Lucida Grande CE"/>
              <a:buChar char="–"/>
              <a:defRPr sz="1600" kern="1200" baseline="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0"/>
              </a:spcBef>
            </a:pPr>
            <a:r>
              <a:rPr lang="en-US" sz="2400" b="1" cap="all" dirty="0">
                <a:solidFill>
                  <a:srgbClr val="00FF00"/>
                </a:solidFill>
                <a:latin typeface="+mj-lt"/>
              </a:rPr>
              <a:t>TALENT</a:t>
            </a:r>
            <a:endParaRPr lang="en-US" sz="1400" b="1" cap="all" dirty="0">
              <a:solidFill>
                <a:srgbClr val="00FF00"/>
              </a:solidFill>
              <a:latin typeface="Arial Black"/>
            </a:endParaRPr>
          </a:p>
          <a:p>
            <a:pPr lvl="0" defTabSz="1087106">
              <a:spcBef>
                <a:spcPts val="0"/>
              </a:spcBef>
              <a:spcAft>
                <a:spcPts val="600"/>
              </a:spcAft>
            </a:pPr>
            <a:r>
              <a:rPr lang="en-US" sz="1600" dirty="0">
                <a:solidFill>
                  <a:schemeClr val="tx1"/>
                </a:solidFill>
                <a:latin typeface="Arial"/>
              </a:rPr>
              <a:t>Defining new digital and analytic competencies</a:t>
            </a:r>
          </a:p>
          <a:p>
            <a:pPr lvl="0" defTabSz="1087106">
              <a:spcBef>
                <a:spcPts val="0"/>
              </a:spcBef>
              <a:spcAft>
                <a:spcPts val="600"/>
              </a:spcAft>
            </a:pPr>
            <a:r>
              <a:rPr lang="en-US" sz="1600" dirty="0">
                <a:solidFill>
                  <a:schemeClr val="tx1"/>
                </a:solidFill>
                <a:latin typeface="Arial"/>
              </a:rPr>
              <a:t>Upskilling and continuous learning</a:t>
            </a:r>
          </a:p>
        </p:txBody>
      </p:sp>
      <p:sp>
        <p:nvSpPr>
          <p:cNvPr id="47" name="Text Placeholder 5"/>
          <p:cNvSpPr txBox="1">
            <a:spLocks/>
          </p:cNvSpPr>
          <p:nvPr/>
        </p:nvSpPr>
        <p:spPr>
          <a:xfrm>
            <a:off x="3251360" y="4026715"/>
            <a:ext cx="2492783" cy="1148007"/>
          </a:xfrm>
          <a:prstGeom prst="rect">
            <a:avLst/>
          </a:prstGeom>
        </p:spPr>
        <p:txBody>
          <a:bodyPr wrap="square" lIns="0" tIns="0" rIns="0" bIns="0" anchor="ctr">
            <a:spAutoFit/>
          </a:bodyPr>
          <a:lstStyle>
            <a:lvl1pPr marL="0" indent="0" algn="l" defTabSz="914400" rtl="0" eaLnBrk="1" latinLnBrk="0" hangingPunct="1">
              <a:spcBef>
                <a:spcPct val="20000"/>
              </a:spcBef>
              <a:buFont typeface="Arial" pitchFamily="34" charset="0"/>
              <a:buNone/>
              <a:defRPr sz="2200" kern="1200">
                <a:solidFill>
                  <a:schemeClr val="tx2"/>
                </a:solidFill>
                <a:latin typeface="Arial" pitchFamily="34" charset="0"/>
                <a:ea typeface="+mn-ea"/>
                <a:cs typeface="Arial" pitchFamily="34" charset="0"/>
              </a:defRPr>
            </a:lvl1pPr>
            <a:lvl2pPr marL="0" indent="-270000" algn="l" defTabSz="914400" rtl="0" eaLnBrk="1" latinLnBrk="0" hangingPunct="1">
              <a:spcBef>
                <a:spcPct val="20000"/>
              </a:spcBef>
              <a:buFont typeface="Arial" pitchFamily="34" charset="0"/>
              <a:buChar char="•"/>
              <a:defRPr sz="2200" kern="1200" baseline="0">
                <a:solidFill>
                  <a:schemeClr val="tx2"/>
                </a:solidFill>
                <a:latin typeface="Arial" pitchFamily="34" charset="0"/>
                <a:ea typeface="+mn-ea"/>
                <a:cs typeface="Arial" pitchFamily="34" charset="0"/>
              </a:defRPr>
            </a:lvl2pPr>
            <a:lvl3pPr marL="0" indent="-270000" algn="l" defTabSz="914400" rtl="0" eaLnBrk="1" latinLnBrk="0" hangingPunct="1">
              <a:spcBef>
                <a:spcPct val="20000"/>
              </a:spcBef>
              <a:buFont typeface="Lucida Grande CE"/>
              <a:buChar char="–"/>
              <a:defRPr sz="2000" kern="1200" baseline="0">
                <a:solidFill>
                  <a:schemeClr val="tx2"/>
                </a:solidFill>
                <a:latin typeface="Arial" pitchFamily="34" charset="0"/>
                <a:ea typeface="+mn-ea"/>
                <a:cs typeface="Arial" pitchFamily="34" charset="0"/>
              </a:defRPr>
            </a:lvl3pPr>
            <a:lvl4pPr marL="0" indent="-270000" algn="l" defTabSz="914400" rtl="0" eaLnBrk="1" latinLnBrk="0" hangingPunct="1">
              <a:spcBef>
                <a:spcPct val="20000"/>
              </a:spcBef>
              <a:buFont typeface="Arial" pitchFamily="34" charset="0"/>
              <a:buChar char="•"/>
              <a:defRPr sz="1800" kern="1200">
                <a:solidFill>
                  <a:schemeClr val="tx2"/>
                </a:solidFill>
                <a:latin typeface="Arial" pitchFamily="34" charset="0"/>
                <a:ea typeface="+mn-ea"/>
                <a:cs typeface="Arial" pitchFamily="34" charset="0"/>
              </a:defRPr>
            </a:lvl4pPr>
            <a:lvl5pPr marL="0" indent="-270000" algn="l" defTabSz="914400" rtl="0" eaLnBrk="1" latinLnBrk="0" hangingPunct="1">
              <a:spcBef>
                <a:spcPct val="20000"/>
              </a:spcBef>
              <a:buFont typeface="Lucida Grande CE"/>
              <a:buChar char="–"/>
              <a:defRPr sz="1600" kern="1200" baseline="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0"/>
              </a:spcBef>
            </a:pPr>
            <a:r>
              <a:rPr lang="en-US" sz="2400" b="1" cap="all" dirty="0">
                <a:solidFill>
                  <a:srgbClr val="00FF00"/>
                </a:solidFill>
                <a:latin typeface="+mj-lt"/>
              </a:rPr>
              <a:t>Leadership</a:t>
            </a:r>
            <a:endParaRPr lang="en-US" sz="1400" b="1" cap="all" dirty="0">
              <a:solidFill>
                <a:srgbClr val="00FF00"/>
              </a:solidFill>
              <a:latin typeface="Arial Black"/>
            </a:endParaRPr>
          </a:p>
          <a:p>
            <a:pPr lvl="0" defTabSz="1087106">
              <a:spcBef>
                <a:spcPts val="0"/>
              </a:spcBef>
              <a:spcAft>
                <a:spcPts val="600"/>
              </a:spcAft>
            </a:pPr>
            <a:r>
              <a:rPr lang="en-US" sz="1600" dirty="0">
                <a:solidFill>
                  <a:schemeClr val="tx1"/>
                </a:solidFill>
                <a:latin typeface="Arial"/>
              </a:rPr>
              <a:t>Cross-functional and </a:t>
            </a:r>
            <a:br>
              <a:rPr lang="en-US" sz="1600" dirty="0">
                <a:solidFill>
                  <a:schemeClr val="tx1"/>
                </a:solidFill>
                <a:latin typeface="Arial"/>
              </a:rPr>
            </a:br>
            <a:r>
              <a:rPr lang="en-US" sz="1600" dirty="0">
                <a:solidFill>
                  <a:schemeClr val="tx1"/>
                </a:solidFill>
                <a:latin typeface="Arial"/>
              </a:rPr>
              <a:t>agile leadership</a:t>
            </a:r>
          </a:p>
          <a:p>
            <a:pPr lvl="0" defTabSz="1087106">
              <a:spcBef>
                <a:spcPts val="0"/>
              </a:spcBef>
              <a:spcAft>
                <a:spcPts val="600"/>
              </a:spcAft>
            </a:pPr>
            <a:r>
              <a:rPr lang="en-US" sz="1600" dirty="0">
                <a:solidFill>
                  <a:schemeClr val="tx1"/>
                </a:solidFill>
                <a:latin typeface="Arial"/>
              </a:rPr>
              <a:t>Empowering future leaders</a:t>
            </a:r>
          </a:p>
        </p:txBody>
      </p:sp>
      <p:sp>
        <p:nvSpPr>
          <p:cNvPr id="48" name="Text Placeholder 5"/>
          <p:cNvSpPr txBox="1">
            <a:spLocks/>
          </p:cNvSpPr>
          <p:nvPr/>
        </p:nvSpPr>
        <p:spPr>
          <a:xfrm>
            <a:off x="8769845" y="1445065"/>
            <a:ext cx="2475671" cy="1443472"/>
          </a:xfrm>
          <a:prstGeom prst="rect">
            <a:avLst/>
          </a:prstGeom>
        </p:spPr>
        <p:txBody>
          <a:bodyPr wrap="square" lIns="0" tIns="0" rIns="0" bIns="0" anchor="ctr">
            <a:spAutoFit/>
          </a:bodyPr>
          <a:lstStyle>
            <a:lvl1pPr marL="0" indent="0" algn="l" defTabSz="914400" rtl="0" eaLnBrk="1" latinLnBrk="0" hangingPunct="1">
              <a:spcBef>
                <a:spcPct val="20000"/>
              </a:spcBef>
              <a:buFont typeface="Arial" pitchFamily="34" charset="0"/>
              <a:buNone/>
              <a:defRPr sz="2200" kern="1200">
                <a:solidFill>
                  <a:schemeClr val="tx2"/>
                </a:solidFill>
                <a:latin typeface="Arial" pitchFamily="34" charset="0"/>
                <a:ea typeface="+mn-ea"/>
                <a:cs typeface="Arial" pitchFamily="34" charset="0"/>
              </a:defRPr>
            </a:lvl1pPr>
            <a:lvl2pPr marL="0" indent="-270000" algn="l" defTabSz="914400" rtl="0" eaLnBrk="1" latinLnBrk="0" hangingPunct="1">
              <a:spcBef>
                <a:spcPct val="20000"/>
              </a:spcBef>
              <a:buFont typeface="Arial" pitchFamily="34" charset="0"/>
              <a:buChar char="•"/>
              <a:defRPr sz="2200" kern="1200" baseline="0">
                <a:solidFill>
                  <a:schemeClr val="tx2"/>
                </a:solidFill>
                <a:latin typeface="Arial" pitchFamily="34" charset="0"/>
                <a:ea typeface="+mn-ea"/>
                <a:cs typeface="Arial" pitchFamily="34" charset="0"/>
              </a:defRPr>
            </a:lvl2pPr>
            <a:lvl3pPr marL="0" indent="-270000" algn="l" defTabSz="914400" rtl="0" eaLnBrk="1" latinLnBrk="0" hangingPunct="1">
              <a:spcBef>
                <a:spcPct val="20000"/>
              </a:spcBef>
              <a:buFont typeface="Lucida Grande CE"/>
              <a:buChar char="–"/>
              <a:defRPr sz="2000" kern="1200" baseline="0">
                <a:solidFill>
                  <a:schemeClr val="tx2"/>
                </a:solidFill>
                <a:latin typeface="Arial" pitchFamily="34" charset="0"/>
                <a:ea typeface="+mn-ea"/>
                <a:cs typeface="Arial" pitchFamily="34" charset="0"/>
              </a:defRPr>
            </a:lvl3pPr>
            <a:lvl4pPr marL="0" indent="-270000" algn="l" defTabSz="914400" rtl="0" eaLnBrk="1" latinLnBrk="0" hangingPunct="1">
              <a:spcBef>
                <a:spcPct val="20000"/>
              </a:spcBef>
              <a:buFont typeface="Arial" pitchFamily="34" charset="0"/>
              <a:buChar char="•"/>
              <a:defRPr sz="1800" kern="1200">
                <a:solidFill>
                  <a:schemeClr val="tx2"/>
                </a:solidFill>
                <a:latin typeface="Arial" pitchFamily="34" charset="0"/>
                <a:ea typeface="+mn-ea"/>
                <a:cs typeface="Arial" pitchFamily="34" charset="0"/>
              </a:defRPr>
            </a:lvl4pPr>
            <a:lvl5pPr marL="0" indent="-270000" algn="l" defTabSz="914400" rtl="0" eaLnBrk="1" latinLnBrk="0" hangingPunct="1">
              <a:spcBef>
                <a:spcPct val="20000"/>
              </a:spcBef>
              <a:buFont typeface="Lucida Grande CE"/>
              <a:buChar char="–"/>
              <a:defRPr sz="1600" kern="1200" baseline="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0"/>
              </a:spcBef>
            </a:pPr>
            <a:r>
              <a:rPr lang="en-US" sz="2400" b="1" cap="all" dirty="0">
                <a:solidFill>
                  <a:srgbClr val="00FF00"/>
                </a:solidFill>
                <a:latin typeface="+mj-lt"/>
              </a:rPr>
              <a:t>CULTURE</a:t>
            </a:r>
            <a:endParaRPr lang="en-US" sz="1400" b="1" cap="all" dirty="0">
              <a:solidFill>
                <a:srgbClr val="00FF00"/>
              </a:solidFill>
              <a:latin typeface="Arial Black"/>
            </a:endParaRPr>
          </a:p>
          <a:p>
            <a:pPr lvl="0" defTabSz="1087106">
              <a:spcBef>
                <a:spcPts val="0"/>
              </a:spcBef>
              <a:spcAft>
                <a:spcPts val="600"/>
              </a:spcAft>
            </a:pPr>
            <a:r>
              <a:rPr lang="en-US" sz="1600" dirty="0">
                <a:solidFill>
                  <a:schemeClr val="tx1"/>
                </a:solidFill>
                <a:latin typeface="Arial"/>
              </a:rPr>
              <a:t>Collaborative, agile, innovative mindsets</a:t>
            </a:r>
          </a:p>
          <a:p>
            <a:pPr lvl="0" defTabSz="1087106">
              <a:spcBef>
                <a:spcPts val="0"/>
              </a:spcBef>
              <a:spcAft>
                <a:spcPts val="600"/>
              </a:spcAft>
            </a:pPr>
            <a:r>
              <a:rPr lang="en-US" sz="1600" dirty="0">
                <a:solidFill>
                  <a:schemeClr val="tx1"/>
                </a:solidFill>
                <a:latin typeface="Arial"/>
              </a:rPr>
              <a:t>Change-ready organizations</a:t>
            </a:r>
          </a:p>
        </p:txBody>
      </p:sp>
      <p:sp>
        <p:nvSpPr>
          <p:cNvPr id="49" name="Text Placeholder 5"/>
          <p:cNvSpPr txBox="1">
            <a:spLocks/>
          </p:cNvSpPr>
          <p:nvPr/>
        </p:nvSpPr>
        <p:spPr>
          <a:xfrm>
            <a:off x="8769845" y="4020939"/>
            <a:ext cx="2492783" cy="1480405"/>
          </a:xfrm>
          <a:prstGeom prst="rect">
            <a:avLst/>
          </a:prstGeom>
        </p:spPr>
        <p:txBody>
          <a:bodyPr wrap="square" lIns="0" tIns="0" rIns="0" bIns="0" anchor="ctr">
            <a:spAutoFit/>
          </a:bodyPr>
          <a:lstStyle>
            <a:lvl1pPr marL="0" indent="0" algn="l" defTabSz="914400" rtl="0" eaLnBrk="1" latinLnBrk="0" hangingPunct="1">
              <a:spcBef>
                <a:spcPct val="20000"/>
              </a:spcBef>
              <a:buFont typeface="Arial" pitchFamily="34" charset="0"/>
              <a:buNone/>
              <a:defRPr sz="2200" kern="1200">
                <a:solidFill>
                  <a:schemeClr val="tx2"/>
                </a:solidFill>
                <a:latin typeface="Arial" pitchFamily="34" charset="0"/>
                <a:ea typeface="+mn-ea"/>
                <a:cs typeface="Arial" pitchFamily="34" charset="0"/>
              </a:defRPr>
            </a:lvl1pPr>
            <a:lvl2pPr marL="0" indent="-270000" algn="l" defTabSz="914400" rtl="0" eaLnBrk="1" latinLnBrk="0" hangingPunct="1">
              <a:spcBef>
                <a:spcPct val="20000"/>
              </a:spcBef>
              <a:buFont typeface="Arial" pitchFamily="34" charset="0"/>
              <a:buChar char="•"/>
              <a:defRPr sz="2200" kern="1200" baseline="0">
                <a:solidFill>
                  <a:schemeClr val="tx2"/>
                </a:solidFill>
                <a:latin typeface="Arial" pitchFamily="34" charset="0"/>
                <a:ea typeface="+mn-ea"/>
                <a:cs typeface="Arial" pitchFamily="34" charset="0"/>
              </a:defRPr>
            </a:lvl2pPr>
            <a:lvl3pPr marL="0" indent="-270000" algn="l" defTabSz="914400" rtl="0" eaLnBrk="1" latinLnBrk="0" hangingPunct="1">
              <a:spcBef>
                <a:spcPct val="20000"/>
              </a:spcBef>
              <a:buFont typeface="Lucida Grande CE"/>
              <a:buChar char="–"/>
              <a:defRPr sz="2000" kern="1200" baseline="0">
                <a:solidFill>
                  <a:schemeClr val="tx2"/>
                </a:solidFill>
                <a:latin typeface="Arial" pitchFamily="34" charset="0"/>
                <a:ea typeface="+mn-ea"/>
                <a:cs typeface="Arial" pitchFamily="34" charset="0"/>
              </a:defRPr>
            </a:lvl3pPr>
            <a:lvl4pPr marL="0" indent="-270000" algn="l" defTabSz="914400" rtl="0" eaLnBrk="1" latinLnBrk="0" hangingPunct="1">
              <a:spcBef>
                <a:spcPct val="20000"/>
              </a:spcBef>
              <a:buFont typeface="Arial" pitchFamily="34" charset="0"/>
              <a:buChar char="•"/>
              <a:defRPr sz="1800" kern="1200">
                <a:solidFill>
                  <a:schemeClr val="tx2"/>
                </a:solidFill>
                <a:latin typeface="Arial" pitchFamily="34" charset="0"/>
                <a:ea typeface="+mn-ea"/>
                <a:cs typeface="Arial" pitchFamily="34" charset="0"/>
              </a:defRPr>
            </a:lvl4pPr>
            <a:lvl5pPr marL="0" indent="-270000" algn="l" defTabSz="914400" rtl="0" eaLnBrk="1" latinLnBrk="0" hangingPunct="1">
              <a:spcBef>
                <a:spcPct val="20000"/>
              </a:spcBef>
              <a:buFont typeface="Lucida Grande CE"/>
              <a:buChar char="–"/>
              <a:defRPr sz="1600" kern="1200" baseline="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0"/>
              </a:spcBef>
            </a:pPr>
            <a:r>
              <a:rPr lang="en-US" sz="2400" b="1" cap="all" dirty="0">
                <a:solidFill>
                  <a:srgbClr val="00FF00"/>
                </a:solidFill>
                <a:latin typeface="+mj-lt"/>
              </a:rPr>
              <a:t>OPERATING</a:t>
            </a:r>
            <a:br>
              <a:rPr lang="en-US" sz="2400" b="1" cap="all" dirty="0">
                <a:solidFill>
                  <a:srgbClr val="00FF00"/>
                </a:solidFill>
                <a:latin typeface="+mj-lt"/>
              </a:rPr>
            </a:br>
            <a:r>
              <a:rPr lang="en-US" sz="2400" b="1" cap="all" dirty="0">
                <a:solidFill>
                  <a:srgbClr val="00FF00"/>
                </a:solidFill>
                <a:latin typeface="+mj-lt"/>
              </a:rPr>
              <a:t>MODEL</a:t>
            </a:r>
            <a:endParaRPr lang="en-US" sz="1400" b="1" cap="all" dirty="0">
              <a:solidFill>
                <a:srgbClr val="00FF00"/>
              </a:solidFill>
              <a:latin typeface="Arial Black"/>
            </a:endParaRPr>
          </a:p>
          <a:p>
            <a:pPr lvl="0" defTabSz="1087106">
              <a:spcBef>
                <a:spcPts val="0"/>
              </a:spcBef>
              <a:spcAft>
                <a:spcPts val="600"/>
              </a:spcAft>
            </a:pPr>
            <a:r>
              <a:rPr lang="en-US" sz="1600" dirty="0">
                <a:solidFill>
                  <a:schemeClr val="tx1"/>
                </a:solidFill>
                <a:latin typeface="Arial"/>
              </a:rPr>
              <a:t>Robotics COE</a:t>
            </a:r>
          </a:p>
          <a:p>
            <a:pPr lvl="0" defTabSz="1087106">
              <a:spcBef>
                <a:spcPts val="0"/>
              </a:spcBef>
              <a:spcAft>
                <a:spcPts val="600"/>
              </a:spcAft>
            </a:pPr>
            <a:r>
              <a:rPr lang="en-US" sz="1600" dirty="0">
                <a:solidFill>
                  <a:schemeClr val="tx1"/>
                </a:solidFill>
                <a:latin typeface="Arial"/>
              </a:rPr>
              <a:t>Human-robot hybrid organization</a:t>
            </a:r>
          </a:p>
        </p:txBody>
      </p:sp>
    </p:spTree>
    <p:extLst>
      <p:ext uri="{BB962C8B-B14F-4D97-AF65-F5344CB8AC3E}">
        <p14:creationId xmlns:p14="http://schemas.microsoft.com/office/powerpoint/2010/main" val="310604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6"/>
          </p:nvPr>
        </p:nvSpPr>
        <p:spPr/>
        <p:txBody>
          <a:bodyPr/>
          <a:lstStyle/>
          <a:p>
            <a:r>
              <a:rPr lang="en-US" dirty="0"/>
              <a:t>Copyright © 2017 Accenture. All rights reserved.</a:t>
            </a:r>
          </a:p>
        </p:txBody>
      </p:sp>
      <p:sp>
        <p:nvSpPr>
          <p:cNvPr id="5" name="Slide Number Placeholder 4"/>
          <p:cNvSpPr>
            <a:spLocks noGrp="1"/>
          </p:cNvSpPr>
          <p:nvPr>
            <p:ph type="sldNum" sz="quarter" idx="17"/>
          </p:nvPr>
        </p:nvSpPr>
        <p:spPr/>
        <p:txBody>
          <a:bodyPr/>
          <a:lstStyle/>
          <a:p>
            <a:fld id="{4F9AC08D-23A9-440E-BCB9-AA1E9877CC38}" type="slidenum">
              <a:rPr lang="en-US" smtClean="0"/>
              <a:pPr/>
              <a:t>16</a:t>
            </a:fld>
            <a:endParaRPr lang="en-US" dirty="0"/>
          </a:p>
        </p:txBody>
      </p:sp>
      <p:sp>
        <p:nvSpPr>
          <p:cNvPr id="3" name="Title 2"/>
          <p:cNvSpPr>
            <a:spLocks noGrp="1"/>
          </p:cNvSpPr>
          <p:nvPr>
            <p:ph type="title"/>
          </p:nvPr>
        </p:nvSpPr>
        <p:spPr/>
        <p:txBody>
          <a:bodyPr>
            <a:normAutofit/>
          </a:bodyPr>
          <a:lstStyle/>
          <a:p>
            <a:r>
              <a:rPr lang="en-US" dirty="0"/>
              <a:t>With RAPID ADOPTION </a:t>
            </a:r>
            <a:br>
              <a:rPr lang="en-US" dirty="0"/>
            </a:br>
            <a:r>
              <a:rPr lang="en-US" dirty="0"/>
              <a:t>OF ROBOTS across Asia - ANZ</a:t>
            </a:r>
          </a:p>
        </p:txBody>
      </p:sp>
      <p:sp>
        <p:nvSpPr>
          <p:cNvPr id="18" name="Rectangle 17"/>
          <p:cNvSpPr/>
          <p:nvPr/>
        </p:nvSpPr>
        <p:spPr>
          <a:xfrm>
            <a:off x="2035286" y="5193383"/>
            <a:ext cx="8214500" cy="94179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spAutoFit/>
          </a:bodyPr>
          <a:lstStyle/>
          <a:p>
            <a:pPr marL="0" lvl="1">
              <a:lnSpc>
                <a:spcPct val="90000"/>
              </a:lnSpc>
              <a:spcBef>
                <a:spcPts val="0"/>
              </a:spcBef>
            </a:pPr>
            <a:r>
              <a:rPr lang="en-US" sz="2400" cap="all" dirty="0">
                <a:solidFill>
                  <a:srgbClr val="00FF00"/>
                </a:solidFill>
                <a:latin typeface="Arial Black" panose="020B0A04020102020204" pitchFamily="34" charset="0"/>
                <a:cs typeface="Helvetica Neue Light"/>
              </a:rPr>
              <a:t>89% of all robots sold went to china, south korea and japan</a:t>
            </a:r>
            <a:br>
              <a:rPr lang="en-US" sz="2000" cap="all" dirty="0">
                <a:solidFill>
                  <a:schemeClr val="tx1"/>
                </a:solidFill>
                <a:cs typeface="Helvetica Neue Light"/>
              </a:rPr>
            </a:br>
            <a:r>
              <a:rPr lang="en-US" sz="2000" dirty="0">
                <a:solidFill>
                  <a:schemeClr val="tx1"/>
                </a:solidFill>
                <a:cs typeface="Helvetica Neue Light"/>
              </a:rPr>
              <a:t>China (43%), S korea (24%), japan (22%)</a:t>
            </a:r>
          </a:p>
        </p:txBody>
      </p:sp>
      <p:sp>
        <p:nvSpPr>
          <p:cNvPr id="19" name="Rectangle 18"/>
          <p:cNvSpPr/>
          <p:nvPr/>
        </p:nvSpPr>
        <p:spPr>
          <a:xfrm>
            <a:off x="2035286" y="3425860"/>
            <a:ext cx="6683412" cy="127419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spAutoFit/>
          </a:bodyPr>
          <a:lstStyle/>
          <a:p>
            <a:pPr marL="0" lvl="1">
              <a:lnSpc>
                <a:spcPct val="90000"/>
              </a:lnSpc>
              <a:spcBef>
                <a:spcPts val="0"/>
              </a:spcBef>
            </a:pPr>
            <a:r>
              <a:rPr lang="en-US" sz="2400" cap="all" dirty="0">
                <a:solidFill>
                  <a:srgbClr val="00FF00"/>
                </a:solidFill>
                <a:latin typeface="Arial Black" panose="020B0A04020102020204" pitchFamily="34" charset="0"/>
                <a:cs typeface="Helvetica Neue Light"/>
              </a:rPr>
              <a:t>South korea has the highest robot density in the world – 63 per 1,000 employees</a:t>
            </a:r>
            <a:br>
              <a:rPr lang="en-US" sz="2400" cap="all" dirty="0">
                <a:solidFill>
                  <a:schemeClr val="tx1"/>
                </a:solidFill>
                <a:latin typeface="Arial Black" panose="020B0A04020102020204" pitchFamily="34" charset="0"/>
                <a:cs typeface="Helvetica Neue Light"/>
              </a:rPr>
            </a:br>
            <a:r>
              <a:rPr lang="en-US" sz="2000" dirty="0">
                <a:solidFill>
                  <a:schemeClr val="tx1"/>
                </a:solidFill>
                <a:cs typeface="Helvetica Neue Light"/>
              </a:rPr>
              <a:t>The us has about 30 per 1,000 employees</a:t>
            </a:r>
          </a:p>
        </p:txBody>
      </p:sp>
      <p:sp>
        <p:nvSpPr>
          <p:cNvPr id="20" name="Rectangle 19"/>
          <p:cNvSpPr/>
          <p:nvPr/>
        </p:nvSpPr>
        <p:spPr>
          <a:xfrm>
            <a:off x="2035286" y="1583470"/>
            <a:ext cx="5504504" cy="121879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spAutoFit/>
          </a:bodyPr>
          <a:lstStyle/>
          <a:p>
            <a:pPr marL="0" lvl="1">
              <a:lnSpc>
                <a:spcPct val="90000"/>
              </a:lnSpc>
              <a:spcBef>
                <a:spcPts val="0"/>
              </a:spcBef>
            </a:pPr>
            <a:r>
              <a:rPr lang="en-US" sz="2400" cap="all" dirty="0">
                <a:solidFill>
                  <a:srgbClr val="00FF00"/>
                </a:solidFill>
                <a:latin typeface="Arial Black" panose="020B0A04020102020204" pitchFamily="34" charset="0"/>
                <a:cs typeface="Helvetica Neue Light"/>
              </a:rPr>
              <a:t>1.9M robots in operation across asia – Anz by 2020</a:t>
            </a:r>
            <a:br>
              <a:rPr lang="en-US" sz="2000" cap="all" dirty="0">
                <a:solidFill>
                  <a:schemeClr val="tx1"/>
                </a:solidFill>
                <a:cs typeface="Helvetica Neue Light"/>
              </a:rPr>
            </a:br>
            <a:r>
              <a:rPr lang="en-US" sz="2000" dirty="0">
                <a:solidFill>
                  <a:schemeClr val="tx1"/>
                </a:solidFill>
                <a:cs typeface="Helvetica Neue Light"/>
              </a:rPr>
              <a:t>This is equivalent to the number of robots globally in 2016</a:t>
            </a:r>
          </a:p>
        </p:txBody>
      </p:sp>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7489" y="1636294"/>
            <a:ext cx="1112921" cy="1112921"/>
          </a:xfrm>
          <a:prstGeom prst="rect">
            <a:avLst/>
          </a:prstGeom>
        </p:spPr>
      </p:pic>
      <p:pic>
        <p:nvPicPr>
          <p:cNvPr id="22" name="Picture 2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67489" y="3304674"/>
            <a:ext cx="1112921" cy="1112921"/>
          </a:xfrm>
          <a:prstGeom prst="rect">
            <a:avLst/>
          </a:prstGeom>
        </p:spPr>
      </p:pic>
      <p:pic>
        <p:nvPicPr>
          <p:cNvPr id="23" name="Picture 2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67489" y="4908885"/>
            <a:ext cx="1112921" cy="1112921"/>
          </a:xfrm>
          <a:prstGeom prst="rect">
            <a:avLst/>
          </a:prstGeom>
        </p:spPr>
      </p:pic>
    </p:spTree>
    <p:extLst>
      <p:ext uri="{BB962C8B-B14F-4D97-AF65-F5344CB8AC3E}">
        <p14:creationId xmlns:p14="http://schemas.microsoft.com/office/powerpoint/2010/main" val="424571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402688">
            <a:off x="240631" y="1556084"/>
            <a:ext cx="4984860" cy="4676274"/>
          </a:xfrm>
          <a:prstGeom prst="rect">
            <a:avLst/>
          </a:prstGeom>
        </p:spPr>
      </p:pic>
      <p:sp>
        <p:nvSpPr>
          <p:cNvPr id="2" name="Footer Placeholder 1"/>
          <p:cNvSpPr>
            <a:spLocks noGrp="1"/>
          </p:cNvSpPr>
          <p:nvPr>
            <p:ph type="ftr" sz="quarter" idx="16"/>
          </p:nvPr>
        </p:nvSpPr>
        <p:spPr/>
        <p:txBody>
          <a:bodyPr/>
          <a:lstStyle/>
          <a:p>
            <a:r>
              <a:rPr lang="en-US"/>
              <a:t>Copyright © 2017 Accenture. All rights reserved.</a:t>
            </a:r>
            <a:endParaRPr lang="en-US" dirty="0"/>
          </a:p>
        </p:txBody>
      </p:sp>
      <p:sp>
        <p:nvSpPr>
          <p:cNvPr id="3" name="Slide Number Placeholder 2"/>
          <p:cNvSpPr>
            <a:spLocks noGrp="1"/>
          </p:cNvSpPr>
          <p:nvPr>
            <p:ph type="sldNum" sz="quarter" idx="17"/>
          </p:nvPr>
        </p:nvSpPr>
        <p:spPr/>
        <p:txBody>
          <a:bodyPr/>
          <a:lstStyle/>
          <a:p>
            <a:fld id="{4F9AC08D-23A9-440E-BCB9-AA1E9877CC38}" type="slidenum">
              <a:rPr lang="en-US" smtClean="0"/>
              <a:pPr/>
              <a:t>17</a:t>
            </a:fld>
            <a:endParaRPr lang="en-US"/>
          </a:p>
        </p:txBody>
      </p:sp>
      <p:sp>
        <p:nvSpPr>
          <p:cNvPr id="4" name="Title 3"/>
          <p:cNvSpPr>
            <a:spLocks noGrp="1"/>
          </p:cNvSpPr>
          <p:nvPr>
            <p:ph type="title"/>
          </p:nvPr>
        </p:nvSpPr>
        <p:spPr/>
        <p:txBody>
          <a:bodyPr/>
          <a:lstStyle/>
          <a:p>
            <a:r>
              <a:rPr lang="en-US" dirty="0"/>
              <a:t>What is Accenture doing to address governance?</a:t>
            </a:r>
          </a:p>
        </p:txBody>
      </p:sp>
      <p:sp>
        <p:nvSpPr>
          <p:cNvPr id="5" name="TextBox 4"/>
          <p:cNvSpPr txBox="1"/>
          <p:nvPr/>
        </p:nvSpPr>
        <p:spPr>
          <a:xfrm>
            <a:off x="1976062" y="3321660"/>
            <a:ext cx="1479479" cy="1119883"/>
          </a:xfrm>
          <a:prstGeom prst="rect">
            <a:avLst/>
          </a:prstGeom>
          <a:noFill/>
        </p:spPr>
        <p:txBody>
          <a:bodyPr wrap="square" lIns="0" tIns="0" rIns="0" bIns="45720" rtlCol="0">
            <a:noAutofit/>
          </a:bodyPr>
          <a:lstStyle/>
          <a:p>
            <a:pPr algn="ctr"/>
            <a:r>
              <a:rPr lang="en-US" sz="2800" dirty="0">
                <a:solidFill>
                  <a:srgbClr val="FF9500"/>
                </a:solidFill>
                <a:latin typeface="+mj-lt"/>
              </a:rPr>
              <a:t>AI INSIDE</a:t>
            </a:r>
          </a:p>
        </p:txBody>
      </p:sp>
      <p:cxnSp>
        <p:nvCxnSpPr>
          <p:cNvPr id="7" name="Straight Connector 6"/>
          <p:cNvCxnSpPr/>
          <p:nvPr/>
        </p:nvCxnSpPr>
        <p:spPr>
          <a:xfrm flipH="1">
            <a:off x="5627798" y="1628274"/>
            <a:ext cx="19024" cy="4965031"/>
          </a:xfrm>
          <a:prstGeom prst="line">
            <a:avLst/>
          </a:prstGeom>
          <a:ln w="12700">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943851" y="1605154"/>
            <a:ext cx="3975559" cy="1119883"/>
          </a:xfrm>
          <a:prstGeom prst="rect">
            <a:avLst/>
          </a:prstGeom>
          <a:noFill/>
        </p:spPr>
        <p:txBody>
          <a:bodyPr wrap="square" lIns="0" tIns="0" rIns="0" bIns="45720" rtlCol="0">
            <a:noAutofit/>
          </a:bodyPr>
          <a:lstStyle/>
          <a:p>
            <a:pPr algn="ctr"/>
            <a:r>
              <a:rPr lang="en-US" sz="2800" dirty="0">
                <a:solidFill>
                  <a:srgbClr val="FFD42E"/>
                </a:solidFill>
                <a:latin typeface="+mj-lt"/>
              </a:rPr>
              <a:t>AI INSIDE</a:t>
            </a:r>
          </a:p>
        </p:txBody>
      </p:sp>
      <p:sp>
        <p:nvSpPr>
          <p:cNvPr id="9" name="TextBox 8"/>
          <p:cNvSpPr txBox="1"/>
          <p:nvPr/>
        </p:nvSpPr>
        <p:spPr>
          <a:xfrm>
            <a:off x="5967427" y="2385319"/>
            <a:ext cx="5711225" cy="3893374"/>
          </a:xfrm>
          <a:prstGeom prst="rect">
            <a:avLst/>
          </a:prstGeom>
          <a:noFill/>
        </p:spPr>
        <p:txBody>
          <a:bodyPr wrap="square" lIns="0" tIns="0" rIns="0" bIns="45720" rtlCol="0">
            <a:spAutoFit/>
          </a:bodyPr>
          <a:lstStyle/>
          <a:p>
            <a:pPr>
              <a:spcBef>
                <a:spcPts val="600"/>
              </a:spcBef>
            </a:pPr>
            <a:r>
              <a:rPr lang="en-US" sz="1400" b="1" dirty="0"/>
              <a:t>STANDARDS</a:t>
            </a:r>
          </a:p>
          <a:p>
            <a:pPr>
              <a:spcBef>
                <a:spcPts val="600"/>
              </a:spcBef>
            </a:pPr>
            <a:endParaRPr lang="en-US" sz="1400" b="1" dirty="0"/>
          </a:p>
          <a:p>
            <a:pPr>
              <a:spcBef>
                <a:spcPts val="600"/>
              </a:spcBef>
            </a:pPr>
            <a:endParaRPr lang="en-US" sz="1400" b="1" dirty="0"/>
          </a:p>
          <a:p>
            <a:pPr>
              <a:spcBef>
                <a:spcPts val="600"/>
              </a:spcBef>
            </a:pPr>
            <a:endParaRPr lang="en-US" sz="1400" b="1" dirty="0"/>
          </a:p>
          <a:p>
            <a:pPr>
              <a:spcBef>
                <a:spcPts val="600"/>
              </a:spcBef>
            </a:pPr>
            <a:br>
              <a:rPr lang="en-US" sz="1400" b="1" dirty="0"/>
            </a:br>
            <a:r>
              <a:rPr lang="en-US" sz="1400" b="1" dirty="0"/>
              <a:t>INDUSTRY ORGS</a:t>
            </a:r>
          </a:p>
          <a:p>
            <a:pPr>
              <a:spcBef>
                <a:spcPts val="600"/>
              </a:spcBef>
            </a:pPr>
            <a:endParaRPr lang="en-US" sz="1400" b="1" dirty="0"/>
          </a:p>
          <a:p>
            <a:pPr>
              <a:spcBef>
                <a:spcPts val="600"/>
              </a:spcBef>
            </a:pPr>
            <a:endParaRPr lang="en-US" sz="1400" b="1" dirty="0"/>
          </a:p>
          <a:p>
            <a:pPr>
              <a:spcBef>
                <a:spcPts val="600"/>
              </a:spcBef>
            </a:pPr>
            <a:endParaRPr lang="en-US" sz="1400" b="1" dirty="0"/>
          </a:p>
          <a:p>
            <a:pPr>
              <a:spcBef>
                <a:spcPts val="600"/>
              </a:spcBef>
            </a:pPr>
            <a:endParaRPr lang="en-US" sz="1400" b="1" dirty="0"/>
          </a:p>
          <a:p>
            <a:pPr>
              <a:spcBef>
                <a:spcPts val="600"/>
              </a:spcBef>
            </a:pPr>
            <a:r>
              <a:rPr lang="en-US" sz="1400" b="1" dirty="0"/>
              <a:t>ENGAGING WITH:</a:t>
            </a:r>
          </a:p>
          <a:p>
            <a:pPr>
              <a:spcBef>
                <a:spcPts val="600"/>
              </a:spcBef>
            </a:pPr>
            <a:endParaRPr lang="en-US" sz="1400" b="1" dirty="0"/>
          </a:p>
          <a:p>
            <a:endParaRPr lang="en-US" sz="1600" b="1" dirty="0">
              <a:latin typeface="+mj-lt"/>
            </a:endParaRPr>
          </a:p>
          <a:p>
            <a:endParaRPr lang="en-US" sz="1600" b="1" dirty="0"/>
          </a:p>
        </p:txBody>
      </p:sp>
      <p:pic>
        <p:nvPicPr>
          <p:cNvPr id="10" name="Picture 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91225" y="2617444"/>
            <a:ext cx="922922" cy="922922"/>
          </a:xfrm>
          <a:prstGeom prst="rect">
            <a:avLst/>
          </a:prstGeom>
        </p:spPr>
      </p:pic>
      <p:pic>
        <p:nvPicPr>
          <p:cNvPr id="11" name="Picture 1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266069" y="2709256"/>
            <a:ext cx="803109" cy="663297"/>
          </a:xfrm>
          <a:prstGeom prst="rect">
            <a:avLst/>
          </a:prstGeom>
        </p:spPr>
      </p:pic>
      <p:grpSp>
        <p:nvGrpSpPr>
          <p:cNvPr id="12" name="Group 11"/>
          <p:cNvGrpSpPr/>
          <p:nvPr/>
        </p:nvGrpSpPr>
        <p:grpSpPr>
          <a:xfrm>
            <a:off x="5959139" y="4198350"/>
            <a:ext cx="1543159" cy="708917"/>
            <a:chOff x="7540625" y="3636764"/>
            <a:chExt cx="2597150" cy="1018033"/>
          </a:xfrm>
        </p:grpSpPr>
        <p:pic>
          <p:nvPicPr>
            <p:cNvPr id="13" name="Picture 12" descr="Image result for partnership on ai"/>
            <p:cNvPicPr/>
            <p:nvPr/>
          </p:nvPicPr>
          <p:blipFill rotWithShape="1">
            <a:blip r:embed="rId6" cstate="email">
              <a:extLst>
                <a:ext uri="{28A0092B-C50C-407E-A947-70E740481C1C}">
                  <a14:useLocalDpi xmlns:a14="http://schemas.microsoft.com/office/drawing/2010/main"/>
                </a:ext>
              </a:extLst>
            </a:blip>
            <a:srcRect/>
            <a:stretch/>
          </p:blipFill>
          <p:spPr bwMode="auto">
            <a:xfrm>
              <a:off x="8375650" y="3636764"/>
              <a:ext cx="927100" cy="660400"/>
            </a:xfrm>
            <a:prstGeom prst="rect">
              <a:avLst/>
            </a:prstGeom>
            <a:noFill/>
            <a:ln>
              <a:noFill/>
            </a:ln>
            <a:extLst>
              <a:ext uri="{53640926-AAD7-44D8-BBD7-CCE9431645EC}">
                <a14:shadowObscured xmlns:a14="http://schemas.microsoft.com/office/drawing/2010/main"/>
              </a:ext>
            </a:extLst>
          </p:spPr>
        </p:pic>
        <p:pic>
          <p:nvPicPr>
            <p:cNvPr id="14" name="Picture 13" descr="Image result for partnership on ai"/>
            <p:cNvPicPr/>
            <p:nvPr/>
          </p:nvPicPr>
          <p:blipFill rotWithShape="1">
            <a:blip r:embed="rId7" cstate="email">
              <a:extLst>
                <a:ext uri="{28A0092B-C50C-407E-A947-70E740481C1C}">
                  <a14:useLocalDpi xmlns:a14="http://schemas.microsoft.com/office/drawing/2010/main"/>
                </a:ext>
              </a:extLst>
            </a:blip>
            <a:srcRect/>
            <a:stretch/>
          </p:blipFill>
          <p:spPr bwMode="auto">
            <a:xfrm>
              <a:off x="7540625" y="4356347"/>
              <a:ext cx="2597150" cy="298450"/>
            </a:xfrm>
            <a:prstGeom prst="rect">
              <a:avLst/>
            </a:prstGeom>
            <a:noFill/>
            <a:ln>
              <a:noFill/>
            </a:ln>
            <a:extLst>
              <a:ext uri="{53640926-AAD7-44D8-BBD7-CCE9431645EC}">
                <a14:shadowObscured xmlns:a14="http://schemas.microsoft.com/office/drawing/2010/main"/>
              </a:ext>
            </a:extLst>
          </p:spPr>
        </p:pic>
      </p:grpSp>
      <p:pic>
        <p:nvPicPr>
          <p:cNvPr id="15" name="Picture 14" descr="Image result for centre for future of intelligence"/>
          <p:cNvPicPr/>
          <p:nvPr/>
        </p:nvPicPr>
        <p:blipFill>
          <a:blip r:embed="rId8" cstate="email">
            <a:extLst>
              <a:ext uri="{28A0092B-C50C-407E-A947-70E740481C1C}">
                <a14:useLocalDpi xmlns:a14="http://schemas.microsoft.com/office/drawing/2010/main"/>
              </a:ext>
            </a:extLst>
          </a:blip>
          <a:srcRect/>
          <a:stretch>
            <a:fillRect/>
          </a:stretch>
        </p:blipFill>
        <p:spPr bwMode="auto">
          <a:xfrm>
            <a:off x="7666041" y="4198350"/>
            <a:ext cx="873947" cy="708917"/>
          </a:xfrm>
          <a:prstGeom prst="rect">
            <a:avLst/>
          </a:prstGeom>
          <a:noFill/>
          <a:ln>
            <a:noFill/>
          </a:ln>
        </p:spPr>
      </p:pic>
      <p:pic>
        <p:nvPicPr>
          <p:cNvPr id="16" name="Picture 4" descr="Image result for turing institute"/>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8703731" y="4173210"/>
            <a:ext cx="1174244" cy="73524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5903494" y="5453862"/>
            <a:ext cx="6096000" cy="1021883"/>
          </a:xfrm>
          <a:prstGeom prst="rect">
            <a:avLst/>
          </a:prstGeom>
        </p:spPr>
        <p:txBody>
          <a:bodyPr>
            <a:spAutoFit/>
          </a:bodyPr>
          <a:lstStyle/>
          <a:p>
            <a:pPr>
              <a:lnSpc>
                <a:spcPct val="150000"/>
              </a:lnSpc>
            </a:pPr>
            <a:r>
              <a:rPr lang="en-US" sz="1400" dirty="0"/>
              <a:t>Academia</a:t>
            </a:r>
          </a:p>
          <a:p>
            <a:pPr>
              <a:lnSpc>
                <a:spcPct val="150000"/>
              </a:lnSpc>
            </a:pPr>
            <a:r>
              <a:rPr lang="en-US" sz="1400" dirty="0"/>
              <a:t>Public policy</a:t>
            </a:r>
          </a:p>
          <a:p>
            <a:pPr>
              <a:lnSpc>
                <a:spcPct val="150000"/>
              </a:lnSpc>
            </a:pPr>
            <a:r>
              <a:rPr lang="en-US" sz="1400" dirty="0"/>
              <a:t>Non-profits</a:t>
            </a:r>
          </a:p>
        </p:txBody>
      </p:sp>
    </p:spTree>
    <p:extLst>
      <p:ext uri="{BB962C8B-B14F-4D97-AF65-F5344CB8AC3E}">
        <p14:creationId xmlns:p14="http://schemas.microsoft.com/office/powerpoint/2010/main" val="1775508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solidFill>
                  <a:schemeClr val="bg1"/>
                </a:solidFill>
              </a:rPr>
              <a:t>Copyright © 2017 Accenture. </a:t>
            </a:r>
            <a:r>
              <a:rPr lang="en-US" dirty="0">
                <a:solidFill>
                  <a:schemeClr val="bg1"/>
                </a:solidFill>
              </a:rPr>
              <a:t>All rights reserved.</a:t>
            </a:r>
          </a:p>
        </p:txBody>
      </p:sp>
      <p:sp>
        <p:nvSpPr>
          <p:cNvPr id="3" name="Slide Number Placeholder 2"/>
          <p:cNvSpPr>
            <a:spLocks noGrp="1"/>
          </p:cNvSpPr>
          <p:nvPr>
            <p:ph type="sldNum" sz="quarter" idx="12"/>
          </p:nvPr>
        </p:nvSpPr>
        <p:spPr/>
        <p:txBody>
          <a:bodyPr/>
          <a:lstStyle/>
          <a:p>
            <a:fld id="{4F9AC08D-23A9-440E-BCB9-AA1E9877CC38}" type="slidenum">
              <a:rPr lang="en-US" smtClean="0">
                <a:solidFill>
                  <a:schemeClr val="bg1"/>
                </a:solidFill>
              </a:rPr>
              <a:pPr/>
              <a:t>18</a:t>
            </a:fld>
            <a:endParaRPr lang="en-US">
              <a:solidFill>
                <a:schemeClr val="bg1"/>
              </a:solidFill>
            </a:endParaRPr>
          </a:p>
        </p:txBody>
      </p:sp>
      <p:sp>
        <p:nvSpPr>
          <p:cNvPr id="16" name="TextBox 15"/>
          <p:cNvSpPr txBox="1"/>
          <p:nvPr/>
        </p:nvSpPr>
        <p:spPr>
          <a:xfrm>
            <a:off x="481163" y="4944826"/>
            <a:ext cx="7012941" cy="362670"/>
          </a:xfrm>
          <a:prstGeom prst="rect">
            <a:avLst/>
          </a:prstGeom>
          <a:noFill/>
        </p:spPr>
        <p:txBody>
          <a:bodyPr wrap="square" lIns="0" tIns="0" rIns="0" bIns="0" rtlCol="0" anchor="b">
            <a:noAutofit/>
          </a:bodyPr>
          <a:lstStyle/>
          <a:p>
            <a:pPr>
              <a:lnSpc>
                <a:spcPts val="5000"/>
              </a:lnSpc>
            </a:pPr>
            <a:r>
              <a:rPr lang="en-US" sz="6000" b="1" cap="all" dirty="0">
                <a:solidFill>
                  <a:schemeClr val="bg1"/>
                </a:solidFill>
                <a:latin typeface="+mj-lt"/>
                <a:cs typeface="Gotham Bold"/>
              </a:rPr>
              <a:t>HOW CAN WE HELP YOU ON YOUR</a:t>
            </a:r>
          </a:p>
          <a:p>
            <a:pPr>
              <a:lnSpc>
                <a:spcPts val="5000"/>
              </a:lnSpc>
            </a:pPr>
            <a:r>
              <a:rPr lang="en-US" sz="6000" b="1" cap="all" dirty="0">
                <a:solidFill>
                  <a:srgbClr val="FFC000"/>
                </a:solidFill>
                <a:latin typeface="+mj-lt"/>
                <a:cs typeface="Gotham Bold"/>
              </a:rPr>
              <a:t>RESPONSIBLE AI JOURNEY?</a:t>
            </a:r>
          </a:p>
        </p:txBody>
      </p:sp>
    </p:spTree>
    <p:extLst>
      <p:ext uri="{BB962C8B-B14F-4D97-AF65-F5344CB8AC3E}">
        <p14:creationId xmlns:p14="http://schemas.microsoft.com/office/powerpoint/2010/main" val="1351034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solidFill>
                  <a:schemeClr val="bg1"/>
                </a:solidFill>
              </a:rPr>
              <a:t>Copyright © 2017 Accenture. </a:t>
            </a:r>
            <a:r>
              <a:rPr lang="en-US" dirty="0">
                <a:solidFill>
                  <a:schemeClr val="bg1"/>
                </a:solidFill>
              </a:rPr>
              <a:t>All rights reserved.</a:t>
            </a:r>
          </a:p>
        </p:txBody>
      </p:sp>
      <p:sp>
        <p:nvSpPr>
          <p:cNvPr id="3" name="Slide Number Placeholder 2"/>
          <p:cNvSpPr>
            <a:spLocks noGrp="1"/>
          </p:cNvSpPr>
          <p:nvPr>
            <p:ph type="sldNum" sz="quarter" idx="12"/>
          </p:nvPr>
        </p:nvSpPr>
        <p:spPr/>
        <p:txBody>
          <a:bodyPr/>
          <a:lstStyle/>
          <a:p>
            <a:fld id="{4F9AC08D-23A9-440E-BCB9-AA1E9877CC38}" type="slidenum">
              <a:rPr lang="en-US" smtClean="0">
                <a:solidFill>
                  <a:schemeClr val="bg1"/>
                </a:solidFill>
              </a:rPr>
              <a:pPr/>
              <a:t>19</a:t>
            </a:fld>
            <a:endParaRPr lang="en-US">
              <a:solidFill>
                <a:schemeClr val="bg1"/>
              </a:solidFill>
            </a:endParaRPr>
          </a:p>
        </p:txBody>
      </p:sp>
      <p:sp>
        <p:nvSpPr>
          <p:cNvPr id="16" name="TextBox 15"/>
          <p:cNvSpPr txBox="1"/>
          <p:nvPr/>
        </p:nvSpPr>
        <p:spPr>
          <a:xfrm>
            <a:off x="481163" y="2955604"/>
            <a:ext cx="8662837" cy="359916"/>
          </a:xfrm>
          <a:prstGeom prst="rect">
            <a:avLst/>
          </a:prstGeom>
          <a:noFill/>
        </p:spPr>
        <p:txBody>
          <a:bodyPr wrap="square" lIns="0" tIns="0" rIns="0" bIns="0" rtlCol="0" anchor="b">
            <a:noAutofit/>
          </a:bodyPr>
          <a:lstStyle/>
          <a:p>
            <a:pPr>
              <a:lnSpc>
                <a:spcPts val="5000"/>
              </a:lnSpc>
            </a:pPr>
            <a:r>
              <a:rPr lang="en-US" sz="6000" b="1" cap="all">
                <a:solidFill>
                  <a:schemeClr val="bg1"/>
                </a:solidFill>
                <a:latin typeface="+mj-lt"/>
                <a:cs typeface="Gotham Bold"/>
              </a:rPr>
              <a:t>APPENDIX</a:t>
            </a:r>
            <a:endParaRPr lang="en-US" sz="6000" b="1" cap="all" dirty="0">
              <a:solidFill>
                <a:srgbClr val="00FF00"/>
              </a:solidFill>
              <a:latin typeface="+mj-lt"/>
              <a:cs typeface="Gotham Bold"/>
            </a:endParaRPr>
          </a:p>
        </p:txBody>
      </p:sp>
      <p:sp>
        <p:nvSpPr>
          <p:cNvPr id="4" name="TextBox 3">
            <a:extLst>
              <a:ext uri="{FF2B5EF4-FFF2-40B4-BE49-F238E27FC236}">
                <a16:creationId xmlns:a16="http://schemas.microsoft.com/office/drawing/2014/main" id="{B4F1EF3A-E9E9-D74A-AADE-14CFD5B3231D}"/>
              </a:ext>
            </a:extLst>
          </p:cNvPr>
          <p:cNvSpPr txBox="1"/>
          <p:nvPr/>
        </p:nvSpPr>
        <p:spPr>
          <a:xfrm>
            <a:off x="2504661" y="755374"/>
            <a:ext cx="4015409" cy="538609"/>
          </a:xfrm>
          <a:prstGeom prst="rect">
            <a:avLst/>
          </a:prstGeom>
          <a:noFill/>
        </p:spPr>
        <p:txBody>
          <a:bodyPr wrap="square" lIns="0" tIns="0" rIns="0" bIns="45720" rtlCol="0">
            <a:spAutoFit/>
          </a:bodyPr>
          <a:lstStyle/>
          <a:p>
            <a:r>
              <a:rPr lang="en-US" sz="1600" dirty="0"/>
              <a:t>ATHINA TO DELETE – PAGES COULD GIVE BROADER CONTEXT</a:t>
            </a:r>
          </a:p>
        </p:txBody>
      </p:sp>
    </p:spTree>
    <p:extLst>
      <p:ext uri="{BB962C8B-B14F-4D97-AF65-F5344CB8AC3E}">
        <p14:creationId xmlns:p14="http://schemas.microsoft.com/office/powerpoint/2010/main" val="1313233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solidFill>
                  <a:schemeClr val="bg1"/>
                </a:solidFill>
              </a:rPr>
              <a:t>Copyright © 2017 Accenture. </a:t>
            </a:r>
            <a:r>
              <a:rPr lang="en-US" dirty="0">
                <a:solidFill>
                  <a:schemeClr val="bg1"/>
                </a:solidFill>
              </a:rPr>
              <a:t>All rights reserved.</a:t>
            </a:r>
          </a:p>
        </p:txBody>
      </p:sp>
      <p:sp>
        <p:nvSpPr>
          <p:cNvPr id="3" name="Slide Number Placeholder 2"/>
          <p:cNvSpPr>
            <a:spLocks noGrp="1"/>
          </p:cNvSpPr>
          <p:nvPr>
            <p:ph type="sldNum" sz="quarter" idx="12"/>
          </p:nvPr>
        </p:nvSpPr>
        <p:spPr/>
        <p:txBody>
          <a:bodyPr/>
          <a:lstStyle/>
          <a:p>
            <a:fld id="{4F9AC08D-23A9-440E-BCB9-AA1E9877CC38}" type="slidenum">
              <a:rPr lang="en-US" smtClean="0"/>
              <a:pPr/>
              <a:t>2</a:t>
            </a:fld>
            <a:endParaRPr lang="en-US"/>
          </a:p>
        </p:txBody>
      </p:sp>
      <p:sp>
        <p:nvSpPr>
          <p:cNvPr id="4" name="TextBox 3"/>
          <p:cNvSpPr txBox="1"/>
          <p:nvPr/>
        </p:nvSpPr>
        <p:spPr>
          <a:xfrm>
            <a:off x="6489268" y="2031417"/>
            <a:ext cx="3959083" cy="359916"/>
          </a:xfrm>
          <a:prstGeom prst="rect">
            <a:avLst/>
          </a:prstGeom>
          <a:noFill/>
        </p:spPr>
        <p:txBody>
          <a:bodyPr wrap="square" lIns="0" tIns="0" rIns="0" bIns="0" rtlCol="0" anchor="b">
            <a:noAutofit/>
          </a:bodyPr>
          <a:lstStyle/>
          <a:p>
            <a:pPr>
              <a:lnSpc>
                <a:spcPct val="90000"/>
              </a:lnSpc>
            </a:pPr>
            <a:r>
              <a:rPr lang="en-US" sz="2400" b="1" cap="all" dirty="0">
                <a:solidFill>
                  <a:srgbClr val="00FF00"/>
                </a:solidFill>
                <a:latin typeface="+mj-lt"/>
                <a:cs typeface="Gotham Bold"/>
              </a:rPr>
              <a:t>Opportunity to </a:t>
            </a:r>
            <a:br>
              <a:rPr lang="en-US" sz="2400" b="1" cap="all" dirty="0">
                <a:solidFill>
                  <a:srgbClr val="00FF00"/>
                </a:solidFill>
                <a:latin typeface="+mj-lt"/>
                <a:cs typeface="Gotham Bold"/>
              </a:rPr>
            </a:br>
            <a:r>
              <a:rPr lang="en-US" sz="2400" b="1" cap="all" dirty="0">
                <a:solidFill>
                  <a:srgbClr val="00FF00"/>
                </a:solidFill>
                <a:latin typeface="+mj-lt"/>
                <a:cs typeface="Gotham Bold"/>
              </a:rPr>
              <a:t>unlock trapped value</a:t>
            </a:r>
          </a:p>
        </p:txBody>
      </p:sp>
      <p:sp>
        <p:nvSpPr>
          <p:cNvPr id="9" name="TextBox 8"/>
          <p:cNvSpPr txBox="1"/>
          <p:nvPr/>
        </p:nvSpPr>
        <p:spPr>
          <a:xfrm>
            <a:off x="381002" y="5100852"/>
            <a:ext cx="4354991" cy="359916"/>
          </a:xfrm>
          <a:prstGeom prst="rect">
            <a:avLst/>
          </a:prstGeom>
          <a:noFill/>
        </p:spPr>
        <p:txBody>
          <a:bodyPr wrap="square" lIns="0" tIns="0" rIns="0" bIns="0" rtlCol="0" anchor="b">
            <a:noAutofit/>
          </a:bodyPr>
          <a:lstStyle/>
          <a:p>
            <a:pPr>
              <a:lnSpc>
                <a:spcPct val="90000"/>
              </a:lnSpc>
            </a:pPr>
            <a:r>
              <a:rPr lang="en-US" sz="2400" b="1" cap="all" dirty="0">
                <a:solidFill>
                  <a:srgbClr val="FFD42E"/>
                </a:solidFill>
                <a:latin typeface="+mj-lt"/>
                <a:cs typeface="Gotham Bold"/>
              </a:rPr>
              <a:t>Unintended </a:t>
            </a:r>
            <a:br>
              <a:rPr lang="en-US" sz="2400" b="1" cap="all" dirty="0">
                <a:solidFill>
                  <a:srgbClr val="FFD42E"/>
                </a:solidFill>
                <a:latin typeface="+mj-lt"/>
                <a:cs typeface="Gotham Bold"/>
              </a:rPr>
            </a:br>
            <a:r>
              <a:rPr lang="en-US" sz="2400" b="1" cap="all" dirty="0">
                <a:solidFill>
                  <a:srgbClr val="FFD42E"/>
                </a:solidFill>
                <a:latin typeface="+mj-lt"/>
                <a:cs typeface="Gotham Bold"/>
              </a:rPr>
              <a:t>consequences</a:t>
            </a:r>
          </a:p>
        </p:txBody>
      </p:sp>
      <p:sp>
        <p:nvSpPr>
          <p:cNvPr id="11" name="TextBox 10"/>
          <p:cNvSpPr txBox="1"/>
          <p:nvPr/>
        </p:nvSpPr>
        <p:spPr>
          <a:xfrm>
            <a:off x="6489268" y="5021275"/>
            <a:ext cx="3536577" cy="359916"/>
          </a:xfrm>
          <a:prstGeom prst="rect">
            <a:avLst/>
          </a:prstGeom>
          <a:noFill/>
        </p:spPr>
        <p:txBody>
          <a:bodyPr wrap="square" lIns="0" tIns="0" rIns="0" bIns="0" rtlCol="0" anchor="b">
            <a:noAutofit/>
          </a:bodyPr>
          <a:lstStyle/>
          <a:p>
            <a:pPr>
              <a:lnSpc>
                <a:spcPct val="90000"/>
              </a:lnSpc>
            </a:pPr>
            <a:r>
              <a:rPr lang="en-US" sz="2400" b="1" cap="all" dirty="0">
                <a:solidFill>
                  <a:srgbClr val="FF9500"/>
                </a:solidFill>
                <a:latin typeface="+mj-lt"/>
                <a:cs typeface="Gotham Bold"/>
              </a:rPr>
              <a:t>Compliance</a:t>
            </a:r>
          </a:p>
          <a:p>
            <a:pPr>
              <a:lnSpc>
                <a:spcPct val="90000"/>
              </a:lnSpc>
            </a:pPr>
            <a:r>
              <a:rPr lang="en-US" sz="2400" b="1" cap="all" dirty="0">
                <a:solidFill>
                  <a:srgbClr val="FF9500"/>
                </a:solidFill>
                <a:latin typeface="+mj-lt"/>
                <a:cs typeface="Gotham Bold"/>
              </a:rPr>
              <a:t>challenge</a:t>
            </a:r>
          </a:p>
        </p:txBody>
      </p:sp>
      <p:sp>
        <p:nvSpPr>
          <p:cNvPr id="17" name="TextBox 16"/>
          <p:cNvSpPr txBox="1"/>
          <p:nvPr/>
        </p:nvSpPr>
        <p:spPr>
          <a:xfrm>
            <a:off x="137076" y="356530"/>
            <a:ext cx="8331733" cy="359916"/>
          </a:xfrm>
          <a:prstGeom prst="rect">
            <a:avLst/>
          </a:prstGeom>
          <a:noFill/>
        </p:spPr>
        <p:txBody>
          <a:bodyPr wrap="square" lIns="0" tIns="0" rIns="0" bIns="0" rtlCol="0" anchor="b">
            <a:noAutofit/>
          </a:bodyPr>
          <a:lstStyle/>
          <a:p>
            <a:pPr>
              <a:lnSpc>
                <a:spcPct val="90000"/>
              </a:lnSpc>
            </a:pPr>
            <a:r>
              <a:rPr lang="en-US" sz="3600" b="1" cap="all" dirty="0">
                <a:solidFill>
                  <a:schemeClr val="bg1"/>
                </a:solidFill>
                <a:latin typeface="+mj-lt"/>
                <a:cs typeface="Gotham Bold"/>
              </a:rPr>
              <a:t>AI RISKS AND CHALLENGES</a:t>
            </a:r>
          </a:p>
        </p:txBody>
      </p:sp>
      <p:cxnSp>
        <p:nvCxnSpPr>
          <p:cNvPr id="8" name="Straight Connector 7"/>
          <p:cNvCxnSpPr/>
          <p:nvPr/>
        </p:nvCxnSpPr>
        <p:spPr>
          <a:xfrm>
            <a:off x="449179" y="4042611"/>
            <a:ext cx="8855242" cy="0"/>
          </a:xfrm>
          <a:prstGeom prst="line">
            <a:avLst/>
          </a:prstGeom>
          <a:ln w="25400">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589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0"/>
            <a:ext cx="12192000" cy="6851518"/>
            <a:chOff x="0" y="0"/>
            <a:chExt cx="12192000" cy="6851518"/>
          </a:xfrm>
        </p:grpSpPr>
        <p:pic>
          <p:nvPicPr>
            <p:cNvPr id="5" name="Picture 4">
              <a:extLst>
                <a:ext uri="{FF2B5EF4-FFF2-40B4-BE49-F238E27FC236}">
                  <a16:creationId xmlns:a16="http://schemas.microsoft.com/office/drawing/2014/main" id="{AEFC6369-E1AC-43C8-AE86-029ECB3CE75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6482"/>
              <a:ext cx="12192000" cy="6845036"/>
            </a:xfrm>
            <a:prstGeom prst="rect">
              <a:avLst/>
            </a:prstGeom>
          </p:spPr>
        </p:pic>
        <p:sp>
          <p:nvSpPr>
            <p:cNvPr id="6" name="Rectangle 5"/>
            <p:cNvSpPr/>
            <p:nvPr/>
          </p:nvSpPr>
          <p:spPr>
            <a:xfrm>
              <a:off x="0" y="0"/>
              <a:ext cx="6079958" cy="33688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sp>
        <p:nvSpPr>
          <p:cNvPr id="2" name="Footer Placeholder 1"/>
          <p:cNvSpPr>
            <a:spLocks noGrp="1"/>
          </p:cNvSpPr>
          <p:nvPr>
            <p:ph type="ftr" sz="quarter" idx="16"/>
          </p:nvPr>
        </p:nvSpPr>
        <p:spPr/>
        <p:txBody>
          <a:bodyPr/>
          <a:lstStyle/>
          <a:p>
            <a:r>
              <a:rPr lang="en-US">
                <a:solidFill>
                  <a:schemeClr val="bg1"/>
                </a:solidFill>
              </a:rPr>
              <a:t>Copyright © 2017 Accenture. </a:t>
            </a:r>
            <a:r>
              <a:rPr lang="en-US" dirty="0">
                <a:solidFill>
                  <a:schemeClr val="bg1"/>
                </a:solidFill>
              </a:rPr>
              <a:t>All rights reserved.</a:t>
            </a:r>
          </a:p>
        </p:txBody>
      </p:sp>
      <p:sp>
        <p:nvSpPr>
          <p:cNvPr id="3" name="Slide Number Placeholder 2"/>
          <p:cNvSpPr>
            <a:spLocks noGrp="1"/>
          </p:cNvSpPr>
          <p:nvPr>
            <p:ph type="sldNum" sz="quarter" idx="17"/>
          </p:nvPr>
        </p:nvSpPr>
        <p:spPr/>
        <p:txBody>
          <a:bodyPr/>
          <a:lstStyle/>
          <a:p>
            <a:fld id="{4F9AC08D-23A9-440E-BCB9-AA1E9877CC38}" type="slidenum">
              <a:rPr lang="en-US" smtClean="0">
                <a:solidFill>
                  <a:schemeClr val="bg1"/>
                </a:solidFill>
              </a:rPr>
              <a:pPr/>
              <a:t>20</a:t>
            </a:fld>
            <a:endParaRPr lang="en-US" dirty="0">
              <a:solidFill>
                <a:schemeClr val="bg1"/>
              </a:solidFill>
            </a:endParaRPr>
          </a:p>
        </p:txBody>
      </p:sp>
      <p:sp>
        <p:nvSpPr>
          <p:cNvPr id="4" name="Title 3"/>
          <p:cNvSpPr>
            <a:spLocks noGrp="1"/>
          </p:cNvSpPr>
          <p:nvPr>
            <p:ph type="title"/>
          </p:nvPr>
        </p:nvSpPr>
        <p:spPr>
          <a:xfrm>
            <a:off x="380999" y="380999"/>
            <a:ext cx="6741695" cy="990601"/>
          </a:xfrm>
        </p:spPr>
        <p:txBody>
          <a:bodyPr>
            <a:normAutofit/>
          </a:bodyPr>
          <a:lstStyle/>
          <a:p>
            <a:r>
              <a:rPr lang="en-US" sz="3200" dirty="0"/>
              <a:t>Why the workshop</a:t>
            </a:r>
          </a:p>
        </p:txBody>
      </p:sp>
      <p:sp>
        <p:nvSpPr>
          <p:cNvPr id="8" name="TextBox 7"/>
          <p:cNvSpPr txBox="1"/>
          <p:nvPr/>
        </p:nvSpPr>
        <p:spPr>
          <a:xfrm>
            <a:off x="368733" y="957571"/>
            <a:ext cx="5213920" cy="2646878"/>
          </a:xfrm>
          <a:prstGeom prst="rect">
            <a:avLst/>
          </a:prstGeom>
          <a:noFill/>
        </p:spPr>
        <p:txBody>
          <a:bodyPr wrap="square" lIns="0" tIns="0" rIns="0" bIns="45720" rtlCol="0">
            <a:spAutoFit/>
          </a:bodyPr>
          <a:lstStyle/>
          <a:p>
            <a:pPr>
              <a:spcBef>
                <a:spcPts val="600"/>
              </a:spcBef>
            </a:pPr>
            <a:r>
              <a:rPr lang="en-US" sz="2000" dirty="0">
                <a:solidFill>
                  <a:srgbClr val="FFB600"/>
                </a:solidFill>
                <a:latin typeface="+mj-lt"/>
              </a:rPr>
              <a:t>OBJECTIVES</a:t>
            </a:r>
            <a:endParaRPr lang="en-US" sz="2000" dirty="0">
              <a:solidFill>
                <a:srgbClr val="FFD42E"/>
              </a:solidFill>
              <a:latin typeface="+mj-lt"/>
            </a:endParaRPr>
          </a:p>
          <a:p>
            <a:pPr>
              <a:spcBef>
                <a:spcPts val="600"/>
              </a:spcBef>
            </a:pPr>
            <a:r>
              <a:rPr lang="en-US" sz="1400" dirty="0"/>
              <a:t>Seek stakeholder engagement and alignment with HR, Legal,</a:t>
            </a:r>
            <a:br>
              <a:rPr lang="en-US" sz="1400" dirty="0"/>
            </a:br>
            <a:r>
              <a:rPr lang="en-US" sz="1400" dirty="0"/>
              <a:t>Risk and Compliance.</a:t>
            </a:r>
            <a:br>
              <a:rPr lang="en-US" sz="1400" dirty="0"/>
            </a:br>
            <a:br>
              <a:rPr lang="en-US" sz="1400" dirty="0"/>
            </a:br>
            <a:r>
              <a:rPr lang="en-US" sz="1400" dirty="0"/>
              <a:t>Discuss and understand ethical aspects and implications.</a:t>
            </a:r>
            <a:br>
              <a:rPr lang="en-US" sz="1400" dirty="0"/>
            </a:br>
            <a:br>
              <a:rPr lang="en-US" sz="1400" dirty="0"/>
            </a:br>
            <a:r>
              <a:rPr lang="en-US" sz="1400" dirty="0"/>
              <a:t>Define ethical design principles.</a:t>
            </a:r>
          </a:p>
          <a:p>
            <a:pPr>
              <a:spcBef>
                <a:spcPts val="0"/>
              </a:spcBef>
            </a:pPr>
            <a:br>
              <a:rPr lang="en-US" sz="1400" dirty="0"/>
            </a:br>
            <a:r>
              <a:rPr lang="en-US" sz="1400" dirty="0"/>
              <a:t>Identify relevant use cases for Pepper.</a:t>
            </a:r>
          </a:p>
          <a:p>
            <a:endParaRPr lang="en-US" sz="1600" dirty="0">
              <a:latin typeface="+mj-lt"/>
            </a:endParaRPr>
          </a:p>
          <a:p>
            <a:endParaRPr lang="en-US" sz="1600" dirty="0"/>
          </a:p>
        </p:txBody>
      </p:sp>
    </p:spTree>
    <p:extLst>
      <p:ext uri="{BB962C8B-B14F-4D97-AF65-F5344CB8AC3E}">
        <p14:creationId xmlns:p14="http://schemas.microsoft.com/office/powerpoint/2010/main" val="530271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BE1064-C9C6-4A9A-8C5F-94F7863D9EC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43416" cy="6858000"/>
          </a:xfrm>
          <a:prstGeom prst="rect">
            <a:avLst/>
          </a:prstGeom>
        </p:spPr>
      </p:pic>
      <p:sp>
        <p:nvSpPr>
          <p:cNvPr id="2" name="Footer Placeholder 1"/>
          <p:cNvSpPr>
            <a:spLocks noGrp="1"/>
          </p:cNvSpPr>
          <p:nvPr>
            <p:ph type="ftr" sz="quarter" idx="11"/>
          </p:nvPr>
        </p:nvSpPr>
        <p:spPr/>
        <p:txBody>
          <a:bodyPr/>
          <a:lstStyle/>
          <a:p>
            <a:r>
              <a:rPr lang="en-US" dirty="0">
                <a:solidFill>
                  <a:schemeClr val="bg1"/>
                </a:solidFill>
              </a:rPr>
              <a:t>Copyright © 2017 Accenture. All rights reserved.</a:t>
            </a:r>
          </a:p>
        </p:txBody>
      </p:sp>
      <p:sp>
        <p:nvSpPr>
          <p:cNvPr id="3" name="Slide Number Placeholder 2"/>
          <p:cNvSpPr>
            <a:spLocks noGrp="1"/>
          </p:cNvSpPr>
          <p:nvPr>
            <p:ph type="sldNum" sz="quarter" idx="12"/>
          </p:nvPr>
        </p:nvSpPr>
        <p:spPr/>
        <p:txBody>
          <a:bodyPr/>
          <a:lstStyle/>
          <a:p>
            <a:fld id="{4F9AC08D-23A9-440E-BCB9-AA1E9877CC38}" type="slidenum">
              <a:rPr lang="en-US" smtClean="0">
                <a:solidFill>
                  <a:schemeClr val="bg1"/>
                </a:solidFill>
              </a:rPr>
              <a:pPr/>
              <a:t>21</a:t>
            </a:fld>
            <a:endParaRPr lang="en-US">
              <a:solidFill>
                <a:schemeClr val="bg1"/>
              </a:solidFill>
            </a:endParaRPr>
          </a:p>
        </p:txBody>
      </p:sp>
    </p:spTree>
    <p:extLst>
      <p:ext uri="{BB962C8B-B14F-4D97-AF65-F5344CB8AC3E}">
        <p14:creationId xmlns:p14="http://schemas.microsoft.com/office/powerpoint/2010/main" val="1726093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0" y="0"/>
            <a:ext cx="12192000" cy="6818603"/>
            <a:chOff x="0" y="0"/>
            <a:chExt cx="12192000" cy="6818603"/>
          </a:xfrm>
        </p:grpSpPr>
        <p:pic>
          <p:nvPicPr>
            <p:cNvPr id="9" name="Picture 8">
              <a:extLst>
                <a:ext uri="{FF2B5EF4-FFF2-40B4-BE49-F238E27FC236}">
                  <a16:creationId xmlns:a16="http://schemas.microsoft.com/office/drawing/2014/main" id="{5AF3AB50-5D6E-4626-BBCF-80F35CF070B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18603"/>
            </a:xfrm>
            <a:prstGeom prst="rect">
              <a:avLst/>
            </a:prstGeom>
          </p:spPr>
        </p:pic>
        <p:sp>
          <p:nvSpPr>
            <p:cNvPr id="10" name="Rectangle 9"/>
            <p:cNvSpPr/>
            <p:nvPr/>
          </p:nvSpPr>
          <p:spPr>
            <a:xfrm>
              <a:off x="144379" y="112295"/>
              <a:ext cx="5807242" cy="32084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sp>
        <p:nvSpPr>
          <p:cNvPr id="6" name="Rectangle 5"/>
          <p:cNvSpPr/>
          <p:nvPr/>
        </p:nvSpPr>
        <p:spPr>
          <a:xfrm>
            <a:off x="0" y="0"/>
            <a:ext cx="6079958" cy="33688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Footer Placeholder 1"/>
          <p:cNvSpPr>
            <a:spLocks noGrp="1"/>
          </p:cNvSpPr>
          <p:nvPr>
            <p:ph type="ftr" sz="quarter" idx="16"/>
          </p:nvPr>
        </p:nvSpPr>
        <p:spPr/>
        <p:txBody>
          <a:bodyPr/>
          <a:lstStyle/>
          <a:p>
            <a:r>
              <a:rPr lang="en-US">
                <a:solidFill>
                  <a:schemeClr val="bg1"/>
                </a:solidFill>
              </a:rPr>
              <a:t>Copyright © 2017 Accenture. </a:t>
            </a:r>
            <a:r>
              <a:rPr lang="en-US" dirty="0">
                <a:solidFill>
                  <a:schemeClr val="bg1"/>
                </a:solidFill>
              </a:rPr>
              <a:t>All rights reserved.</a:t>
            </a:r>
          </a:p>
        </p:txBody>
      </p:sp>
      <p:sp>
        <p:nvSpPr>
          <p:cNvPr id="3" name="Slide Number Placeholder 2"/>
          <p:cNvSpPr>
            <a:spLocks noGrp="1"/>
          </p:cNvSpPr>
          <p:nvPr>
            <p:ph type="sldNum" sz="quarter" idx="17"/>
          </p:nvPr>
        </p:nvSpPr>
        <p:spPr/>
        <p:txBody>
          <a:bodyPr/>
          <a:lstStyle/>
          <a:p>
            <a:fld id="{4F9AC08D-23A9-440E-BCB9-AA1E9877CC38}" type="slidenum">
              <a:rPr lang="en-US" smtClean="0">
                <a:solidFill>
                  <a:schemeClr val="bg1"/>
                </a:solidFill>
              </a:rPr>
              <a:pPr/>
              <a:t>22</a:t>
            </a:fld>
            <a:endParaRPr lang="en-US" dirty="0">
              <a:solidFill>
                <a:schemeClr val="bg1"/>
              </a:solidFill>
            </a:endParaRPr>
          </a:p>
        </p:txBody>
      </p:sp>
      <p:sp>
        <p:nvSpPr>
          <p:cNvPr id="4" name="Title 3"/>
          <p:cNvSpPr>
            <a:spLocks noGrp="1"/>
          </p:cNvSpPr>
          <p:nvPr>
            <p:ph type="title"/>
          </p:nvPr>
        </p:nvSpPr>
        <p:spPr>
          <a:xfrm>
            <a:off x="380999" y="380999"/>
            <a:ext cx="6741695" cy="990601"/>
          </a:xfrm>
        </p:spPr>
        <p:txBody>
          <a:bodyPr>
            <a:normAutofit/>
          </a:bodyPr>
          <a:lstStyle/>
          <a:p>
            <a:r>
              <a:rPr lang="en-US" sz="3200" dirty="0"/>
              <a:t>Looking ahead</a:t>
            </a:r>
          </a:p>
        </p:txBody>
      </p:sp>
      <p:sp>
        <p:nvSpPr>
          <p:cNvPr id="8" name="TextBox 7"/>
          <p:cNvSpPr txBox="1"/>
          <p:nvPr/>
        </p:nvSpPr>
        <p:spPr>
          <a:xfrm>
            <a:off x="368732" y="957571"/>
            <a:ext cx="5711225" cy="2693045"/>
          </a:xfrm>
          <a:prstGeom prst="rect">
            <a:avLst/>
          </a:prstGeom>
          <a:noFill/>
        </p:spPr>
        <p:txBody>
          <a:bodyPr wrap="square" lIns="0" tIns="0" rIns="0" bIns="45720" rtlCol="0">
            <a:spAutoFit/>
          </a:bodyPr>
          <a:lstStyle/>
          <a:p>
            <a:pPr>
              <a:spcBef>
                <a:spcPts val="600"/>
              </a:spcBef>
            </a:pPr>
            <a:r>
              <a:rPr lang="en-US" sz="1400" dirty="0"/>
              <a:t>Define multi-disciplinary working group</a:t>
            </a:r>
            <a:br>
              <a:rPr lang="en-US" sz="1400" dirty="0"/>
            </a:br>
            <a:br>
              <a:rPr lang="en-US" sz="1400" dirty="0"/>
            </a:br>
            <a:r>
              <a:rPr lang="en-US" sz="1400" dirty="0"/>
              <a:t>Continue to explore POC via Telstra Labs</a:t>
            </a:r>
            <a:br>
              <a:rPr lang="en-US" sz="1400" dirty="0"/>
            </a:br>
            <a:br>
              <a:rPr lang="en-US" sz="1400" dirty="0"/>
            </a:br>
            <a:r>
              <a:rPr lang="en-US" sz="1400" dirty="0"/>
              <a:t>Continue workshops with BU’s </a:t>
            </a:r>
            <a:r>
              <a:rPr lang="mr-IN" sz="1400" dirty="0"/>
              <a:t>–</a:t>
            </a:r>
            <a:r>
              <a:rPr lang="en-US" sz="1400" dirty="0"/>
              <a:t> commercial opportunities</a:t>
            </a:r>
            <a:br>
              <a:rPr lang="en-US" sz="1400" dirty="0"/>
            </a:br>
            <a:br>
              <a:rPr lang="en-US" sz="1400" dirty="0"/>
            </a:br>
            <a:r>
              <a:rPr lang="en-US" sz="1400" dirty="0"/>
              <a:t>Define and communicate Telstra’s position to the market </a:t>
            </a:r>
            <a:br>
              <a:rPr lang="en-US" sz="1400" dirty="0"/>
            </a:br>
            <a:r>
              <a:rPr lang="en-US" sz="1400" dirty="0"/>
              <a:t>with humanoids</a:t>
            </a:r>
            <a:br>
              <a:rPr lang="en-US" sz="1400" dirty="0"/>
            </a:br>
            <a:br>
              <a:rPr lang="en-US" sz="1400" dirty="0"/>
            </a:br>
            <a:r>
              <a:rPr lang="en-US" sz="1400" dirty="0"/>
              <a:t>Continue evolving our ethical framework</a:t>
            </a:r>
          </a:p>
          <a:p>
            <a:endParaRPr lang="en-US" sz="1600" dirty="0">
              <a:latin typeface="+mj-lt"/>
            </a:endParaRPr>
          </a:p>
          <a:p>
            <a:endParaRPr lang="en-US" sz="1600" dirty="0"/>
          </a:p>
        </p:txBody>
      </p:sp>
    </p:spTree>
    <p:extLst>
      <p:ext uri="{BB962C8B-B14F-4D97-AF65-F5344CB8AC3E}">
        <p14:creationId xmlns:p14="http://schemas.microsoft.com/office/powerpoint/2010/main" val="103606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2735"/>
            <a:ext cx="12192000" cy="6855265"/>
          </a:xfrm>
          <a:prstGeom prst="rect">
            <a:avLst/>
          </a:prstGeom>
        </p:spPr>
      </p:pic>
      <p:sp>
        <p:nvSpPr>
          <p:cNvPr id="2" name="Footer Placeholder 1"/>
          <p:cNvSpPr>
            <a:spLocks noGrp="1"/>
          </p:cNvSpPr>
          <p:nvPr>
            <p:ph type="ftr" sz="quarter" idx="11"/>
          </p:nvPr>
        </p:nvSpPr>
        <p:spPr/>
        <p:txBody>
          <a:bodyPr/>
          <a:lstStyle/>
          <a:p>
            <a:r>
              <a:rPr lang="en-US" dirty="0">
                <a:solidFill>
                  <a:schemeClr val="bg1"/>
                </a:solidFill>
              </a:rPr>
              <a:t>Copyright © 2017 Accenture. All rights reserved.</a:t>
            </a:r>
          </a:p>
        </p:txBody>
      </p:sp>
      <p:sp>
        <p:nvSpPr>
          <p:cNvPr id="3" name="Slide Number Placeholder 2"/>
          <p:cNvSpPr>
            <a:spLocks noGrp="1"/>
          </p:cNvSpPr>
          <p:nvPr>
            <p:ph type="sldNum" sz="quarter" idx="12"/>
          </p:nvPr>
        </p:nvSpPr>
        <p:spPr/>
        <p:txBody>
          <a:bodyPr/>
          <a:lstStyle/>
          <a:p>
            <a:fld id="{4F9AC08D-23A9-440E-BCB9-AA1E9877CC38}" type="slidenum">
              <a:rPr lang="en-US" smtClean="0">
                <a:solidFill>
                  <a:schemeClr val="bg1"/>
                </a:solidFill>
              </a:rPr>
              <a:pPr/>
              <a:t>23</a:t>
            </a:fld>
            <a:endParaRPr lang="en-US">
              <a:solidFill>
                <a:schemeClr val="bg1"/>
              </a:solidFill>
            </a:endParaRPr>
          </a:p>
        </p:txBody>
      </p:sp>
      <p:sp>
        <p:nvSpPr>
          <p:cNvPr id="5" name="TextBox 4"/>
          <p:cNvSpPr txBox="1"/>
          <p:nvPr/>
        </p:nvSpPr>
        <p:spPr>
          <a:xfrm>
            <a:off x="481163" y="5105247"/>
            <a:ext cx="8662837" cy="359916"/>
          </a:xfrm>
          <a:prstGeom prst="rect">
            <a:avLst/>
          </a:prstGeom>
          <a:noFill/>
        </p:spPr>
        <p:txBody>
          <a:bodyPr wrap="square" lIns="0" tIns="0" rIns="0" bIns="0" rtlCol="0" anchor="b">
            <a:noAutofit/>
          </a:bodyPr>
          <a:lstStyle/>
          <a:p>
            <a:pPr>
              <a:lnSpc>
                <a:spcPts val="4200"/>
              </a:lnSpc>
            </a:pPr>
            <a:r>
              <a:rPr lang="en-US" sz="4800" b="1" cap="all" dirty="0">
                <a:solidFill>
                  <a:schemeClr val="bg1"/>
                </a:solidFill>
                <a:latin typeface="+mj-lt"/>
                <a:cs typeface="Gotham Bold"/>
              </a:rPr>
              <a:t>The case for governance</a:t>
            </a:r>
            <a:r>
              <a:rPr lang="en-US" sz="4800" b="1" cap="all">
                <a:solidFill>
                  <a:schemeClr val="bg1"/>
                </a:solidFill>
                <a:latin typeface="+mj-lt"/>
                <a:cs typeface="Gotham Bold"/>
              </a:rPr>
              <a:t>: </a:t>
            </a:r>
            <a:br>
              <a:rPr lang="en-US" sz="4800" b="1" cap="all">
                <a:solidFill>
                  <a:schemeClr val="bg1"/>
                </a:solidFill>
                <a:latin typeface="+mj-lt"/>
                <a:cs typeface="Gotham Bold"/>
              </a:rPr>
            </a:br>
            <a:r>
              <a:rPr lang="en-US" sz="4800" b="1" cap="all">
                <a:solidFill>
                  <a:schemeClr val="bg1"/>
                </a:solidFill>
                <a:latin typeface="+mj-lt"/>
                <a:cs typeface="Gotham Bold"/>
              </a:rPr>
              <a:t>Oxford </a:t>
            </a:r>
            <a:r>
              <a:rPr lang="en-US" sz="4800" b="1" cap="all" dirty="0">
                <a:solidFill>
                  <a:schemeClr val="bg1"/>
                </a:solidFill>
                <a:latin typeface="+mj-lt"/>
                <a:cs typeface="Gotham Bold"/>
              </a:rPr>
              <a:t>- Wikipedia bot study</a:t>
            </a:r>
          </a:p>
        </p:txBody>
      </p:sp>
    </p:spTree>
    <p:extLst>
      <p:ext uri="{BB962C8B-B14F-4D97-AF65-F5344CB8AC3E}">
        <p14:creationId xmlns:p14="http://schemas.microsoft.com/office/powerpoint/2010/main" val="1406726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6"/>
          </p:nvPr>
        </p:nvSpPr>
        <p:spPr/>
        <p:txBody>
          <a:bodyPr/>
          <a:lstStyle/>
          <a:p>
            <a:r>
              <a:rPr lang="en-US" dirty="0"/>
              <a:t>Copyright © 2017 Accenture. All rights reserved.</a:t>
            </a:r>
          </a:p>
        </p:txBody>
      </p:sp>
      <p:sp>
        <p:nvSpPr>
          <p:cNvPr id="5" name="Slide Number Placeholder 4"/>
          <p:cNvSpPr>
            <a:spLocks noGrp="1"/>
          </p:cNvSpPr>
          <p:nvPr>
            <p:ph type="sldNum" sz="quarter" idx="17"/>
          </p:nvPr>
        </p:nvSpPr>
        <p:spPr/>
        <p:txBody>
          <a:bodyPr/>
          <a:lstStyle/>
          <a:p>
            <a:fld id="{4F9AC08D-23A9-440E-BCB9-AA1E9877CC38}" type="slidenum">
              <a:rPr lang="en-US" smtClean="0"/>
              <a:pPr/>
              <a:t>24</a:t>
            </a:fld>
            <a:endParaRPr lang="en-US" dirty="0"/>
          </a:p>
        </p:txBody>
      </p:sp>
      <p:sp>
        <p:nvSpPr>
          <p:cNvPr id="3" name="Title 2"/>
          <p:cNvSpPr>
            <a:spLocks noGrp="1"/>
          </p:cNvSpPr>
          <p:nvPr>
            <p:ph type="title"/>
          </p:nvPr>
        </p:nvSpPr>
        <p:spPr/>
        <p:txBody>
          <a:bodyPr>
            <a:normAutofit/>
          </a:bodyPr>
          <a:lstStyle/>
          <a:p>
            <a:r>
              <a:rPr lang="en-US" dirty="0"/>
              <a:t>TEN COMMANDMENTS OF AI</a:t>
            </a:r>
            <a:br>
              <a:rPr lang="en-US" dirty="0"/>
            </a:br>
            <a:r>
              <a:rPr lang="en-US" sz="3100" dirty="0">
                <a:solidFill>
                  <a:srgbClr val="00FF00"/>
                </a:solidFill>
              </a:rPr>
              <a:t>Microsoft’s proposed Commandments for AI</a:t>
            </a:r>
          </a:p>
        </p:txBody>
      </p:sp>
      <p:sp>
        <p:nvSpPr>
          <p:cNvPr id="22" name="Rectangle 21"/>
          <p:cNvSpPr/>
          <p:nvPr/>
        </p:nvSpPr>
        <p:spPr>
          <a:xfrm>
            <a:off x="395960" y="1284783"/>
            <a:ext cx="4990961" cy="5463034"/>
          </a:xfrm>
          <a:prstGeom prst="rect">
            <a:avLst/>
          </a:prstGeom>
        </p:spPr>
        <p:txBody>
          <a:bodyPr wrap="square">
            <a:spAutoFit/>
          </a:bodyPr>
          <a:lstStyle/>
          <a:p>
            <a:pPr fontAlgn="base">
              <a:lnSpc>
                <a:spcPct val="120000"/>
              </a:lnSpc>
              <a:spcBef>
                <a:spcPct val="0"/>
              </a:spcBef>
              <a:spcAft>
                <a:spcPts val="600"/>
              </a:spcAft>
            </a:pPr>
            <a:r>
              <a:rPr lang="en-US" sz="2000" dirty="0">
                <a:solidFill>
                  <a:srgbClr val="FFD42E"/>
                </a:solidFill>
                <a:latin typeface="Arial Black"/>
                <a:ea typeface="ＭＳ Ｐゴシック" charset="0"/>
                <a:cs typeface="Arial" panose="020B0604020202020204" pitchFamily="34" charset="0"/>
              </a:rPr>
              <a:t>TECHNOLOGY</a:t>
            </a:r>
            <a:endParaRPr lang="en-US" sz="2000" dirty="0">
              <a:solidFill>
                <a:srgbClr val="FFD42E"/>
              </a:solidFill>
              <a:latin typeface="+mj-lt"/>
              <a:ea typeface="ＭＳ Ｐゴシック" charset="0"/>
              <a:cs typeface="Arial" panose="020B0604020202020204" pitchFamily="34" charset="0"/>
            </a:endParaRPr>
          </a:p>
          <a:p>
            <a:pPr marL="349250" indent="-349250" fontAlgn="base">
              <a:spcBef>
                <a:spcPct val="0"/>
              </a:spcBef>
              <a:spcAft>
                <a:spcPts val="600"/>
              </a:spcAft>
              <a:buFont typeface="+mj-lt"/>
              <a:buAutoNum type="arabicPeriod"/>
            </a:pPr>
            <a:r>
              <a:rPr lang="en-US" sz="2000" dirty="0">
                <a:ea typeface="ＭＳ Ｐゴシック" charset="0"/>
                <a:cs typeface="Arial" panose="020B0604020202020204" pitchFamily="34" charset="0"/>
              </a:rPr>
              <a:t>A.I. must be designed to assist humanity.</a:t>
            </a:r>
          </a:p>
          <a:p>
            <a:pPr marL="349250" indent="-349250" fontAlgn="base">
              <a:spcBef>
                <a:spcPct val="0"/>
              </a:spcBef>
              <a:spcAft>
                <a:spcPts val="600"/>
              </a:spcAft>
              <a:buFont typeface="+mj-lt"/>
              <a:buAutoNum type="arabicPeriod"/>
            </a:pPr>
            <a:r>
              <a:rPr lang="en-US" sz="2000" dirty="0">
                <a:ea typeface="ＭＳ Ｐゴシック" charset="0"/>
                <a:cs typeface="Arial" panose="020B0604020202020204" pitchFamily="34" charset="0"/>
              </a:rPr>
              <a:t>A.I. must be transparent.</a:t>
            </a:r>
          </a:p>
          <a:p>
            <a:pPr marL="349250" indent="-349250" fontAlgn="base">
              <a:spcBef>
                <a:spcPct val="0"/>
              </a:spcBef>
              <a:spcAft>
                <a:spcPts val="600"/>
              </a:spcAft>
              <a:buFont typeface="+mj-lt"/>
              <a:buAutoNum type="arabicPeriod"/>
            </a:pPr>
            <a:r>
              <a:rPr lang="en-US" sz="2000" dirty="0">
                <a:ea typeface="ＭＳ Ｐゴシック" charset="0"/>
                <a:cs typeface="Arial" panose="020B0604020202020204" pitchFamily="34" charset="0"/>
              </a:rPr>
              <a:t>A.I. must maximize efficiencies without destroying the dignity of people.</a:t>
            </a:r>
          </a:p>
          <a:p>
            <a:pPr marL="349250" indent="-349250" fontAlgn="base">
              <a:spcBef>
                <a:spcPct val="0"/>
              </a:spcBef>
              <a:spcAft>
                <a:spcPts val="600"/>
              </a:spcAft>
              <a:buFont typeface="+mj-lt"/>
              <a:buAutoNum type="arabicPeriod"/>
            </a:pPr>
            <a:r>
              <a:rPr lang="en-US" sz="2000" dirty="0">
                <a:ea typeface="ＭＳ Ｐゴシック" charset="0"/>
                <a:cs typeface="Arial" panose="020B0604020202020204" pitchFamily="34" charset="0"/>
              </a:rPr>
              <a:t>A.I. must be designed for intelligent privacy — in ways that earn trust.</a:t>
            </a:r>
          </a:p>
          <a:p>
            <a:pPr marL="349250" indent="-349250" fontAlgn="base">
              <a:spcBef>
                <a:spcPct val="0"/>
              </a:spcBef>
              <a:spcAft>
                <a:spcPts val="600"/>
              </a:spcAft>
              <a:buFont typeface="+mj-lt"/>
              <a:buAutoNum type="arabicPeriod"/>
            </a:pPr>
            <a:r>
              <a:rPr lang="en-US" sz="2000" dirty="0">
                <a:ea typeface="ＭＳ Ｐゴシック" charset="0"/>
                <a:cs typeface="Arial" panose="020B0604020202020204" pitchFamily="34" charset="0"/>
              </a:rPr>
              <a:t>A.I. must have algorithmic accountability so that humans can undo unintended harm. </a:t>
            </a:r>
          </a:p>
          <a:p>
            <a:pPr marL="349250" indent="-349250" fontAlgn="base">
              <a:spcBef>
                <a:spcPct val="0"/>
              </a:spcBef>
              <a:spcAft>
                <a:spcPts val="600"/>
              </a:spcAft>
              <a:buFont typeface="+mj-lt"/>
              <a:buAutoNum type="arabicPeriod"/>
            </a:pPr>
            <a:r>
              <a:rPr lang="en-US" sz="2000" dirty="0">
                <a:ea typeface="ＭＳ Ｐゴシック" charset="0"/>
                <a:cs typeface="Arial" panose="020B0604020202020204" pitchFamily="34" charset="0"/>
              </a:rPr>
              <a:t>A.I. must guard against bias.</a:t>
            </a:r>
          </a:p>
          <a:p>
            <a:pPr marL="349250" indent="-349250" fontAlgn="base">
              <a:spcBef>
                <a:spcPct val="0"/>
              </a:spcBef>
              <a:spcAft>
                <a:spcPts val="600"/>
              </a:spcAft>
              <a:buFont typeface="+mj-lt"/>
              <a:buAutoNum type="arabicPeriod"/>
            </a:pPr>
            <a:endParaRPr lang="en-US" sz="2000" dirty="0">
              <a:ea typeface="ＭＳ Ｐゴシック" charset="0"/>
              <a:cs typeface="Arial" panose="020B0604020202020204" pitchFamily="34" charset="0"/>
            </a:endParaRPr>
          </a:p>
          <a:p>
            <a:pPr marL="349250" indent="-349250" fontAlgn="base">
              <a:spcBef>
                <a:spcPct val="0"/>
              </a:spcBef>
              <a:spcAft>
                <a:spcPts val="600"/>
              </a:spcAft>
              <a:buFont typeface="+mj-lt"/>
              <a:buAutoNum type="arabicPeriod"/>
            </a:pPr>
            <a:endParaRPr lang="en-US" sz="2000" dirty="0">
              <a:ea typeface="ＭＳ Ｐゴシック" charset="0"/>
              <a:cs typeface="Arial" panose="020B0604020202020204" pitchFamily="34" charset="0"/>
            </a:endParaRPr>
          </a:p>
          <a:p>
            <a:pPr marL="349250" indent="-349250" fontAlgn="base">
              <a:spcBef>
                <a:spcPct val="0"/>
              </a:spcBef>
              <a:spcAft>
                <a:spcPts val="600"/>
              </a:spcAft>
              <a:buFont typeface="+mj-lt"/>
              <a:buAutoNum type="arabicPeriod"/>
            </a:pPr>
            <a:endParaRPr lang="en-US" sz="2000" dirty="0">
              <a:ea typeface="ＭＳ Ｐゴシック" charset="0"/>
              <a:cs typeface="Arial" panose="020B0604020202020204" pitchFamily="34" charset="0"/>
            </a:endParaRPr>
          </a:p>
        </p:txBody>
      </p:sp>
      <p:sp>
        <p:nvSpPr>
          <p:cNvPr id="9" name="Rectangle 8"/>
          <p:cNvSpPr/>
          <p:nvPr/>
        </p:nvSpPr>
        <p:spPr>
          <a:xfrm>
            <a:off x="5802150" y="1284783"/>
            <a:ext cx="4990961" cy="4154984"/>
          </a:xfrm>
          <a:prstGeom prst="rect">
            <a:avLst/>
          </a:prstGeom>
        </p:spPr>
        <p:txBody>
          <a:bodyPr wrap="square">
            <a:spAutoFit/>
          </a:bodyPr>
          <a:lstStyle/>
          <a:p>
            <a:pPr fontAlgn="base">
              <a:lnSpc>
                <a:spcPct val="120000"/>
              </a:lnSpc>
              <a:spcBef>
                <a:spcPts val="600"/>
              </a:spcBef>
              <a:spcAft>
                <a:spcPts val="600"/>
              </a:spcAft>
            </a:pPr>
            <a:r>
              <a:rPr lang="en-US" sz="2000" dirty="0">
                <a:solidFill>
                  <a:srgbClr val="FF9500"/>
                </a:solidFill>
                <a:latin typeface="Arial Black"/>
                <a:ea typeface="ＭＳ Ｐゴシック" charset="0"/>
                <a:cs typeface="Arial" panose="020B0604020202020204" pitchFamily="34" charset="0"/>
              </a:rPr>
              <a:t>HUMAN</a:t>
            </a:r>
            <a:endParaRPr lang="en-US" sz="2000" dirty="0">
              <a:solidFill>
                <a:srgbClr val="FF9500"/>
              </a:solidFill>
              <a:latin typeface="+mj-lt"/>
              <a:ea typeface="ＭＳ Ｐゴシック" charset="0"/>
              <a:cs typeface="Arial" panose="020B0604020202020204" pitchFamily="34" charset="0"/>
            </a:endParaRPr>
          </a:p>
          <a:p>
            <a:pPr marL="457200" indent="-457200">
              <a:spcBef>
                <a:spcPts val="600"/>
              </a:spcBef>
              <a:buFont typeface="+mj-lt"/>
              <a:buAutoNum type="arabicPeriod" startAt="7"/>
            </a:pPr>
            <a:r>
              <a:rPr lang="en-GB" sz="2000" dirty="0">
                <a:solidFill>
                  <a:srgbClr val="000000"/>
                </a:solidFill>
              </a:rPr>
              <a:t>Start with EMPATHY</a:t>
            </a:r>
          </a:p>
          <a:p>
            <a:pPr marL="457200" indent="-457200">
              <a:spcBef>
                <a:spcPts val="600"/>
              </a:spcBef>
              <a:buFont typeface="+mj-lt"/>
              <a:buAutoNum type="arabicPeriod" startAt="7"/>
            </a:pPr>
            <a:r>
              <a:rPr lang="en-GB" sz="2000" dirty="0">
                <a:solidFill>
                  <a:srgbClr val="000000"/>
                </a:solidFill>
              </a:rPr>
              <a:t>Invest in Education</a:t>
            </a:r>
            <a:endParaRPr lang="en-GB" sz="2000" dirty="0">
              <a:solidFill>
                <a:srgbClr val="FF0000"/>
              </a:solidFill>
            </a:endParaRPr>
          </a:p>
          <a:p>
            <a:pPr marL="457200" indent="-457200">
              <a:spcBef>
                <a:spcPts val="600"/>
              </a:spcBef>
              <a:buFont typeface="+mj-lt"/>
              <a:buAutoNum type="arabicPeriod" startAt="7"/>
            </a:pPr>
            <a:r>
              <a:rPr lang="en-GB" sz="2000" dirty="0">
                <a:solidFill>
                  <a:srgbClr val="000000"/>
                </a:solidFill>
              </a:rPr>
              <a:t>Go forth creatively</a:t>
            </a:r>
          </a:p>
          <a:p>
            <a:pPr marL="457200" indent="-457200">
              <a:spcBef>
                <a:spcPts val="600"/>
              </a:spcBef>
              <a:buFont typeface="+mj-lt"/>
              <a:buAutoNum type="arabicPeriod" startAt="7"/>
            </a:pPr>
            <a:r>
              <a:rPr lang="en-GB" sz="2000" dirty="0">
                <a:solidFill>
                  <a:srgbClr val="000000"/>
                </a:solidFill>
              </a:rPr>
              <a:t>Reserve the right of judgment and maintain accountability.</a:t>
            </a:r>
          </a:p>
          <a:p>
            <a:pPr marL="349250" indent="-349250" fontAlgn="base">
              <a:spcBef>
                <a:spcPts val="600"/>
              </a:spcBef>
              <a:spcAft>
                <a:spcPts val="600"/>
              </a:spcAft>
              <a:buFont typeface="+mj-lt"/>
              <a:buAutoNum type="arabicPeriod" startAt="7"/>
            </a:pPr>
            <a:endParaRPr lang="en-US" sz="2000" dirty="0">
              <a:ea typeface="ＭＳ Ｐゴシック" charset="0"/>
              <a:cs typeface="Arial" panose="020B0604020202020204" pitchFamily="34" charset="0"/>
            </a:endParaRPr>
          </a:p>
          <a:p>
            <a:pPr marL="349250" indent="-349250" fontAlgn="base">
              <a:spcBef>
                <a:spcPts val="600"/>
              </a:spcBef>
              <a:spcAft>
                <a:spcPts val="600"/>
              </a:spcAft>
              <a:buFont typeface="+mj-lt"/>
              <a:buAutoNum type="arabicPeriod" startAt="7"/>
            </a:pPr>
            <a:endParaRPr lang="en-US" sz="2000" dirty="0">
              <a:ea typeface="ＭＳ Ｐゴシック" charset="0"/>
              <a:cs typeface="Arial" panose="020B0604020202020204" pitchFamily="34" charset="0"/>
            </a:endParaRPr>
          </a:p>
          <a:p>
            <a:pPr marL="349250" indent="-349250" fontAlgn="base">
              <a:spcBef>
                <a:spcPts val="600"/>
              </a:spcBef>
              <a:spcAft>
                <a:spcPts val="600"/>
              </a:spcAft>
              <a:buFont typeface="+mj-lt"/>
              <a:buAutoNum type="arabicPeriod" startAt="7"/>
            </a:pPr>
            <a:endParaRPr lang="en-US" sz="2000" dirty="0">
              <a:ea typeface="ＭＳ Ｐゴシック" charset="0"/>
              <a:cs typeface="Arial" panose="020B0604020202020204" pitchFamily="34" charset="0"/>
            </a:endParaRPr>
          </a:p>
          <a:p>
            <a:pPr marL="349250" indent="-349250" fontAlgn="base">
              <a:spcBef>
                <a:spcPts val="600"/>
              </a:spcBef>
              <a:spcAft>
                <a:spcPts val="600"/>
              </a:spcAft>
              <a:buFont typeface="+mj-lt"/>
              <a:buAutoNum type="arabicPeriod" startAt="7"/>
            </a:pPr>
            <a:endParaRPr lang="en-US" sz="2000" dirty="0">
              <a:ea typeface="ＭＳ Ｐゴシック" charset="0"/>
              <a:cs typeface="Arial" panose="020B0604020202020204" pitchFamily="34" charset="0"/>
            </a:endParaRPr>
          </a:p>
        </p:txBody>
      </p:sp>
    </p:spTree>
    <p:extLst>
      <p:ext uri="{BB962C8B-B14F-4D97-AF65-F5344CB8AC3E}">
        <p14:creationId xmlns:p14="http://schemas.microsoft.com/office/powerpoint/2010/main" val="1918614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6"/>
          </p:nvPr>
        </p:nvSpPr>
        <p:spPr/>
        <p:txBody>
          <a:bodyPr/>
          <a:lstStyle/>
          <a:p>
            <a:r>
              <a:rPr lang="en-US" dirty="0"/>
              <a:t>Copyright © 2017 Accenture. All rights reserved.</a:t>
            </a:r>
          </a:p>
        </p:txBody>
      </p:sp>
      <p:sp>
        <p:nvSpPr>
          <p:cNvPr id="5" name="Slide Number Placeholder 4"/>
          <p:cNvSpPr>
            <a:spLocks noGrp="1"/>
          </p:cNvSpPr>
          <p:nvPr>
            <p:ph type="sldNum" sz="quarter" idx="17"/>
          </p:nvPr>
        </p:nvSpPr>
        <p:spPr/>
        <p:txBody>
          <a:bodyPr/>
          <a:lstStyle/>
          <a:p>
            <a:fld id="{4F9AC08D-23A9-440E-BCB9-AA1E9877CC38}" type="slidenum">
              <a:rPr lang="en-US" smtClean="0"/>
              <a:pPr/>
              <a:t>25</a:t>
            </a:fld>
            <a:endParaRPr lang="en-US" dirty="0"/>
          </a:p>
        </p:txBody>
      </p:sp>
      <p:sp>
        <p:nvSpPr>
          <p:cNvPr id="3" name="Title 2"/>
          <p:cNvSpPr>
            <a:spLocks noGrp="1"/>
          </p:cNvSpPr>
          <p:nvPr>
            <p:ph type="title"/>
          </p:nvPr>
        </p:nvSpPr>
        <p:spPr/>
        <p:txBody>
          <a:bodyPr>
            <a:normAutofit fontScale="90000"/>
          </a:bodyPr>
          <a:lstStyle/>
          <a:p>
            <a:r>
              <a:rPr lang="en-US" dirty="0"/>
              <a:t>Yves behar’s principles for design </a:t>
            </a:r>
            <a:br>
              <a:rPr lang="en-US" dirty="0"/>
            </a:br>
            <a:r>
              <a:rPr lang="en-US" dirty="0"/>
              <a:t>in the age of ai</a:t>
            </a:r>
            <a:endParaRPr lang="en-US" sz="3100" dirty="0">
              <a:solidFill>
                <a:srgbClr val="00FF00"/>
              </a:solidFill>
            </a:endParaRPr>
          </a:p>
        </p:txBody>
      </p:sp>
      <p:sp>
        <p:nvSpPr>
          <p:cNvPr id="22" name="Rectangle 21"/>
          <p:cNvSpPr/>
          <p:nvPr/>
        </p:nvSpPr>
        <p:spPr>
          <a:xfrm>
            <a:off x="395960" y="1284783"/>
            <a:ext cx="10673093" cy="4862870"/>
          </a:xfrm>
          <a:prstGeom prst="rect">
            <a:avLst/>
          </a:prstGeom>
        </p:spPr>
        <p:txBody>
          <a:bodyPr wrap="square">
            <a:spAutoFit/>
          </a:bodyPr>
          <a:lstStyle/>
          <a:p>
            <a:pPr marL="349250" indent="-349250" fontAlgn="base">
              <a:spcBef>
                <a:spcPct val="0"/>
              </a:spcBef>
              <a:spcAft>
                <a:spcPts val="1200"/>
              </a:spcAft>
              <a:buFont typeface="+mj-lt"/>
              <a:buAutoNum type="arabicPeriod"/>
            </a:pPr>
            <a:r>
              <a:rPr lang="en-US" sz="2000" dirty="0">
                <a:ea typeface="ＭＳ Ｐゴシック" charset="0"/>
                <a:cs typeface="Arial" panose="020B0604020202020204" pitchFamily="34" charset="0"/>
              </a:rPr>
              <a:t>Design solves an important human problem.</a:t>
            </a:r>
          </a:p>
          <a:p>
            <a:pPr marL="349250" indent="-349250" fontAlgn="base">
              <a:spcBef>
                <a:spcPct val="0"/>
              </a:spcBef>
              <a:spcAft>
                <a:spcPts val="1200"/>
              </a:spcAft>
              <a:buFont typeface="+mj-lt"/>
              <a:buAutoNum type="arabicPeriod"/>
            </a:pPr>
            <a:r>
              <a:rPr lang="en-US" sz="2000" dirty="0">
                <a:ea typeface="ＭＳ Ｐゴシック" charset="0"/>
                <a:cs typeface="Arial" panose="020B0604020202020204" pitchFamily="34" charset="0"/>
              </a:rPr>
              <a:t>Design is context specific (it doesn’t follow historical clichés)</a:t>
            </a:r>
          </a:p>
          <a:p>
            <a:pPr marL="349250" indent="-349250" fontAlgn="base">
              <a:spcBef>
                <a:spcPct val="0"/>
              </a:spcBef>
              <a:spcAft>
                <a:spcPts val="1200"/>
              </a:spcAft>
              <a:buFont typeface="+mj-lt"/>
              <a:buAutoNum type="arabicPeriod"/>
            </a:pPr>
            <a:r>
              <a:rPr lang="en-US" sz="2000" dirty="0">
                <a:ea typeface="ＭＳ Ｐゴシック" charset="0"/>
                <a:cs typeface="Arial" panose="020B0604020202020204" pitchFamily="34" charset="0"/>
              </a:rPr>
              <a:t>Design enhances human ability (without replacing the human)</a:t>
            </a:r>
          </a:p>
          <a:p>
            <a:pPr marL="349250" indent="-349250" fontAlgn="base">
              <a:spcBef>
                <a:spcPct val="0"/>
              </a:spcBef>
              <a:spcAft>
                <a:spcPts val="1200"/>
              </a:spcAft>
              <a:buFont typeface="+mj-lt"/>
              <a:buAutoNum type="arabicPeriod"/>
            </a:pPr>
            <a:r>
              <a:rPr lang="en-US" sz="2000" dirty="0">
                <a:ea typeface="ＭＳ Ｐゴシック" charset="0"/>
                <a:cs typeface="Arial" panose="020B0604020202020204" pitchFamily="34" charset="0"/>
              </a:rPr>
              <a:t>Good design works for everyone, everyday</a:t>
            </a:r>
          </a:p>
          <a:p>
            <a:pPr marL="349250" indent="-349250" fontAlgn="base">
              <a:spcBef>
                <a:spcPct val="0"/>
              </a:spcBef>
              <a:spcAft>
                <a:spcPts val="1200"/>
              </a:spcAft>
              <a:buFont typeface="+mj-lt"/>
              <a:buAutoNum type="arabicPeriod"/>
            </a:pPr>
            <a:r>
              <a:rPr lang="en-US" sz="2000" dirty="0">
                <a:ea typeface="ＭＳ Ｐゴシック" charset="0"/>
                <a:cs typeface="Arial" panose="020B0604020202020204" pitchFamily="34" charset="0"/>
              </a:rPr>
              <a:t>Good tech &amp; design is discreet</a:t>
            </a:r>
          </a:p>
          <a:p>
            <a:pPr marL="349250" indent="-349250" fontAlgn="base">
              <a:spcBef>
                <a:spcPct val="0"/>
              </a:spcBef>
              <a:spcAft>
                <a:spcPts val="1200"/>
              </a:spcAft>
              <a:buFont typeface="+mj-lt"/>
              <a:buAutoNum type="arabicPeriod"/>
            </a:pPr>
            <a:r>
              <a:rPr lang="en-US" sz="2000" dirty="0">
                <a:ea typeface="ＭＳ Ｐゴシック" charset="0"/>
                <a:cs typeface="Arial" panose="020B0604020202020204" pitchFamily="34" charset="0"/>
              </a:rPr>
              <a:t>Good design is a platform that grows with needs and opportunities</a:t>
            </a:r>
          </a:p>
          <a:p>
            <a:pPr marL="349250" indent="-349250" fontAlgn="base">
              <a:spcBef>
                <a:spcPct val="0"/>
              </a:spcBef>
              <a:spcAft>
                <a:spcPts val="1200"/>
              </a:spcAft>
              <a:buFont typeface="+mj-lt"/>
              <a:buAutoNum type="arabicPeriod"/>
            </a:pPr>
            <a:r>
              <a:rPr lang="en-US" sz="2000" dirty="0">
                <a:ea typeface="ＭＳ Ｐゴシック" charset="0"/>
                <a:cs typeface="Arial" panose="020B0604020202020204" pitchFamily="34" charset="0"/>
              </a:rPr>
              <a:t>Good design brings about products &amp; services that build long-term relationships </a:t>
            </a:r>
            <a:br>
              <a:rPr lang="en-US" sz="2000" dirty="0">
                <a:ea typeface="ＭＳ Ｐゴシック" charset="0"/>
                <a:cs typeface="Arial" panose="020B0604020202020204" pitchFamily="34" charset="0"/>
              </a:rPr>
            </a:br>
            <a:r>
              <a:rPr lang="en-US" sz="2000" dirty="0">
                <a:ea typeface="ＭＳ Ｐゴシック" charset="0"/>
                <a:cs typeface="Arial" panose="020B0604020202020204" pitchFamily="34" charset="0"/>
              </a:rPr>
              <a:t>(but don’t create emotional dependency)</a:t>
            </a:r>
          </a:p>
          <a:p>
            <a:pPr marL="349250" indent="-349250" fontAlgn="base">
              <a:spcBef>
                <a:spcPct val="0"/>
              </a:spcBef>
              <a:spcAft>
                <a:spcPts val="1200"/>
              </a:spcAft>
              <a:buFont typeface="+mj-lt"/>
              <a:buAutoNum type="arabicPeriod"/>
            </a:pPr>
            <a:r>
              <a:rPr lang="en-US" sz="2000" dirty="0">
                <a:ea typeface="ＭＳ Ｐゴシック" charset="0"/>
                <a:cs typeface="Arial" panose="020B0604020202020204" pitchFamily="34" charset="0"/>
              </a:rPr>
              <a:t>Good tech design learns and predicts human behavior</a:t>
            </a:r>
          </a:p>
          <a:p>
            <a:pPr marL="349250" indent="-349250" fontAlgn="base">
              <a:spcBef>
                <a:spcPct val="0"/>
              </a:spcBef>
              <a:spcAft>
                <a:spcPts val="1200"/>
              </a:spcAft>
              <a:buFont typeface="+mj-lt"/>
              <a:buAutoNum type="arabicPeriod"/>
            </a:pPr>
            <a:r>
              <a:rPr lang="en-US" sz="2000" dirty="0">
                <a:ea typeface="ＭＳ Ｐゴシック" charset="0"/>
                <a:cs typeface="Arial" panose="020B0604020202020204" pitchFamily="34" charset="0"/>
              </a:rPr>
              <a:t>Good design accelerates new ideas</a:t>
            </a:r>
          </a:p>
          <a:p>
            <a:pPr marL="349250" indent="-349250" fontAlgn="base">
              <a:spcBef>
                <a:spcPct val="0"/>
              </a:spcBef>
              <a:spcAft>
                <a:spcPts val="1200"/>
              </a:spcAft>
              <a:buFont typeface="+mj-lt"/>
              <a:buAutoNum type="arabicPeriod"/>
            </a:pPr>
            <a:r>
              <a:rPr lang="en-US" sz="2000" dirty="0">
                <a:ea typeface="ＭＳ Ｐゴシック" charset="0"/>
                <a:cs typeface="Arial" panose="020B0604020202020204" pitchFamily="34" charset="0"/>
              </a:rPr>
              <a:t> Good design removes complexity from life</a:t>
            </a:r>
          </a:p>
        </p:txBody>
      </p:sp>
    </p:spTree>
    <p:extLst>
      <p:ext uri="{BB962C8B-B14F-4D97-AF65-F5344CB8AC3E}">
        <p14:creationId xmlns:p14="http://schemas.microsoft.com/office/powerpoint/2010/main" val="144754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B89658EE-FA48-4C2F-BD8D-730455481F1C}"/>
              </a:ext>
            </a:extLst>
          </p:cNvPr>
          <p:cNvSpPr txBox="1">
            <a:spLocks/>
          </p:cNvSpPr>
          <p:nvPr/>
        </p:nvSpPr>
        <p:spPr>
          <a:xfrm>
            <a:off x="339724" y="2303506"/>
            <a:ext cx="8547100" cy="1873783"/>
          </a:xfrm>
          <a:prstGeom prst="rect">
            <a:avLst/>
          </a:prstGeom>
        </p:spPr>
        <p:txBody>
          <a:bodyPr wrap="square" lIns="0" tIns="0" rIns="96000" bIns="0">
            <a:spAutoFit/>
          </a:bodyPr>
          <a:lstStyle>
            <a:lvl1pPr marL="0" indent="0" algn="l" defTabSz="1301008" rtl="0" eaLnBrk="1" latinLnBrk="0" hangingPunct="1">
              <a:lnSpc>
                <a:spcPct val="90000"/>
              </a:lnSpc>
              <a:spcBef>
                <a:spcPts val="600"/>
              </a:spcBef>
              <a:buFont typeface="Arial" charset="0"/>
              <a:buNone/>
              <a:defRPr sz="1600" b="1" i="0" kern="1200" cap="none" baseline="0">
                <a:solidFill>
                  <a:schemeClr val="tx1"/>
                </a:solidFill>
                <a:latin typeface="Arial Bold" charset="0"/>
                <a:ea typeface="Arial Black" charset="0"/>
                <a:cs typeface="Arial Black" charset="0"/>
              </a:defRPr>
            </a:lvl1pPr>
            <a:lvl2pPr marL="137160" indent="-137160" algn="l" defTabSz="1301008" rtl="0" eaLnBrk="1" latinLnBrk="0" hangingPunct="1">
              <a:lnSpc>
                <a:spcPct val="90000"/>
              </a:lnSpc>
              <a:spcBef>
                <a:spcPts val="600"/>
              </a:spcBef>
              <a:buFont typeface="Arial" charset="0"/>
              <a:buChar char="•"/>
              <a:defRPr sz="1600" b="1" i="0" kern="1200" cap="none" baseline="0">
                <a:solidFill>
                  <a:schemeClr val="tx1"/>
                </a:solidFill>
                <a:latin typeface="Arial Bold" charset="0"/>
                <a:ea typeface="Arial Black" charset="0"/>
                <a:cs typeface="Arial Black" charset="0"/>
              </a:defRPr>
            </a:lvl2pPr>
            <a:lvl3pPr marL="274320" indent="-137160" algn="l" defTabSz="1301008" rtl="0" eaLnBrk="1" latinLnBrk="0" hangingPunct="1">
              <a:lnSpc>
                <a:spcPct val="90000"/>
              </a:lnSpc>
              <a:spcBef>
                <a:spcPts val="600"/>
              </a:spcBef>
              <a:buFont typeface="Arial" charset="0"/>
              <a:buChar char="•"/>
              <a:defRPr sz="1600" b="1" i="0" kern="1200" cap="none" baseline="0">
                <a:solidFill>
                  <a:schemeClr val="tx1"/>
                </a:solidFill>
                <a:latin typeface="Arial Bold" charset="0"/>
                <a:ea typeface="Arial Black" charset="0"/>
                <a:cs typeface="Arial Black" charset="0"/>
              </a:defRPr>
            </a:lvl3pPr>
            <a:lvl4pPr marL="0" indent="0" algn="l" defTabSz="1301008" rtl="0" eaLnBrk="1" latinLnBrk="0" hangingPunct="1">
              <a:lnSpc>
                <a:spcPct val="90000"/>
              </a:lnSpc>
              <a:spcBef>
                <a:spcPts val="600"/>
              </a:spcBef>
              <a:buFont typeface="Arial" charset="0"/>
              <a:buNone/>
              <a:defRPr sz="1600" b="1" i="0" kern="1200" cap="none" baseline="0">
                <a:solidFill>
                  <a:schemeClr val="tx2"/>
                </a:solidFill>
                <a:latin typeface="Arial Bold" charset="0"/>
                <a:ea typeface="Arial Black" charset="0"/>
                <a:cs typeface="Arial Black" charset="0"/>
              </a:defRPr>
            </a:lvl4pPr>
            <a:lvl5pPr marL="137160" indent="-137160" algn="l" defTabSz="1301008" rtl="0" eaLnBrk="1" latinLnBrk="0" hangingPunct="1">
              <a:lnSpc>
                <a:spcPct val="90000"/>
              </a:lnSpc>
              <a:spcBef>
                <a:spcPts val="600"/>
              </a:spcBef>
              <a:buFont typeface="Arial" charset="0"/>
              <a:buChar char="•"/>
              <a:defRPr sz="1600" b="1" i="0" kern="1200" cap="none" baseline="0">
                <a:solidFill>
                  <a:schemeClr val="tx2"/>
                </a:solidFill>
                <a:latin typeface="Arial Bold" charset="0"/>
                <a:ea typeface="Arial Black" charset="0"/>
                <a:cs typeface="Arial Black" charset="0"/>
              </a:defRPr>
            </a:lvl5pPr>
            <a:lvl6pPr marL="274320" indent="-137160" algn="l" defTabSz="1301008" rtl="0" eaLnBrk="1" latinLnBrk="0" hangingPunct="1">
              <a:lnSpc>
                <a:spcPct val="90000"/>
              </a:lnSpc>
              <a:spcBef>
                <a:spcPts val="600"/>
              </a:spcBef>
              <a:buFont typeface="Arial" charset="0"/>
              <a:buChar char="•"/>
              <a:defRPr sz="1600" b="1" i="0" kern="1200" cap="none" baseline="0">
                <a:solidFill>
                  <a:schemeClr val="tx2"/>
                </a:solidFill>
                <a:latin typeface="Arial Bold" charset="0"/>
                <a:ea typeface="Arial Bold" charset="0"/>
                <a:cs typeface="Arial Bold" charset="0"/>
              </a:defRPr>
            </a:lvl6pPr>
            <a:lvl7pPr marL="0" indent="0" algn="l" defTabSz="1301008" rtl="0" eaLnBrk="1" latinLnBrk="0" hangingPunct="1">
              <a:lnSpc>
                <a:spcPct val="90000"/>
              </a:lnSpc>
              <a:spcBef>
                <a:spcPts val="600"/>
              </a:spcBef>
              <a:buFont typeface="Arial" charset="0"/>
              <a:buNone/>
              <a:defRPr sz="1400" b="1" i="0" kern="1200" cap="none" baseline="0">
                <a:solidFill>
                  <a:schemeClr val="tx1"/>
                </a:solidFill>
                <a:latin typeface="Arial Bold" charset="0"/>
                <a:ea typeface="Arial Bold" charset="0"/>
                <a:cs typeface="Arial Bold" charset="0"/>
              </a:defRPr>
            </a:lvl7pPr>
            <a:lvl8pPr marL="137160" indent="-137160" algn="l" defTabSz="1301008" rtl="0" eaLnBrk="1" latinLnBrk="0" hangingPunct="1">
              <a:lnSpc>
                <a:spcPct val="90000"/>
              </a:lnSpc>
              <a:spcBef>
                <a:spcPts val="600"/>
              </a:spcBef>
              <a:buFont typeface="Arial" charset="0"/>
              <a:buChar char="•"/>
              <a:defRPr sz="1400" b="1" i="0" kern="1200" cap="none" baseline="0">
                <a:solidFill>
                  <a:schemeClr val="tx1"/>
                </a:solidFill>
                <a:latin typeface="Arial Bold" charset="0"/>
                <a:ea typeface="Arial Bold" charset="0"/>
                <a:cs typeface="Arial Bold" charset="0"/>
              </a:defRPr>
            </a:lvl8pPr>
            <a:lvl9pPr marL="274320" indent="-137160" algn="l" defTabSz="1301008" rtl="0" eaLnBrk="1" latinLnBrk="0" hangingPunct="1">
              <a:lnSpc>
                <a:spcPct val="90000"/>
              </a:lnSpc>
              <a:spcBef>
                <a:spcPts val="600"/>
              </a:spcBef>
              <a:buFont typeface="Arial" charset="0"/>
              <a:buChar char="•"/>
              <a:defRPr sz="1400" b="1" i="0" kern="1200" cap="none" baseline="0">
                <a:solidFill>
                  <a:schemeClr val="tx1"/>
                </a:solidFill>
                <a:latin typeface="Arial Bold" charset="0"/>
                <a:ea typeface="Arial Black" charset="0"/>
                <a:cs typeface="Arial Black" charset="0"/>
              </a:defRPr>
            </a:lvl9pPr>
          </a:lstStyle>
          <a:p>
            <a:pPr>
              <a:lnSpc>
                <a:spcPct val="80000"/>
              </a:lnSpc>
            </a:pPr>
            <a:r>
              <a:rPr lang="en-AU" sz="2400" dirty="0">
                <a:solidFill>
                  <a:srgbClr val="FF9128"/>
                </a:solidFill>
                <a:latin typeface="+mj-lt"/>
              </a:rPr>
              <a:t>ABOUT ACCENTURE</a:t>
            </a:r>
            <a:r>
              <a:rPr lang="en-AU" sz="2000" dirty="0">
                <a:solidFill>
                  <a:srgbClr val="FF9128"/>
                </a:solidFill>
                <a:latin typeface="+mj-lt"/>
              </a:rPr>
              <a:t> </a:t>
            </a:r>
          </a:p>
          <a:p>
            <a:pPr>
              <a:lnSpc>
                <a:spcPct val="95000"/>
              </a:lnSpc>
            </a:pPr>
            <a:r>
              <a:rPr lang="en-US" sz="1467" b="0" dirty="0">
                <a:latin typeface="+mn-lt"/>
              </a:rPr>
              <a:t>Accenture is a leading global professional services company, providing a broad range of services and solutions in strategy, consulting, digital, technology and operations. Combining unmatched experience and specialized skills across more than 40 industries and all business functions—underpinned by the world’s largest delivery network—Accenture works at the intersection of business and technology to help clients improve their performance and create sustainable value for their stakeholders. With more than 435,000 people serving clients in more than 120 countries, Accenture drives innovation to improve the way the world works and lives. Visit us at </a:t>
            </a:r>
            <a:r>
              <a:rPr lang="en-US" sz="1467" b="0" dirty="0">
                <a:latin typeface="+mn-lt"/>
                <a:hlinkClick r:id="rId2"/>
              </a:rPr>
              <a:t>www.accenture.com</a:t>
            </a:r>
            <a:r>
              <a:rPr lang="en-US" sz="1467" b="0" dirty="0">
                <a:latin typeface="+mn-lt"/>
              </a:rPr>
              <a:t>.</a:t>
            </a:r>
          </a:p>
        </p:txBody>
      </p:sp>
      <p:cxnSp>
        <p:nvCxnSpPr>
          <p:cNvPr id="6" name="Straight Connector 5">
            <a:extLst>
              <a:ext uri="{FF2B5EF4-FFF2-40B4-BE49-F238E27FC236}">
                <a16:creationId xmlns:a16="http://schemas.microsoft.com/office/drawing/2014/main" id="{C2635A3C-42C3-4619-990D-C7A2B1B9FC87}"/>
              </a:ext>
            </a:extLst>
          </p:cNvPr>
          <p:cNvCxnSpPr/>
          <p:nvPr/>
        </p:nvCxnSpPr>
        <p:spPr>
          <a:xfrm>
            <a:off x="347959" y="4388433"/>
            <a:ext cx="8554740" cy="0"/>
          </a:xfrm>
          <a:prstGeom prst="line">
            <a:avLst/>
          </a:prstGeom>
          <a:ln cap="rnd">
            <a:solidFill>
              <a:schemeClr val="bg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Content Placeholder 1">
            <a:extLst>
              <a:ext uri="{FF2B5EF4-FFF2-40B4-BE49-F238E27FC236}">
                <a16:creationId xmlns:a16="http://schemas.microsoft.com/office/drawing/2014/main" id="{5A1E4879-717C-4918-A88E-A1DD942449B4}"/>
              </a:ext>
            </a:extLst>
          </p:cNvPr>
          <p:cNvSpPr txBox="1">
            <a:spLocks/>
          </p:cNvSpPr>
          <p:nvPr/>
        </p:nvSpPr>
        <p:spPr>
          <a:xfrm>
            <a:off x="339725" y="4599580"/>
            <a:ext cx="8562975" cy="1416285"/>
          </a:xfrm>
          <a:prstGeom prst="rect">
            <a:avLst/>
          </a:prstGeom>
        </p:spPr>
        <p:txBody>
          <a:bodyPr wrap="square" lIns="0" tIns="0" rIns="0" bIns="0" anchor="t" anchorCtr="0">
            <a:spAutoFit/>
          </a:bodyPr>
          <a:lstStyle>
            <a:lvl1pPr marL="213763" indent="-213763" algn="l" rtl="0" eaLnBrk="1" fontAlgn="base" hangingPunct="1">
              <a:spcBef>
                <a:spcPts val="937"/>
              </a:spcBef>
              <a:spcAft>
                <a:spcPct val="0"/>
              </a:spcAft>
              <a:buFont typeface="Arial" pitchFamily="34" charset="0"/>
              <a:buChar char="•"/>
              <a:defRPr sz="1900" kern="1200">
                <a:solidFill>
                  <a:schemeClr val="tx2"/>
                </a:solidFill>
                <a:latin typeface="+mn-lt"/>
                <a:ea typeface="Arial" pitchFamily="-105" charset="-52"/>
                <a:cs typeface="Arial" pitchFamily="34" charset="0"/>
              </a:defRPr>
            </a:lvl1pPr>
            <a:lvl2pPr marL="526042" indent="-312279" algn="l" rtl="0" eaLnBrk="1" fontAlgn="base" hangingPunct="1">
              <a:spcBef>
                <a:spcPts val="937"/>
              </a:spcBef>
              <a:spcAft>
                <a:spcPct val="0"/>
              </a:spcAft>
              <a:buFont typeface="Arial" pitchFamily="34" charset="0"/>
              <a:buChar char="–"/>
              <a:defRPr sz="1900" kern="1200">
                <a:solidFill>
                  <a:schemeClr val="tx2"/>
                </a:solidFill>
                <a:latin typeface="+mn-lt"/>
                <a:ea typeface="Arial" pitchFamily="-105" charset="-52"/>
                <a:cs typeface="Arial" pitchFamily="34" charset="0"/>
              </a:defRPr>
            </a:lvl2pPr>
            <a:lvl3pPr marL="732369" indent="-206328" algn="l" rtl="0" eaLnBrk="1" fontAlgn="base" hangingPunct="1">
              <a:spcBef>
                <a:spcPts val="937"/>
              </a:spcBef>
              <a:spcAft>
                <a:spcPct val="0"/>
              </a:spcAft>
              <a:buFont typeface="Arial" pitchFamily="34" charset="0"/>
              <a:buChar char="•"/>
              <a:tabLst/>
              <a:defRPr sz="1900" kern="1200">
                <a:solidFill>
                  <a:schemeClr val="tx2"/>
                </a:solidFill>
                <a:latin typeface="+mn-lt"/>
                <a:ea typeface="Arial" pitchFamily="-105" charset="-52"/>
                <a:cs typeface="Arial" pitchFamily="34" charset="0"/>
              </a:defRPr>
            </a:lvl3pPr>
            <a:lvl4pPr marL="1052083" indent="-319714" algn="l" rtl="0" eaLnBrk="1" fontAlgn="base" hangingPunct="1">
              <a:spcBef>
                <a:spcPts val="937"/>
              </a:spcBef>
              <a:spcAft>
                <a:spcPct val="0"/>
              </a:spcAft>
              <a:buFont typeface="Arial" pitchFamily="34" charset="0"/>
              <a:buChar char="–"/>
              <a:defRPr sz="1900" kern="1200">
                <a:solidFill>
                  <a:schemeClr val="tx2"/>
                </a:solidFill>
                <a:latin typeface="+mn-lt"/>
                <a:ea typeface="Arial" pitchFamily="-105" charset="-52"/>
                <a:cs typeface="Arial" pitchFamily="34" charset="0"/>
              </a:defRPr>
            </a:lvl4pPr>
            <a:lvl5pPr marL="1258411" indent="-206328" algn="l" rtl="0" eaLnBrk="1" fontAlgn="base" hangingPunct="1">
              <a:spcBef>
                <a:spcPts val="937"/>
              </a:spcBef>
              <a:spcAft>
                <a:spcPct val="0"/>
              </a:spcAft>
              <a:buFont typeface="Arial" pitchFamily="34" charset="0"/>
              <a:buChar char="•"/>
              <a:defRPr sz="1900" kern="1200">
                <a:solidFill>
                  <a:schemeClr val="tx2"/>
                </a:solidFill>
                <a:latin typeface="+mn-lt"/>
                <a:ea typeface="Arial" pitchFamily="-105" charset="-52"/>
                <a:cs typeface="Arial" pitchFamily="34" charset="0"/>
              </a:defRPr>
            </a:lvl5pPr>
            <a:lvl6pPr marL="3925106" indent="-356828" algn="l" defTabSz="1427312"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638763" indent="-356828" algn="l" defTabSz="1427312"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352418" indent="-356828" algn="l" defTabSz="1427312"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066073" indent="-356828" algn="l" defTabSz="1427312" rtl="0" eaLnBrk="1" latinLnBrk="0" hangingPunct="1">
              <a:spcBef>
                <a:spcPct val="20000"/>
              </a:spcBef>
              <a:buFont typeface="Arial" pitchFamily="34" charset="0"/>
              <a:buChar char="•"/>
              <a:defRPr sz="3200" kern="1200">
                <a:solidFill>
                  <a:schemeClr val="tx1"/>
                </a:solidFill>
                <a:latin typeface="+mn-lt"/>
                <a:ea typeface="+mn-ea"/>
                <a:cs typeface="+mn-cs"/>
              </a:defRPr>
            </a:lvl9pPr>
          </a:lstStyle>
          <a:p>
            <a:pPr marL="0" indent="0">
              <a:spcBef>
                <a:spcPts val="400"/>
              </a:spcBef>
              <a:buNone/>
            </a:pPr>
            <a:r>
              <a:rPr lang="en-US" sz="1067" dirty="0">
                <a:solidFill>
                  <a:schemeClr val="tx1"/>
                </a:solidFill>
              </a:rPr>
              <a:t>This document makes descriptive reference to trademarks that may be owned by others. The use of such trademarks herein is not an assertion of ownership of such trademarks by Accenture and is not intended to represent or imply the existence of an association between Accenture and the lawful owners of such trademarks.</a:t>
            </a:r>
          </a:p>
          <a:p>
            <a:pPr marL="0" indent="0">
              <a:spcBef>
                <a:spcPts val="400"/>
              </a:spcBef>
              <a:buNone/>
            </a:pPr>
            <a:r>
              <a:rPr lang="en-US" sz="1067" dirty="0">
                <a:solidFill>
                  <a:schemeClr val="tx1"/>
                </a:solidFill>
              </a:rPr>
              <a:t>Copyright © 2018, Accenture. All rights reserved. Accenture, its logo, and High Performance Delivered are trademarks of Accenture.</a:t>
            </a:r>
          </a:p>
          <a:p>
            <a:pPr marL="0" indent="0">
              <a:spcBef>
                <a:spcPts val="400"/>
              </a:spcBef>
              <a:buNone/>
            </a:pPr>
            <a:r>
              <a:rPr lang="en-US" sz="1067" dirty="0">
                <a:solidFill>
                  <a:schemeClr val="tx1"/>
                </a:solidFill>
              </a:rPr>
              <a:t>Accenture interprets the following words and phrases used herein in the manner indicated: “maximize”, “optimize”, “optimal” means to improve to a commercially reasonable degree; “minimize” means to reduce to a commercially reasonable degree; “best” means leading or of a high standard; “partner”, “partnerships” does not mean a legal partnership, but rather a collaborative relationship; “right” where used as an adjective means appropriate; and “ensure” and “enable” means to use commercially reasonable efforts to implement </a:t>
            </a:r>
            <a:endParaRPr lang="en-GB" sz="1067" dirty="0">
              <a:solidFill>
                <a:schemeClr val="tx1"/>
              </a:solidFill>
            </a:endParaRPr>
          </a:p>
        </p:txBody>
      </p:sp>
      <p:sp>
        <p:nvSpPr>
          <p:cNvPr id="10" name="Slide Number Placeholder 16">
            <a:extLst>
              <a:ext uri="{FF2B5EF4-FFF2-40B4-BE49-F238E27FC236}">
                <a16:creationId xmlns:a16="http://schemas.microsoft.com/office/drawing/2014/main" id="{E7281245-39B5-4417-B8A9-1F5FC35E3637}"/>
              </a:ext>
            </a:extLst>
          </p:cNvPr>
          <p:cNvSpPr txBox="1">
            <a:spLocks/>
          </p:cNvSpPr>
          <p:nvPr/>
        </p:nvSpPr>
        <p:spPr>
          <a:xfrm flipH="1">
            <a:off x="11613567" y="6537475"/>
            <a:ext cx="215950" cy="161888"/>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43" algn="l" rtl="0" fontAlgn="base">
              <a:spcBef>
                <a:spcPct val="0"/>
              </a:spcBef>
              <a:spcAft>
                <a:spcPct val="0"/>
              </a:spcAft>
              <a:defRPr kern="1200">
                <a:solidFill>
                  <a:schemeClr val="tx1"/>
                </a:solidFill>
                <a:latin typeface="Arial" charset="0"/>
                <a:ea typeface="+mn-ea"/>
                <a:cs typeface="Arial" charset="0"/>
              </a:defRPr>
            </a:lvl2pPr>
            <a:lvl3pPr marL="1218885" algn="l" rtl="0" fontAlgn="base">
              <a:spcBef>
                <a:spcPct val="0"/>
              </a:spcBef>
              <a:spcAft>
                <a:spcPct val="0"/>
              </a:spcAft>
              <a:defRPr kern="1200">
                <a:solidFill>
                  <a:schemeClr val="tx1"/>
                </a:solidFill>
                <a:latin typeface="Arial" charset="0"/>
                <a:ea typeface="+mn-ea"/>
                <a:cs typeface="Arial" charset="0"/>
              </a:defRPr>
            </a:lvl3pPr>
            <a:lvl4pPr marL="1828328" algn="l" rtl="0" fontAlgn="base">
              <a:spcBef>
                <a:spcPct val="0"/>
              </a:spcBef>
              <a:spcAft>
                <a:spcPct val="0"/>
              </a:spcAft>
              <a:defRPr kern="1200">
                <a:solidFill>
                  <a:schemeClr val="tx1"/>
                </a:solidFill>
                <a:latin typeface="Arial" charset="0"/>
                <a:ea typeface="+mn-ea"/>
                <a:cs typeface="Arial" charset="0"/>
              </a:defRPr>
            </a:lvl4pPr>
            <a:lvl5pPr marL="2437771" algn="l" rtl="0" fontAlgn="base">
              <a:spcBef>
                <a:spcPct val="0"/>
              </a:spcBef>
              <a:spcAft>
                <a:spcPct val="0"/>
              </a:spcAft>
              <a:defRPr kern="1200">
                <a:solidFill>
                  <a:schemeClr val="tx1"/>
                </a:solidFill>
                <a:latin typeface="Arial" charset="0"/>
                <a:ea typeface="+mn-ea"/>
                <a:cs typeface="Arial" charset="0"/>
              </a:defRPr>
            </a:lvl5pPr>
            <a:lvl6pPr marL="3047213" algn="l" defTabSz="1218885" rtl="0" eaLnBrk="1" latinLnBrk="0" hangingPunct="1">
              <a:defRPr kern="1200">
                <a:solidFill>
                  <a:schemeClr val="tx1"/>
                </a:solidFill>
                <a:latin typeface="Arial" charset="0"/>
                <a:ea typeface="+mn-ea"/>
                <a:cs typeface="Arial" charset="0"/>
              </a:defRPr>
            </a:lvl6pPr>
            <a:lvl7pPr marL="3656656" algn="l" defTabSz="1218885" rtl="0" eaLnBrk="1" latinLnBrk="0" hangingPunct="1">
              <a:defRPr kern="1200">
                <a:solidFill>
                  <a:schemeClr val="tx1"/>
                </a:solidFill>
                <a:latin typeface="Arial" charset="0"/>
                <a:ea typeface="+mn-ea"/>
                <a:cs typeface="Arial" charset="0"/>
              </a:defRPr>
            </a:lvl7pPr>
            <a:lvl8pPr marL="4266097" algn="l" defTabSz="1218885" rtl="0" eaLnBrk="1" latinLnBrk="0" hangingPunct="1">
              <a:defRPr kern="1200">
                <a:solidFill>
                  <a:schemeClr val="tx1"/>
                </a:solidFill>
                <a:latin typeface="Arial" charset="0"/>
                <a:ea typeface="+mn-ea"/>
                <a:cs typeface="Arial" charset="0"/>
              </a:defRPr>
            </a:lvl8pPr>
            <a:lvl9pPr marL="4875541" algn="l" defTabSz="1218885" rtl="0" eaLnBrk="1" latinLnBrk="0" hangingPunct="1">
              <a:defRPr kern="1200">
                <a:solidFill>
                  <a:schemeClr val="tx1"/>
                </a:solidFill>
                <a:latin typeface="Arial" charset="0"/>
                <a:ea typeface="+mn-ea"/>
                <a:cs typeface="Arial" charset="0"/>
              </a:defRPr>
            </a:lvl9pPr>
          </a:lstStyle>
          <a:p>
            <a:pPr algn="r"/>
            <a:fld id="{4F9AC08D-23A9-440E-BCB9-AA1E9877CC38}" type="slidenum">
              <a:rPr lang="en-US" sz="800">
                <a:solidFill>
                  <a:schemeClr val="tx1">
                    <a:lumMod val="50000"/>
                    <a:lumOff val="50000"/>
                  </a:schemeClr>
                </a:solidFill>
              </a:rPr>
              <a:pPr algn="r"/>
              <a:t>26</a:t>
            </a:fld>
            <a:endParaRPr lang="en-US" sz="800">
              <a:solidFill>
                <a:schemeClr val="tx1">
                  <a:lumMod val="50000"/>
                  <a:lumOff val="50000"/>
                </a:schemeClr>
              </a:solidFill>
            </a:endParaRPr>
          </a:p>
        </p:txBody>
      </p:sp>
      <p:sp>
        <p:nvSpPr>
          <p:cNvPr id="11" name="Footer Placeholder 5">
            <a:extLst>
              <a:ext uri="{FF2B5EF4-FFF2-40B4-BE49-F238E27FC236}">
                <a16:creationId xmlns:a16="http://schemas.microsoft.com/office/drawing/2014/main" id="{976ECCB8-414B-4776-B0FA-C6CC7DA6BEE2}"/>
              </a:ext>
            </a:extLst>
          </p:cNvPr>
          <p:cNvSpPr txBox="1">
            <a:spLocks/>
          </p:cNvSpPr>
          <p:nvPr/>
        </p:nvSpPr>
        <p:spPr>
          <a:xfrm>
            <a:off x="7390778" y="6537399"/>
            <a:ext cx="4139380" cy="16196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43" algn="l" rtl="0" fontAlgn="base">
              <a:spcBef>
                <a:spcPct val="0"/>
              </a:spcBef>
              <a:spcAft>
                <a:spcPct val="0"/>
              </a:spcAft>
              <a:defRPr kern="1200">
                <a:solidFill>
                  <a:schemeClr val="tx1"/>
                </a:solidFill>
                <a:latin typeface="Arial" charset="0"/>
                <a:ea typeface="+mn-ea"/>
                <a:cs typeface="Arial" charset="0"/>
              </a:defRPr>
            </a:lvl2pPr>
            <a:lvl3pPr marL="1218885" algn="l" rtl="0" fontAlgn="base">
              <a:spcBef>
                <a:spcPct val="0"/>
              </a:spcBef>
              <a:spcAft>
                <a:spcPct val="0"/>
              </a:spcAft>
              <a:defRPr kern="1200">
                <a:solidFill>
                  <a:schemeClr val="tx1"/>
                </a:solidFill>
                <a:latin typeface="Arial" charset="0"/>
                <a:ea typeface="+mn-ea"/>
                <a:cs typeface="Arial" charset="0"/>
              </a:defRPr>
            </a:lvl3pPr>
            <a:lvl4pPr marL="1828328" algn="l" rtl="0" fontAlgn="base">
              <a:spcBef>
                <a:spcPct val="0"/>
              </a:spcBef>
              <a:spcAft>
                <a:spcPct val="0"/>
              </a:spcAft>
              <a:defRPr kern="1200">
                <a:solidFill>
                  <a:schemeClr val="tx1"/>
                </a:solidFill>
                <a:latin typeface="Arial" charset="0"/>
                <a:ea typeface="+mn-ea"/>
                <a:cs typeface="Arial" charset="0"/>
              </a:defRPr>
            </a:lvl4pPr>
            <a:lvl5pPr marL="2437771" algn="l" rtl="0" fontAlgn="base">
              <a:spcBef>
                <a:spcPct val="0"/>
              </a:spcBef>
              <a:spcAft>
                <a:spcPct val="0"/>
              </a:spcAft>
              <a:defRPr kern="1200">
                <a:solidFill>
                  <a:schemeClr val="tx1"/>
                </a:solidFill>
                <a:latin typeface="Arial" charset="0"/>
                <a:ea typeface="+mn-ea"/>
                <a:cs typeface="Arial" charset="0"/>
              </a:defRPr>
            </a:lvl5pPr>
            <a:lvl6pPr marL="3047213" algn="l" defTabSz="1218885" rtl="0" eaLnBrk="1" latinLnBrk="0" hangingPunct="1">
              <a:defRPr kern="1200">
                <a:solidFill>
                  <a:schemeClr val="tx1"/>
                </a:solidFill>
                <a:latin typeface="Arial" charset="0"/>
                <a:ea typeface="+mn-ea"/>
                <a:cs typeface="Arial" charset="0"/>
              </a:defRPr>
            </a:lvl6pPr>
            <a:lvl7pPr marL="3656656" algn="l" defTabSz="1218885" rtl="0" eaLnBrk="1" latinLnBrk="0" hangingPunct="1">
              <a:defRPr kern="1200">
                <a:solidFill>
                  <a:schemeClr val="tx1"/>
                </a:solidFill>
                <a:latin typeface="Arial" charset="0"/>
                <a:ea typeface="+mn-ea"/>
                <a:cs typeface="Arial" charset="0"/>
              </a:defRPr>
            </a:lvl7pPr>
            <a:lvl8pPr marL="4266097" algn="l" defTabSz="1218885" rtl="0" eaLnBrk="1" latinLnBrk="0" hangingPunct="1">
              <a:defRPr kern="1200">
                <a:solidFill>
                  <a:schemeClr val="tx1"/>
                </a:solidFill>
                <a:latin typeface="Arial" charset="0"/>
                <a:ea typeface="+mn-ea"/>
                <a:cs typeface="Arial" charset="0"/>
              </a:defRPr>
            </a:lvl8pPr>
            <a:lvl9pPr marL="4875541" algn="l" defTabSz="1218885" rtl="0" eaLnBrk="1" latinLnBrk="0" hangingPunct="1">
              <a:defRPr kern="1200">
                <a:solidFill>
                  <a:schemeClr val="tx1"/>
                </a:solidFill>
                <a:latin typeface="Arial" charset="0"/>
                <a:ea typeface="+mn-ea"/>
                <a:cs typeface="Arial" charset="0"/>
              </a:defRPr>
            </a:lvl9pPr>
          </a:lstStyle>
          <a:p>
            <a:pPr algn="r"/>
            <a:r>
              <a:rPr lang="en-US" sz="800">
                <a:solidFill>
                  <a:schemeClr val="tx1">
                    <a:lumMod val="50000"/>
                    <a:lumOff val="50000"/>
                  </a:schemeClr>
                </a:solidFill>
              </a:rPr>
              <a:t>Copyright © 2018 Accenture. All rights reserved.</a:t>
            </a:r>
            <a:endParaRPr lang="en-US" sz="800" dirty="0">
              <a:solidFill>
                <a:schemeClr val="tx1">
                  <a:lumMod val="50000"/>
                  <a:lumOff val="50000"/>
                </a:schemeClr>
              </a:solidFill>
            </a:endParaRPr>
          </a:p>
        </p:txBody>
      </p:sp>
    </p:spTree>
    <p:extLst>
      <p:ext uri="{BB962C8B-B14F-4D97-AF65-F5344CB8AC3E}">
        <p14:creationId xmlns:p14="http://schemas.microsoft.com/office/powerpoint/2010/main" val="753440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80999"/>
            <a:ext cx="9247094" cy="990601"/>
          </a:xfrm>
        </p:spPr>
        <p:txBody>
          <a:bodyPr>
            <a:normAutofit/>
          </a:bodyPr>
          <a:lstStyle/>
          <a:p>
            <a:r>
              <a:rPr lang="en-US" dirty="0"/>
              <a:t>The next few years are critical for AI investment…</a:t>
            </a:r>
          </a:p>
        </p:txBody>
      </p:sp>
      <p:grpSp>
        <p:nvGrpSpPr>
          <p:cNvPr id="2" name="Group 1"/>
          <p:cNvGrpSpPr/>
          <p:nvPr/>
        </p:nvGrpSpPr>
        <p:grpSpPr>
          <a:xfrm>
            <a:off x="782934" y="-5687434"/>
            <a:ext cx="10964902" cy="12192103"/>
            <a:chOff x="1237129" y="-5255696"/>
            <a:chExt cx="9061903" cy="12192103"/>
          </a:xfrm>
        </p:grpSpPr>
        <p:graphicFrame>
          <p:nvGraphicFramePr>
            <p:cNvPr id="30" name="Chart 29"/>
            <p:cNvGraphicFramePr/>
            <p:nvPr>
              <p:extLst>
                <p:ext uri="{D42A27DB-BD31-4B8C-83A1-F6EECF244321}">
                  <p14:modId xmlns:p14="http://schemas.microsoft.com/office/powerpoint/2010/main" val="1590833142"/>
                </p:ext>
              </p:extLst>
            </p:nvPr>
          </p:nvGraphicFramePr>
          <p:xfrm>
            <a:off x="2031214" y="-5255696"/>
            <a:ext cx="8267818" cy="11920228"/>
          </p:xfrm>
          <a:graphic>
            <a:graphicData uri="http://schemas.openxmlformats.org/drawingml/2006/chart">
              <c:chart xmlns:c="http://schemas.openxmlformats.org/drawingml/2006/chart" xmlns:r="http://schemas.openxmlformats.org/officeDocument/2006/relationships" r:id="rId3"/>
            </a:graphicData>
          </a:graphic>
        </p:graphicFrame>
        <p:sp>
          <p:nvSpPr>
            <p:cNvPr id="31" name="TextBox 30"/>
            <p:cNvSpPr txBox="1"/>
            <p:nvPr/>
          </p:nvSpPr>
          <p:spPr>
            <a:xfrm>
              <a:off x="2252029" y="3874586"/>
              <a:ext cx="914399" cy="281267"/>
            </a:xfrm>
            <a:prstGeom prst="rect">
              <a:avLst/>
            </a:prstGeom>
            <a:noFill/>
          </p:spPr>
          <p:txBody>
            <a:bodyPr wrap="square" lIns="0" tIns="45706" rIns="107967" bIns="45706" rtlCol="0" anchor="t">
              <a:spAutoFit/>
            </a:bodyPr>
            <a:lstStyle/>
            <a:p>
              <a:pPr>
                <a:lnSpc>
                  <a:spcPts val="1620"/>
                </a:lnSpc>
                <a:spcBef>
                  <a:spcPts val="1200"/>
                </a:spcBef>
              </a:pPr>
              <a:r>
                <a:rPr lang="en-US" sz="1200" b="1" dirty="0">
                  <a:cs typeface="Arial" charset="0"/>
                </a:rPr>
                <a:t>$12.5B</a:t>
              </a:r>
            </a:p>
          </p:txBody>
        </p:sp>
        <p:sp>
          <p:nvSpPr>
            <p:cNvPr id="32" name="TextBox 31"/>
            <p:cNvSpPr txBox="1"/>
            <p:nvPr/>
          </p:nvSpPr>
          <p:spPr>
            <a:xfrm>
              <a:off x="2252029" y="4091390"/>
              <a:ext cx="914399" cy="281267"/>
            </a:xfrm>
            <a:prstGeom prst="rect">
              <a:avLst/>
            </a:prstGeom>
            <a:noFill/>
          </p:spPr>
          <p:txBody>
            <a:bodyPr wrap="square" lIns="0" tIns="45706" rIns="107967" bIns="45706" rtlCol="0" anchor="t">
              <a:spAutoFit/>
            </a:bodyPr>
            <a:lstStyle/>
            <a:p>
              <a:pPr>
                <a:lnSpc>
                  <a:spcPts val="1620"/>
                </a:lnSpc>
                <a:spcBef>
                  <a:spcPts val="1200"/>
                </a:spcBef>
              </a:pPr>
              <a:r>
                <a:rPr lang="en-US" sz="1200" b="1" dirty="0">
                  <a:cs typeface="Arial" charset="0"/>
                </a:rPr>
                <a:t>$12.3B</a:t>
              </a:r>
            </a:p>
          </p:txBody>
        </p:sp>
        <p:sp>
          <p:nvSpPr>
            <p:cNvPr id="33" name="TextBox 32"/>
            <p:cNvSpPr txBox="1"/>
            <p:nvPr/>
          </p:nvSpPr>
          <p:spPr>
            <a:xfrm>
              <a:off x="2252029" y="4286490"/>
              <a:ext cx="914399" cy="281267"/>
            </a:xfrm>
            <a:prstGeom prst="rect">
              <a:avLst/>
            </a:prstGeom>
            <a:noFill/>
          </p:spPr>
          <p:txBody>
            <a:bodyPr wrap="square" lIns="0" tIns="45706" rIns="107967" bIns="45706" rtlCol="0" anchor="t">
              <a:spAutoFit/>
            </a:bodyPr>
            <a:lstStyle/>
            <a:p>
              <a:pPr>
                <a:lnSpc>
                  <a:spcPts val="1620"/>
                </a:lnSpc>
                <a:spcBef>
                  <a:spcPts val="1200"/>
                </a:spcBef>
              </a:pPr>
              <a:r>
                <a:rPr lang="en-US" sz="1200" b="1" dirty="0">
                  <a:cs typeface="Arial" charset="0"/>
                </a:rPr>
                <a:t>$12B</a:t>
              </a:r>
            </a:p>
          </p:txBody>
        </p:sp>
        <p:sp>
          <p:nvSpPr>
            <p:cNvPr id="34" name="TextBox 33"/>
            <p:cNvSpPr txBox="1"/>
            <p:nvPr/>
          </p:nvSpPr>
          <p:spPr>
            <a:xfrm>
              <a:off x="2265475" y="4694148"/>
              <a:ext cx="914399" cy="281267"/>
            </a:xfrm>
            <a:prstGeom prst="rect">
              <a:avLst/>
            </a:prstGeom>
            <a:noFill/>
          </p:spPr>
          <p:txBody>
            <a:bodyPr wrap="square" lIns="0" tIns="45706" rIns="107967" bIns="45706" rtlCol="0" anchor="t">
              <a:spAutoFit/>
            </a:bodyPr>
            <a:lstStyle/>
            <a:p>
              <a:pPr>
                <a:lnSpc>
                  <a:spcPts val="1620"/>
                </a:lnSpc>
                <a:spcBef>
                  <a:spcPts val="1200"/>
                </a:spcBef>
              </a:pPr>
              <a:r>
                <a:rPr lang="en-US" sz="1200" b="1" dirty="0">
                  <a:cs typeface="Arial" charset="0"/>
                </a:rPr>
                <a:t>$8.1B</a:t>
              </a:r>
            </a:p>
          </p:txBody>
        </p:sp>
        <p:sp>
          <p:nvSpPr>
            <p:cNvPr id="36" name="TextBox 35"/>
            <p:cNvSpPr txBox="1"/>
            <p:nvPr/>
          </p:nvSpPr>
          <p:spPr>
            <a:xfrm>
              <a:off x="2238582" y="5334652"/>
              <a:ext cx="914399" cy="281267"/>
            </a:xfrm>
            <a:prstGeom prst="rect">
              <a:avLst/>
            </a:prstGeom>
            <a:noFill/>
          </p:spPr>
          <p:txBody>
            <a:bodyPr wrap="square" lIns="0" tIns="45706" rIns="107967" bIns="45706" rtlCol="0" anchor="t">
              <a:spAutoFit/>
            </a:bodyPr>
            <a:lstStyle/>
            <a:p>
              <a:pPr>
                <a:lnSpc>
                  <a:spcPts val="1620"/>
                </a:lnSpc>
                <a:spcBef>
                  <a:spcPts val="1200"/>
                </a:spcBef>
              </a:pPr>
              <a:r>
                <a:rPr lang="en-US" sz="1200" b="1" dirty="0">
                  <a:cs typeface="Arial" charset="0"/>
                </a:rPr>
                <a:t>$4.8B</a:t>
              </a:r>
            </a:p>
          </p:txBody>
        </p:sp>
        <p:sp>
          <p:nvSpPr>
            <p:cNvPr id="37" name="TextBox 36"/>
            <p:cNvSpPr txBox="1"/>
            <p:nvPr/>
          </p:nvSpPr>
          <p:spPr>
            <a:xfrm>
              <a:off x="2238582" y="5785246"/>
              <a:ext cx="914399" cy="281267"/>
            </a:xfrm>
            <a:prstGeom prst="rect">
              <a:avLst/>
            </a:prstGeom>
            <a:noFill/>
          </p:spPr>
          <p:txBody>
            <a:bodyPr wrap="square" lIns="0" tIns="45706" rIns="107967" bIns="45706" rtlCol="0" anchor="t">
              <a:spAutoFit/>
            </a:bodyPr>
            <a:lstStyle/>
            <a:p>
              <a:pPr>
                <a:lnSpc>
                  <a:spcPts val="1620"/>
                </a:lnSpc>
                <a:spcBef>
                  <a:spcPts val="1200"/>
                </a:spcBef>
              </a:pPr>
              <a:r>
                <a:rPr lang="en-US" sz="1200" b="1" dirty="0">
                  <a:cs typeface="Arial" charset="0"/>
                </a:rPr>
                <a:t>$1.67B</a:t>
              </a:r>
            </a:p>
          </p:txBody>
        </p:sp>
        <p:sp>
          <p:nvSpPr>
            <p:cNvPr id="38" name="TextBox 37"/>
            <p:cNvSpPr txBox="1"/>
            <p:nvPr/>
          </p:nvSpPr>
          <p:spPr>
            <a:xfrm>
              <a:off x="2252029" y="6004646"/>
              <a:ext cx="914399" cy="281267"/>
            </a:xfrm>
            <a:prstGeom prst="rect">
              <a:avLst/>
            </a:prstGeom>
            <a:noFill/>
          </p:spPr>
          <p:txBody>
            <a:bodyPr wrap="square" lIns="0" tIns="45706" rIns="107967" bIns="45706" rtlCol="0" anchor="t">
              <a:spAutoFit/>
            </a:bodyPr>
            <a:lstStyle/>
            <a:p>
              <a:pPr>
                <a:lnSpc>
                  <a:spcPts val="1620"/>
                </a:lnSpc>
                <a:spcBef>
                  <a:spcPts val="1200"/>
                </a:spcBef>
              </a:pPr>
              <a:r>
                <a:rPr lang="en-US" sz="1200" b="1" dirty="0">
                  <a:cs typeface="Arial" charset="0"/>
                </a:rPr>
                <a:t>$1.6B</a:t>
              </a:r>
            </a:p>
          </p:txBody>
        </p:sp>
        <p:sp>
          <p:nvSpPr>
            <p:cNvPr id="39" name="TextBox 38"/>
            <p:cNvSpPr txBox="1"/>
            <p:nvPr/>
          </p:nvSpPr>
          <p:spPr>
            <a:xfrm>
              <a:off x="2265476" y="5128700"/>
              <a:ext cx="914399" cy="281267"/>
            </a:xfrm>
            <a:prstGeom prst="rect">
              <a:avLst/>
            </a:prstGeom>
            <a:noFill/>
          </p:spPr>
          <p:txBody>
            <a:bodyPr wrap="square" lIns="0" tIns="45706" rIns="107967" bIns="45706" rtlCol="0" anchor="t">
              <a:spAutoFit/>
            </a:bodyPr>
            <a:lstStyle/>
            <a:p>
              <a:pPr>
                <a:lnSpc>
                  <a:spcPts val="1620"/>
                </a:lnSpc>
                <a:spcBef>
                  <a:spcPts val="1200"/>
                </a:spcBef>
              </a:pPr>
              <a:r>
                <a:rPr lang="en-US" sz="1200" b="1" dirty="0">
                  <a:cs typeface="Arial" charset="0"/>
                </a:rPr>
                <a:t>$5.2B</a:t>
              </a:r>
            </a:p>
          </p:txBody>
        </p:sp>
        <p:sp>
          <p:nvSpPr>
            <p:cNvPr id="40" name="TextBox 39"/>
            <p:cNvSpPr txBox="1"/>
            <p:nvPr/>
          </p:nvSpPr>
          <p:spPr>
            <a:xfrm>
              <a:off x="8762057" y="2392814"/>
              <a:ext cx="914399" cy="281267"/>
            </a:xfrm>
            <a:prstGeom prst="rect">
              <a:avLst/>
            </a:prstGeom>
            <a:noFill/>
          </p:spPr>
          <p:txBody>
            <a:bodyPr wrap="square" lIns="0" tIns="45706" rIns="107967" bIns="45706" rtlCol="0" anchor="t">
              <a:spAutoFit/>
            </a:bodyPr>
            <a:lstStyle/>
            <a:p>
              <a:pPr>
                <a:lnSpc>
                  <a:spcPts val="1620"/>
                </a:lnSpc>
                <a:spcBef>
                  <a:spcPts val="1200"/>
                </a:spcBef>
              </a:pPr>
              <a:r>
                <a:rPr lang="en-US" sz="1200" b="1" dirty="0">
                  <a:cs typeface="Arial" charset="0"/>
                </a:rPr>
                <a:t>$587.7B</a:t>
              </a:r>
            </a:p>
          </p:txBody>
        </p:sp>
        <p:sp>
          <p:nvSpPr>
            <p:cNvPr id="41" name="TextBox 40"/>
            <p:cNvSpPr txBox="1"/>
            <p:nvPr/>
          </p:nvSpPr>
          <p:spPr>
            <a:xfrm>
              <a:off x="7506526" y="2598766"/>
              <a:ext cx="914399" cy="281267"/>
            </a:xfrm>
            <a:prstGeom prst="rect">
              <a:avLst/>
            </a:prstGeom>
            <a:noFill/>
          </p:spPr>
          <p:txBody>
            <a:bodyPr wrap="square" lIns="0" tIns="45706" rIns="107967" bIns="45706" rtlCol="0" anchor="t">
              <a:spAutoFit/>
            </a:bodyPr>
            <a:lstStyle/>
            <a:p>
              <a:pPr>
                <a:lnSpc>
                  <a:spcPts val="1620"/>
                </a:lnSpc>
                <a:spcBef>
                  <a:spcPts val="1200"/>
                </a:spcBef>
              </a:pPr>
              <a:r>
                <a:rPr lang="en-US" sz="1200" b="1" dirty="0">
                  <a:cs typeface="Arial" charset="0"/>
                </a:rPr>
                <a:t>$478.6B</a:t>
              </a:r>
            </a:p>
          </p:txBody>
        </p:sp>
        <p:sp>
          <p:nvSpPr>
            <p:cNvPr id="42" name="TextBox 41"/>
            <p:cNvSpPr txBox="1"/>
            <p:nvPr/>
          </p:nvSpPr>
          <p:spPr>
            <a:xfrm>
              <a:off x="3160295" y="2807313"/>
              <a:ext cx="914399" cy="281267"/>
            </a:xfrm>
            <a:prstGeom prst="rect">
              <a:avLst/>
            </a:prstGeom>
            <a:noFill/>
          </p:spPr>
          <p:txBody>
            <a:bodyPr wrap="square" lIns="0" tIns="45706" rIns="107967" bIns="45706" rtlCol="0" anchor="t">
              <a:spAutoFit/>
            </a:bodyPr>
            <a:lstStyle/>
            <a:p>
              <a:pPr>
                <a:lnSpc>
                  <a:spcPts val="1620"/>
                </a:lnSpc>
                <a:spcBef>
                  <a:spcPts val="1200"/>
                </a:spcBef>
              </a:pPr>
              <a:r>
                <a:rPr lang="en-US" sz="1200" b="1" dirty="0">
                  <a:cs typeface="Arial" charset="0"/>
                </a:rPr>
                <a:t>$93.6B</a:t>
              </a:r>
            </a:p>
          </p:txBody>
        </p:sp>
        <p:sp>
          <p:nvSpPr>
            <p:cNvPr id="43" name="TextBox 42"/>
            <p:cNvSpPr txBox="1"/>
            <p:nvPr/>
          </p:nvSpPr>
          <p:spPr>
            <a:xfrm>
              <a:off x="2714183" y="3002413"/>
              <a:ext cx="914399" cy="281267"/>
            </a:xfrm>
            <a:prstGeom prst="rect">
              <a:avLst/>
            </a:prstGeom>
            <a:noFill/>
          </p:spPr>
          <p:txBody>
            <a:bodyPr wrap="square" lIns="0" tIns="45706" rIns="107967" bIns="45706" rtlCol="0" anchor="t">
              <a:spAutoFit/>
            </a:bodyPr>
            <a:lstStyle/>
            <a:p>
              <a:pPr>
                <a:lnSpc>
                  <a:spcPts val="1620"/>
                </a:lnSpc>
                <a:spcBef>
                  <a:spcPts val="1200"/>
                </a:spcBef>
              </a:pPr>
              <a:r>
                <a:rPr lang="en-US" sz="1200" b="1" dirty="0">
                  <a:cs typeface="Arial" charset="0"/>
                </a:rPr>
                <a:t>$53.5B</a:t>
              </a:r>
            </a:p>
          </p:txBody>
        </p:sp>
        <p:sp>
          <p:nvSpPr>
            <p:cNvPr id="44" name="TextBox 43"/>
            <p:cNvSpPr txBox="1"/>
            <p:nvPr/>
          </p:nvSpPr>
          <p:spPr>
            <a:xfrm>
              <a:off x="2647419" y="3224407"/>
              <a:ext cx="914399" cy="281267"/>
            </a:xfrm>
            <a:prstGeom prst="rect">
              <a:avLst/>
            </a:prstGeom>
            <a:noFill/>
          </p:spPr>
          <p:txBody>
            <a:bodyPr wrap="square" lIns="0" tIns="45706" rIns="107967" bIns="45706" rtlCol="0" anchor="t">
              <a:spAutoFit/>
            </a:bodyPr>
            <a:lstStyle/>
            <a:p>
              <a:pPr>
                <a:lnSpc>
                  <a:spcPts val="1620"/>
                </a:lnSpc>
                <a:spcBef>
                  <a:spcPts val="1200"/>
                </a:spcBef>
              </a:pPr>
              <a:r>
                <a:rPr lang="en-US" sz="1200" b="1" dirty="0">
                  <a:cs typeface="Arial" charset="0"/>
                </a:rPr>
                <a:t>$47.6B</a:t>
              </a:r>
            </a:p>
          </p:txBody>
        </p:sp>
        <p:sp>
          <p:nvSpPr>
            <p:cNvPr id="45" name="TextBox 44"/>
            <p:cNvSpPr txBox="1"/>
            <p:nvPr/>
          </p:nvSpPr>
          <p:spPr>
            <a:xfrm>
              <a:off x="2380365" y="3457254"/>
              <a:ext cx="914399" cy="281267"/>
            </a:xfrm>
            <a:prstGeom prst="rect">
              <a:avLst/>
            </a:prstGeom>
            <a:noFill/>
          </p:spPr>
          <p:txBody>
            <a:bodyPr wrap="square" lIns="0" tIns="45706" rIns="107967" bIns="45706" rtlCol="0" anchor="t">
              <a:spAutoFit/>
            </a:bodyPr>
            <a:lstStyle/>
            <a:p>
              <a:pPr>
                <a:lnSpc>
                  <a:spcPts val="1620"/>
                </a:lnSpc>
                <a:spcBef>
                  <a:spcPts val="1200"/>
                </a:spcBef>
              </a:pPr>
              <a:r>
                <a:rPr lang="en-US" sz="1200" b="1">
                  <a:cs typeface="Arial" charset="0"/>
                </a:rPr>
                <a:t>$22.9B</a:t>
              </a:r>
              <a:endParaRPr lang="en-US" sz="1200" b="1" dirty="0">
                <a:cs typeface="Arial" charset="0"/>
              </a:endParaRPr>
            </a:p>
          </p:txBody>
        </p:sp>
        <p:sp>
          <p:nvSpPr>
            <p:cNvPr id="47" name="TextBox 46"/>
            <p:cNvSpPr txBox="1"/>
            <p:nvPr/>
          </p:nvSpPr>
          <p:spPr>
            <a:xfrm>
              <a:off x="2265476" y="4490317"/>
              <a:ext cx="914399" cy="281267"/>
            </a:xfrm>
            <a:prstGeom prst="rect">
              <a:avLst/>
            </a:prstGeom>
            <a:noFill/>
          </p:spPr>
          <p:txBody>
            <a:bodyPr wrap="square" lIns="0" tIns="45706" rIns="107967" bIns="45706" rtlCol="0" anchor="t">
              <a:spAutoFit/>
            </a:bodyPr>
            <a:lstStyle/>
            <a:p>
              <a:pPr>
                <a:lnSpc>
                  <a:spcPts val="1620"/>
                </a:lnSpc>
                <a:spcBef>
                  <a:spcPts val="1200"/>
                </a:spcBef>
              </a:pPr>
              <a:r>
                <a:rPr lang="en-US" sz="1200" b="1" dirty="0">
                  <a:cs typeface="Arial" charset="0"/>
                </a:rPr>
                <a:t>$9.5B</a:t>
              </a:r>
            </a:p>
          </p:txBody>
        </p:sp>
        <p:sp>
          <p:nvSpPr>
            <p:cNvPr id="48" name="TextBox 47"/>
            <p:cNvSpPr txBox="1"/>
            <p:nvPr/>
          </p:nvSpPr>
          <p:spPr>
            <a:xfrm>
              <a:off x="2265476" y="4924870"/>
              <a:ext cx="914399" cy="281267"/>
            </a:xfrm>
            <a:prstGeom prst="rect">
              <a:avLst/>
            </a:prstGeom>
            <a:noFill/>
          </p:spPr>
          <p:txBody>
            <a:bodyPr wrap="square" lIns="0" tIns="45706" rIns="107967" bIns="45706" rtlCol="0" anchor="t">
              <a:spAutoFit/>
            </a:bodyPr>
            <a:lstStyle/>
            <a:p>
              <a:pPr>
                <a:lnSpc>
                  <a:spcPts val="1620"/>
                </a:lnSpc>
                <a:spcBef>
                  <a:spcPts val="1200"/>
                </a:spcBef>
              </a:pPr>
              <a:r>
                <a:rPr lang="en-US" sz="1200" b="1">
                  <a:cs typeface="Arial" charset="0"/>
                </a:rPr>
                <a:t>$7.4B</a:t>
              </a:r>
              <a:endParaRPr lang="en-US" sz="1200" b="1" dirty="0">
                <a:cs typeface="Arial" charset="0"/>
              </a:endParaRPr>
            </a:p>
          </p:txBody>
        </p:sp>
        <p:sp>
          <p:nvSpPr>
            <p:cNvPr id="49" name="TextBox 48"/>
            <p:cNvSpPr txBox="1"/>
            <p:nvPr/>
          </p:nvSpPr>
          <p:spPr>
            <a:xfrm>
              <a:off x="2252029" y="5536830"/>
              <a:ext cx="914399" cy="281267"/>
            </a:xfrm>
            <a:prstGeom prst="rect">
              <a:avLst/>
            </a:prstGeom>
            <a:noFill/>
          </p:spPr>
          <p:txBody>
            <a:bodyPr wrap="square" lIns="0" tIns="45706" rIns="107967" bIns="45706" rtlCol="0" anchor="t">
              <a:spAutoFit/>
            </a:bodyPr>
            <a:lstStyle/>
            <a:p>
              <a:pPr>
                <a:lnSpc>
                  <a:spcPts val="1620"/>
                </a:lnSpc>
                <a:spcBef>
                  <a:spcPts val="1200"/>
                </a:spcBef>
              </a:pPr>
              <a:r>
                <a:rPr lang="en-US" sz="1200" b="1" dirty="0">
                  <a:cs typeface="Arial" charset="0"/>
                </a:rPr>
                <a:t>$1.8B</a:t>
              </a:r>
            </a:p>
          </p:txBody>
        </p:sp>
        <p:sp>
          <p:nvSpPr>
            <p:cNvPr id="50" name="TextBox 49"/>
            <p:cNvSpPr txBox="1"/>
            <p:nvPr/>
          </p:nvSpPr>
          <p:spPr>
            <a:xfrm>
              <a:off x="2252029" y="6226877"/>
              <a:ext cx="914399" cy="281267"/>
            </a:xfrm>
            <a:prstGeom prst="rect">
              <a:avLst/>
            </a:prstGeom>
            <a:noFill/>
          </p:spPr>
          <p:txBody>
            <a:bodyPr wrap="square" lIns="0" tIns="45706" rIns="107967" bIns="45706" rtlCol="0" anchor="t">
              <a:spAutoFit/>
            </a:bodyPr>
            <a:lstStyle/>
            <a:p>
              <a:pPr>
                <a:lnSpc>
                  <a:spcPts val="1620"/>
                </a:lnSpc>
                <a:spcBef>
                  <a:spcPts val="1200"/>
                </a:spcBef>
              </a:pPr>
              <a:r>
                <a:rPr lang="en-US" sz="1200" b="1" dirty="0">
                  <a:cs typeface="Arial" charset="0"/>
                </a:rPr>
                <a:t>$389M</a:t>
              </a:r>
            </a:p>
          </p:txBody>
        </p:sp>
        <p:sp>
          <p:nvSpPr>
            <p:cNvPr id="53" name="TextBox 52"/>
            <p:cNvSpPr txBox="1"/>
            <p:nvPr/>
          </p:nvSpPr>
          <p:spPr>
            <a:xfrm>
              <a:off x="2238582" y="3663206"/>
              <a:ext cx="914399" cy="281267"/>
            </a:xfrm>
            <a:prstGeom prst="rect">
              <a:avLst/>
            </a:prstGeom>
            <a:noFill/>
          </p:spPr>
          <p:txBody>
            <a:bodyPr wrap="square" lIns="0" tIns="45706" rIns="107967" bIns="45706" rtlCol="0" anchor="t">
              <a:spAutoFit/>
            </a:bodyPr>
            <a:lstStyle/>
            <a:p>
              <a:pPr>
                <a:lnSpc>
                  <a:spcPts val="1620"/>
                </a:lnSpc>
                <a:spcBef>
                  <a:spcPts val="1200"/>
                </a:spcBef>
              </a:pPr>
              <a:r>
                <a:rPr lang="en-US" sz="1200" b="1" dirty="0">
                  <a:cs typeface="Arial" charset="0"/>
                </a:rPr>
                <a:t>$14B</a:t>
              </a:r>
            </a:p>
          </p:txBody>
        </p:sp>
        <p:sp>
          <p:nvSpPr>
            <p:cNvPr id="55" name="TextBox 54"/>
            <p:cNvSpPr txBox="1"/>
            <p:nvPr/>
          </p:nvSpPr>
          <p:spPr>
            <a:xfrm>
              <a:off x="1285494" y="2368100"/>
              <a:ext cx="731566" cy="281267"/>
            </a:xfrm>
            <a:prstGeom prst="rect">
              <a:avLst/>
            </a:prstGeom>
            <a:noFill/>
          </p:spPr>
          <p:txBody>
            <a:bodyPr wrap="square" lIns="0" tIns="45706" rIns="107967" bIns="45706" rtlCol="0" anchor="t">
              <a:spAutoFit/>
            </a:bodyPr>
            <a:lstStyle/>
            <a:p>
              <a:pPr algn="r">
                <a:lnSpc>
                  <a:spcPts val="1620"/>
                </a:lnSpc>
                <a:spcBef>
                  <a:spcPts val="1200"/>
                </a:spcBef>
              </a:pPr>
              <a:r>
                <a:rPr lang="en-US" sz="1200" dirty="0">
                  <a:cs typeface="Arial" charset="0"/>
                </a:rPr>
                <a:t>USA</a:t>
              </a:r>
            </a:p>
          </p:txBody>
        </p:sp>
        <p:sp>
          <p:nvSpPr>
            <p:cNvPr id="57" name="TextBox 56"/>
            <p:cNvSpPr txBox="1"/>
            <p:nvPr/>
          </p:nvSpPr>
          <p:spPr>
            <a:xfrm>
              <a:off x="1285494" y="2581073"/>
              <a:ext cx="731566" cy="281267"/>
            </a:xfrm>
            <a:prstGeom prst="rect">
              <a:avLst/>
            </a:prstGeom>
            <a:noFill/>
          </p:spPr>
          <p:txBody>
            <a:bodyPr wrap="square" lIns="0" tIns="45706" rIns="107967" bIns="45706" rtlCol="0" anchor="t">
              <a:spAutoFit/>
            </a:bodyPr>
            <a:lstStyle/>
            <a:p>
              <a:pPr algn="r">
                <a:lnSpc>
                  <a:spcPts val="1620"/>
                </a:lnSpc>
                <a:spcBef>
                  <a:spcPts val="1200"/>
                </a:spcBef>
              </a:pPr>
              <a:r>
                <a:rPr lang="en-US" sz="1200" dirty="0">
                  <a:cs typeface="Arial" charset="0"/>
                </a:rPr>
                <a:t>China</a:t>
              </a:r>
            </a:p>
          </p:txBody>
        </p:sp>
        <p:sp>
          <p:nvSpPr>
            <p:cNvPr id="58" name="TextBox 57"/>
            <p:cNvSpPr txBox="1"/>
            <p:nvPr/>
          </p:nvSpPr>
          <p:spPr>
            <a:xfrm>
              <a:off x="1285494" y="2782779"/>
              <a:ext cx="731566" cy="281267"/>
            </a:xfrm>
            <a:prstGeom prst="rect">
              <a:avLst/>
            </a:prstGeom>
            <a:noFill/>
          </p:spPr>
          <p:txBody>
            <a:bodyPr wrap="square" lIns="0" tIns="45706" rIns="107967" bIns="45706" rtlCol="0" anchor="t">
              <a:spAutoFit/>
            </a:bodyPr>
            <a:lstStyle/>
            <a:p>
              <a:pPr algn="r">
                <a:lnSpc>
                  <a:spcPts val="1620"/>
                </a:lnSpc>
                <a:spcBef>
                  <a:spcPts val="1200"/>
                </a:spcBef>
              </a:pPr>
              <a:r>
                <a:rPr lang="en-US" sz="1200">
                  <a:cs typeface="Arial" charset="0"/>
                </a:rPr>
                <a:t>Korea</a:t>
              </a:r>
              <a:endParaRPr lang="en-US" sz="1200" dirty="0">
                <a:cs typeface="Arial" charset="0"/>
              </a:endParaRPr>
            </a:p>
          </p:txBody>
        </p:sp>
        <p:sp>
          <p:nvSpPr>
            <p:cNvPr id="59" name="TextBox 58"/>
            <p:cNvSpPr txBox="1"/>
            <p:nvPr/>
          </p:nvSpPr>
          <p:spPr>
            <a:xfrm>
              <a:off x="1285494" y="2997932"/>
              <a:ext cx="731566" cy="281267"/>
            </a:xfrm>
            <a:prstGeom prst="rect">
              <a:avLst/>
            </a:prstGeom>
            <a:noFill/>
          </p:spPr>
          <p:txBody>
            <a:bodyPr wrap="square" lIns="0" tIns="45706" rIns="107967" bIns="45706" rtlCol="0" anchor="t">
              <a:spAutoFit/>
            </a:bodyPr>
            <a:lstStyle/>
            <a:p>
              <a:pPr algn="r">
                <a:lnSpc>
                  <a:spcPts val="1620"/>
                </a:lnSpc>
                <a:spcBef>
                  <a:spcPts val="1200"/>
                </a:spcBef>
              </a:pPr>
              <a:r>
                <a:rPr lang="en-US" sz="1200">
                  <a:cs typeface="Arial" charset="0"/>
                </a:rPr>
                <a:t>UK</a:t>
              </a:r>
              <a:endParaRPr lang="en-US" sz="1200" dirty="0">
                <a:cs typeface="Arial" charset="0"/>
              </a:endParaRPr>
            </a:p>
          </p:txBody>
        </p:sp>
        <p:sp>
          <p:nvSpPr>
            <p:cNvPr id="60" name="TextBox 59"/>
            <p:cNvSpPr txBox="1"/>
            <p:nvPr/>
          </p:nvSpPr>
          <p:spPr>
            <a:xfrm>
              <a:off x="1285494" y="3213085"/>
              <a:ext cx="731566" cy="281267"/>
            </a:xfrm>
            <a:prstGeom prst="rect">
              <a:avLst/>
            </a:prstGeom>
            <a:noFill/>
          </p:spPr>
          <p:txBody>
            <a:bodyPr wrap="square" lIns="0" tIns="45706" rIns="107967" bIns="45706" rtlCol="0" anchor="t">
              <a:spAutoFit/>
            </a:bodyPr>
            <a:lstStyle/>
            <a:p>
              <a:pPr algn="r">
                <a:lnSpc>
                  <a:spcPts val="1620"/>
                </a:lnSpc>
                <a:spcBef>
                  <a:spcPts val="1200"/>
                </a:spcBef>
              </a:pPr>
              <a:r>
                <a:rPr lang="en-US" sz="1200" dirty="0">
                  <a:cs typeface="Arial" charset="0"/>
                </a:rPr>
                <a:t>Russia</a:t>
              </a:r>
            </a:p>
          </p:txBody>
        </p:sp>
        <p:sp>
          <p:nvSpPr>
            <p:cNvPr id="61" name="TextBox 60"/>
            <p:cNvSpPr txBox="1"/>
            <p:nvPr/>
          </p:nvSpPr>
          <p:spPr>
            <a:xfrm>
              <a:off x="1285494" y="3428238"/>
              <a:ext cx="731566" cy="281267"/>
            </a:xfrm>
            <a:prstGeom prst="rect">
              <a:avLst/>
            </a:prstGeom>
            <a:noFill/>
          </p:spPr>
          <p:txBody>
            <a:bodyPr wrap="square" lIns="0" tIns="45706" rIns="107967" bIns="45706" rtlCol="0" anchor="t">
              <a:spAutoFit/>
            </a:bodyPr>
            <a:lstStyle/>
            <a:p>
              <a:pPr algn="r">
                <a:lnSpc>
                  <a:spcPts val="1620"/>
                </a:lnSpc>
                <a:spcBef>
                  <a:spcPts val="1200"/>
                </a:spcBef>
              </a:pPr>
              <a:r>
                <a:rPr lang="en-US" sz="1200">
                  <a:cs typeface="Arial" charset="0"/>
                </a:rPr>
                <a:t>Spain</a:t>
              </a:r>
              <a:endParaRPr lang="en-US" sz="1200" dirty="0">
                <a:cs typeface="Arial" charset="0"/>
              </a:endParaRPr>
            </a:p>
          </p:txBody>
        </p:sp>
        <p:sp>
          <p:nvSpPr>
            <p:cNvPr id="62" name="TextBox 61"/>
            <p:cNvSpPr txBox="1"/>
            <p:nvPr/>
          </p:nvSpPr>
          <p:spPr>
            <a:xfrm>
              <a:off x="1285494" y="3629944"/>
              <a:ext cx="731566" cy="281267"/>
            </a:xfrm>
            <a:prstGeom prst="rect">
              <a:avLst/>
            </a:prstGeom>
            <a:noFill/>
          </p:spPr>
          <p:txBody>
            <a:bodyPr wrap="square" lIns="0" tIns="45706" rIns="107967" bIns="45706" rtlCol="0" anchor="t">
              <a:spAutoFit/>
            </a:bodyPr>
            <a:lstStyle/>
            <a:p>
              <a:pPr algn="r">
                <a:lnSpc>
                  <a:spcPts val="1620"/>
                </a:lnSpc>
                <a:spcBef>
                  <a:spcPts val="1200"/>
                </a:spcBef>
              </a:pPr>
              <a:r>
                <a:rPr lang="en-US" sz="1200" dirty="0">
                  <a:cs typeface="Arial" charset="0"/>
                </a:rPr>
                <a:t>Mexico</a:t>
              </a:r>
            </a:p>
          </p:txBody>
        </p:sp>
        <p:sp>
          <p:nvSpPr>
            <p:cNvPr id="63" name="TextBox 62"/>
            <p:cNvSpPr txBox="1"/>
            <p:nvPr/>
          </p:nvSpPr>
          <p:spPr>
            <a:xfrm>
              <a:off x="1285494" y="3858544"/>
              <a:ext cx="731566" cy="281267"/>
            </a:xfrm>
            <a:prstGeom prst="rect">
              <a:avLst/>
            </a:prstGeom>
            <a:noFill/>
          </p:spPr>
          <p:txBody>
            <a:bodyPr wrap="square" lIns="0" tIns="45706" rIns="107967" bIns="45706" rtlCol="0" anchor="t">
              <a:spAutoFit/>
            </a:bodyPr>
            <a:lstStyle/>
            <a:p>
              <a:pPr algn="r">
                <a:lnSpc>
                  <a:spcPts val="1620"/>
                </a:lnSpc>
                <a:spcBef>
                  <a:spcPts val="1200"/>
                </a:spcBef>
              </a:pPr>
              <a:r>
                <a:rPr lang="en-US" sz="1200">
                  <a:cs typeface="Arial" charset="0"/>
                </a:rPr>
                <a:t>Amazon</a:t>
              </a:r>
              <a:endParaRPr lang="en-US" sz="1200" dirty="0">
                <a:cs typeface="Arial" charset="0"/>
              </a:endParaRPr>
            </a:p>
          </p:txBody>
        </p:sp>
        <p:sp>
          <p:nvSpPr>
            <p:cNvPr id="64" name="TextBox 63"/>
            <p:cNvSpPr txBox="1"/>
            <p:nvPr/>
          </p:nvSpPr>
          <p:spPr>
            <a:xfrm>
              <a:off x="1285494" y="4073697"/>
              <a:ext cx="731566" cy="281267"/>
            </a:xfrm>
            <a:prstGeom prst="rect">
              <a:avLst/>
            </a:prstGeom>
            <a:noFill/>
          </p:spPr>
          <p:txBody>
            <a:bodyPr wrap="square" lIns="0" tIns="45706" rIns="107967" bIns="45706" rtlCol="0" anchor="t">
              <a:spAutoFit/>
            </a:bodyPr>
            <a:lstStyle/>
            <a:p>
              <a:pPr algn="r">
                <a:lnSpc>
                  <a:spcPts val="1620"/>
                </a:lnSpc>
                <a:spcBef>
                  <a:spcPts val="1200"/>
                </a:spcBef>
              </a:pPr>
              <a:r>
                <a:rPr lang="en-US" sz="1200" dirty="0">
                  <a:cs typeface="Arial" charset="0"/>
                </a:rPr>
                <a:t>Google</a:t>
              </a:r>
            </a:p>
          </p:txBody>
        </p:sp>
        <p:sp>
          <p:nvSpPr>
            <p:cNvPr id="65" name="TextBox 64"/>
            <p:cNvSpPr txBox="1"/>
            <p:nvPr/>
          </p:nvSpPr>
          <p:spPr>
            <a:xfrm>
              <a:off x="1285494" y="4288850"/>
              <a:ext cx="731566" cy="281267"/>
            </a:xfrm>
            <a:prstGeom prst="rect">
              <a:avLst/>
            </a:prstGeom>
            <a:noFill/>
          </p:spPr>
          <p:txBody>
            <a:bodyPr wrap="square" lIns="0" tIns="45706" rIns="107967" bIns="45706" rtlCol="0" anchor="t">
              <a:spAutoFit/>
            </a:bodyPr>
            <a:lstStyle/>
            <a:p>
              <a:pPr algn="r">
                <a:lnSpc>
                  <a:spcPts val="1620"/>
                </a:lnSpc>
                <a:spcBef>
                  <a:spcPts val="1200"/>
                </a:spcBef>
              </a:pPr>
              <a:r>
                <a:rPr lang="en-US" sz="1200" dirty="0">
                  <a:cs typeface="Arial" charset="0"/>
                </a:rPr>
                <a:t>Microsoft</a:t>
              </a:r>
            </a:p>
          </p:txBody>
        </p:sp>
        <p:sp>
          <p:nvSpPr>
            <p:cNvPr id="66" name="TextBox 65"/>
            <p:cNvSpPr txBox="1"/>
            <p:nvPr/>
          </p:nvSpPr>
          <p:spPr>
            <a:xfrm>
              <a:off x="1285494" y="4504003"/>
              <a:ext cx="731566" cy="281267"/>
            </a:xfrm>
            <a:prstGeom prst="rect">
              <a:avLst/>
            </a:prstGeom>
            <a:noFill/>
          </p:spPr>
          <p:txBody>
            <a:bodyPr wrap="square" lIns="0" tIns="45706" rIns="107967" bIns="45706" rtlCol="0" anchor="t">
              <a:spAutoFit/>
            </a:bodyPr>
            <a:lstStyle/>
            <a:p>
              <a:pPr algn="r">
                <a:lnSpc>
                  <a:spcPts val="1620"/>
                </a:lnSpc>
                <a:spcBef>
                  <a:spcPts val="1200"/>
                </a:spcBef>
              </a:pPr>
              <a:r>
                <a:rPr lang="en-US" sz="1200">
                  <a:cs typeface="Arial" charset="0"/>
                </a:rPr>
                <a:t>Denmark</a:t>
              </a:r>
              <a:endParaRPr lang="en-US" sz="1200" dirty="0">
                <a:cs typeface="Arial" charset="0"/>
              </a:endParaRPr>
            </a:p>
          </p:txBody>
        </p:sp>
        <p:sp>
          <p:nvSpPr>
            <p:cNvPr id="67" name="TextBox 66"/>
            <p:cNvSpPr txBox="1"/>
            <p:nvPr/>
          </p:nvSpPr>
          <p:spPr>
            <a:xfrm>
              <a:off x="1285494" y="4705709"/>
              <a:ext cx="731566" cy="281267"/>
            </a:xfrm>
            <a:prstGeom prst="rect">
              <a:avLst/>
            </a:prstGeom>
            <a:noFill/>
          </p:spPr>
          <p:txBody>
            <a:bodyPr wrap="square" lIns="0" tIns="45706" rIns="107967" bIns="45706" rtlCol="0" anchor="t">
              <a:spAutoFit/>
            </a:bodyPr>
            <a:lstStyle/>
            <a:p>
              <a:pPr algn="r">
                <a:lnSpc>
                  <a:spcPts val="1620"/>
                </a:lnSpc>
                <a:spcBef>
                  <a:spcPts val="1200"/>
                </a:spcBef>
              </a:pPr>
              <a:r>
                <a:rPr lang="en-US" sz="1200" dirty="0">
                  <a:cs typeface="Arial" charset="0"/>
                </a:rPr>
                <a:t>Apple</a:t>
              </a:r>
            </a:p>
          </p:txBody>
        </p:sp>
        <p:sp>
          <p:nvSpPr>
            <p:cNvPr id="69" name="TextBox 68"/>
            <p:cNvSpPr txBox="1"/>
            <p:nvPr/>
          </p:nvSpPr>
          <p:spPr>
            <a:xfrm>
              <a:off x="1285494" y="4907415"/>
              <a:ext cx="731566" cy="281267"/>
            </a:xfrm>
            <a:prstGeom prst="rect">
              <a:avLst/>
            </a:prstGeom>
            <a:noFill/>
          </p:spPr>
          <p:txBody>
            <a:bodyPr wrap="square" lIns="0" tIns="45706" rIns="107967" bIns="45706" rtlCol="0" anchor="t">
              <a:spAutoFit/>
            </a:bodyPr>
            <a:lstStyle/>
            <a:p>
              <a:pPr algn="r">
                <a:lnSpc>
                  <a:spcPts val="1620"/>
                </a:lnSpc>
                <a:spcBef>
                  <a:spcPts val="1200"/>
                </a:spcBef>
              </a:pPr>
              <a:r>
                <a:rPr lang="en-US" sz="1200" dirty="0">
                  <a:cs typeface="Arial" charset="0"/>
                </a:rPr>
                <a:t>Norway</a:t>
              </a:r>
            </a:p>
          </p:txBody>
        </p:sp>
        <p:sp>
          <p:nvSpPr>
            <p:cNvPr id="71" name="TextBox 70"/>
            <p:cNvSpPr txBox="1"/>
            <p:nvPr/>
          </p:nvSpPr>
          <p:spPr>
            <a:xfrm>
              <a:off x="1285494" y="5136015"/>
              <a:ext cx="731566" cy="281267"/>
            </a:xfrm>
            <a:prstGeom prst="rect">
              <a:avLst/>
            </a:prstGeom>
            <a:noFill/>
          </p:spPr>
          <p:txBody>
            <a:bodyPr wrap="square" lIns="0" tIns="45706" rIns="107967" bIns="45706" rtlCol="0" anchor="t">
              <a:spAutoFit/>
            </a:bodyPr>
            <a:lstStyle/>
            <a:p>
              <a:pPr algn="r">
                <a:lnSpc>
                  <a:spcPts val="1620"/>
                </a:lnSpc>
                <a:spcBef>
                  <a:spcPts val="1200"/>
                </a:spcBef>
              </a:pPr>
              <a:r>
                <a:rPr lang="en-US" sz="1200" dirty="0">
                  <a:cs typeface="Arial" charset="0"/>
                </a:rPr>
                <a:t>IBM</a:t>
              </a:r>
            </a:p>
          </p:txBody>
        </p:sp>
        <p:sp>
          <p:nvSpPr>
            <p:cNvPr id="72" name="TextBox 71"/>
            <p:cNvSpPr txBox="1"/>
            <p:nvPr/>
          </p:nvSpPr>
          <p:spPr>
            <a:xfrm>
              <a:off x="1237129" y="5351168"/>
              <a:ext cx="779931" cy="297489"/>
            </a:xfrm>
            <a:prstGeom prst="rect">
              <a:avLst/>
            </a:prstGeom>
            <a:noFill/>
          </p:spPr>
          <p:txBody>
            <a:bodyPr wrap="square" lIns="0" tIns="45706" rIns="107967" bIns="45706" rtlCol="0" anchor="t">
              <a:spAutoFit/>
            </a:bodyPr>
            <a:lstStyle/>
            <a:p>
              <a:pPr algn="r">
                <a:lnSpc>
                  <a:spcPts val="1620"/>
                </a:lnSpc>
                <a:spcBef>
                  <a:spcPts val="1200"/>
                </a:spcBef>
              </a:pPr>
              <a:r>
                <a:rPr lang="en-US" sz="1200">
                  <a:cs typeface="Arial" charset="0"/>
                </a:rPr>
                <a:t>Facebook</a:t>
              </a:r>
              <a:endParaRPr lang="en-US" sz="1200" dirty="0">
                <a:cs typeface="Arial" charset="0"/>
              </a:endParaRPr>
            </a:p>
          </p:txBody>
        </p:sp>
        <p:sp>
          <p:nvSpPr>
            <p:cNvPr id="73" name="TextBox 72"/>
            <p:cNvSpPr txBox="1"/>
            <p:nvPr/>
          </p:nvSpPr>
          <p:spPr>
            <a:xfrm>
              <a:off x="1237129" y="5539426"/>
              <a:ext cx="779931" cy="281267"/>
            </a:xfrm>
            <a:prstGeom prst="rect">
              <a:avLst/>
            </a:prstGeom>
            <a:noFill/>
          </p:spPr>
          <p:txBody>
            <a:bodyPr wrap="square" lIns="0" tIns="45706" rIns="107967" bIns="45706" rtlCol="0" anchor="t">
              <a:spAutoFit/>
            </a:bodyPr>
            <a:lstStyle/>
            <a:p>
              <a:pPr algn="r">
                <a:lnSpc>
                  <a:spcPts val="1620"/>
                </a:lnSpc>
                <a:spcBef>
                  <a:spcPts val="1200"/>
                </a:spcBef>
              </a:pPr>
              <a:r>
                <a:rPr lang="en-US" sz="1200" dirty="0">
                  <a:cs typeface="Arial" charset="0"/>
                </a:rPr>
                <a:t>Chile</a:t>
              </a:r>
            </a:p>
          </p:txBody>
        </p:sp>
        <p:sp>
          <p:nvSpPr>
            <p:cNvPr id="74" name="TextBox 73"/>
            <p:cNvSpPr txBox="1"/>
            <p:nvPr/>
          </p:nvSpPr>
          <p:spPr>
            <a:xfrm>
              <a:off x="1237129" y="5781473"/>
              <a:ext cx="779931" cy="281267"/>
            </a:xfrm>
            <a:prstGeom prst="rect">
              <a:avLst/>
            </a:prstGeom>
            <a:noFill/>
          </p:spPr>
          <p:txBody>
            <a:bodyPr wrap="square" lIns="0" tIns="45706" rIns="107967" bIns="45706" rtlCol="0" anchor="t">
              <a:spAutoFit/>
            </a:bodyPr>
            <a:lstStyle/>
            <a:p>
              <a:pPr algn="r">
                <a:lnSpc>
                  <a:spcPts val="1620"/>
                </a:lnSpc>
                <a:spcBef>
                  <a:spcPts val="1200"/>
                </a:spcBef>
              </a:pPr>
              <a:r>
                <a:rPr lang="en-US" sz="1200" dirty="0">
                  <a:cs typeface="Arial" charset="0"/>
                </a:rPr>
                <a:t>Baidu</a:t>
              </a:r>
            </a:p>
          </p:txBody>
        </p:sp>
        <p:sp>
          <p:nvSpPr>
            <p:cNvPr id="83" name="TextBox 82"/>
            <p:cNvSpPr txBox="1"/>
            <p:nvPr/>
          </p:nvSpPr>
          <p:spPr>
            <a:xfrm>
              <a:off x="1237129" y="5983178"/>
              <a:ext cx="779931" cy="281267"/>
            </a:xfrm>
            <a:prstGeom prst="rect">
              <a:avLst/>
            </a:prstGeom>
            <a:noFill/>
          </p:spPr>
          <p:txBody>
            <a:bodyPr wrap="square" lIns="0" tIns="45706" rIns="107967" bIns="45706" rtlCol="0" anchor="t">
              <a:spAutoFit/>
            </a:bodyPr>
            <a:lstStyle/>
            <a:p>
              <a:pPr algn="r">
                <a:lnSpc>
                  <a:spcPts val="1620"/>
                </a:lnSpc>
                <a:spcBef>
                  <a:spcPts val="1200"/>
                </a:spcBef>
              </a:pPr>
              <a:r>
                <a:rPr lang="en-US" sz="1200" dirty="0">
                  <a:cs typeface="Arial" charset="0"/>
                </a:rPr>
                <a:t>Alibaba</a:t>
              </a:r>
            </a:p>
          </p:txBody>
        </p:sp>
        <p:sp>
          <p:nvSpPr>
            <p:cNvPr id="97" name="TextBox 96"/>
            <p:cNvSpPr txBox="1"/>
            <p:nvPr/>
          </p:nvSpPr>
          <p:spPr>
            <a:xfrm>
              <a:off x="1237129" y="6198331"/>
              <a:ext cx="779931" cy="281267"/>
            </a:xfrm>
            <a:prstGeom prst="rect">
              <a:avLst/>
            </a:prstGeom>
            <a:noFill/>
          </p:spPr>
          <p:txBody>
            <a:bodyPr wrap="square" lIns="0" tIns="45706" rIns="107967" bIns="45706" rtlCol="0" anchor="t">
              <a:spAutoFit/>
            </a:bodyPr>
            <a:lstStyle/>
            <a:p>
              <a:pPr algn="r">
                <a:lnSpc>
                  <a:spcPts val="1620"/>
                </a:lnSpc>
                <a:spcBef>
                  <a:spcPts val="1200"/>
                </a:spcBef>
              </a:pPr>
              <a:r>
                <a:rPr lang="en-US" sz="1200" dirty="0">
                  <a:cs typeface="Arial" charset="0"/>
                </a:rPr>
                <a:t>Iceland</a:t>
              </a:r>
            </a:p>
          </p:txBody>
        </p:sp>
        <p:sp>
          <p:nvSpPr>
            <p:cNvPr id="100" name="TextBox 99"/>
            <p:cNvSpPr txBox="1"/>
            <p:nvPr/>
          </p:nvSpPr>
          <p:spPr>
            <a:xfrm>
              <a:off x="4767849" y="6655140"/>
              <a:ext cx="914399" cy="281267"/>
            </a:xfrm>
            <a:prstGeom prst="rect">
              <a:avLst/>
            </a:prstGeom>
            <a:noFill/>
          </p:spPr>
          <p:txBody>
            <a:bodyPr wrap="square" lIns="0" tIns="45706" rIns="107967" bIns="45706" rtlCol="0" anchor="t">
              <a:spAutoFit/>
            </a:bodyPr>
            <a:lstStyle/>
            <a:p>
              <a:pPr>
                <a:lnSpc>
                  <a:spcPts val="1620"/>
                </a:lnSpc>
                <a:spcBef>
                  <a:spcPts val="1200"/>
                </a:spcBef>
              </a:pPr>
              <a:r>
                <a:rPr lang="en-US" sz="1200" b="1" dirty="0">
                  <a:cs typeface="Arial" charset="0"/>
                </a:rPr>
                <a:t>Countries</a:t>
              </a:r>
            </a:p>
          </p:txBody>
        </p:sp>
        <p:sp>
          <p:nvSpPr>
            <p:cNvPr id="101" name="TextBox 100"/>
            <p:cNvSpPr txBox="1"/>
            <p:nvPr/>
          </p:nvSpPr>
          <p:spPr>
            <a:xfrm>
              <a:off x="5734000" y="6655140"/>
              <a:ext cx="914399" cy="281267"/>
            </a:xfrm>
            <a:prstGeom prst="rect">
              <a:avLst/>
            </a:prstGeom>
            <a:noFill/>
          </p:spPr>
          <p:txBody>
            <a:bodyPr wrap="square" lIns="0" tIns="45706" rIns="107967" bIns="45706" rtlCol="0" anchor="t">
              <a:spAutoFit/>
            </a:bodyPr>
            <a:lstStyle/>
            <a:p>
              <a:pPr>
                <a:lnSpc>
                  <a:spcPts val="1620"/>
                </a:lnSpc>
                <a:spcBef>
                  <a:spcPts val="1200"/>
                </a:spcBef>
              </a:pPr>
              <a:r>
                <a:rPr lang="en-US" sz="1200" b="1" dirty="0">
                  <a:cs typeface="Arial" charset="0"/>
                </a:rPr>
                <a:t>Firms</a:t>
              </a:r>
            </a:p>
          </p:txBody>
        </p:sp>
      </p:grpSp>
      <p:sp>
        <p:nvSpPr>
          <p:cNvPr id="98" name="TextBox 97"/>
          <p:cNvSpPr txBox="1"/>
          <p:nvPr/>
        </p:nvSpPr>
        <p:spPr>
          <a:xfrm>
            <a:off x="1411705" y="1586206"/>
            <a:ext cx="7587916" cy="297489"/>
          </a:xfrm>
          <a:prstGeom prst="rect">
            <a:avLst/>
          </a:prstGeom>
          <a:noFill/>
        </p:spPr>
        <p:txBody>
          <a:bodyPr wrap="square" lIns="0" tIns="45706" rIns="107967" bIns="45706" rtlCol="0" anchor="t">
            <a:spAutoFit/>
          </a:bodyPr>
          <a:lstStyle/>
          <a:p>
            <a:pPr algn="r">
              <a:lnSpc>
                <a:spcPts val="1620"/>
              </a:lnSpc>
              <a:spcBef>
                <a:spcPts val="1200"/>
              </a:spcBef>
            </a:pPr>
            <a:r>
              <a:rPr lang="en-US" b="1" dirty="0">
                <a:cs typeface="Arial" charset="0"/>
              </a:rPr>
              <a:t>R&amp;D Budgets of AI-intensive firms and select countries, 2015</a:t>
            </a:r>
          </a:p>
        </p:txBody>
      </p:sp>
      <p:sp>
        <p:nvSpPr>
          <p:cNvPr id="4" name="Rectangle 3"/>
          <p:cNvSpPr/>
          <p:nvPr/>
        </p:nvSpPr>
        <p:spPr>
          <a:xfrm>
            <a:off x="4810601" y="6273680"/>
            <a:ext cx="176463" cy="176463"/>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99" name="Rectangle 98"/>
          <p:cNvSpPr/>
          <p:nvPr/>
        </p:nvSpPr>
        <p:spPr>
          <a:xfrm>
            <a:off x="5979644" y="6273680"/>
            <a:ext cx="176463" cy="176463"/>
          </a:xfrm>
          <a:prstGeom prst="rec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7" name="Straight Connector 6"/>
          <p:cNvCxnSpPr/>
          <p:nvPr/>
        </p:nvCxnSpPr>
        <p:spPr>
          <a:xfrm>
            <a:off x="1729408" y="1848679"/>
            <a:ext cx="0" cy="43334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21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solidFill>
                  <a:schemeClr val="bg1"/>
                </a:solidFill>
              </a:rPr>
              <a:t>Copyright © 2017 Accenture. </a:t>
            </a:r>
            <a:r>
              <a:rPr lang="en-US" dirty="0">
                <a:solidFill>
                  <a:schemeClr val="bg1"/>
                </a:solidFill>
              </a:rPr>
              <a:t>All rights reserved.</a:t>
            </a:r>
          </a:p>
        </p:txBody>
      </p:sp>
      <p:sp>
        <p:nvSpPr>
          <p:cNvPr id="3" name="Slide Number Placeholder 2"/>
          <p:cNvSpPr>
            <a:spLocks noGrp="1"/>
          </p:cNvSpPr>
          <p:nvPr>
            <p:ph type="sldNum" sz="quarter" idx="12"/>
          </p:nvPr>
        </p:nvSpPr>
        <p:spPr/>
        <p:txBody>
          <a:bodyPr/>
          <a:lstStyle/>
          <a:p>
            <a:fld id="{4F9AC08D-23A9-440E-BCB9-AA1E9877CC38}" type="slidenum">
              <a:rPr lang="en-US" smtClean="0">
                <a:solidFill>
                  <a:schemeClr val="bg1"/>
                </a:solidFill>
              </a:rPr>
              <a:pPr/>
              <a:t>4</a:t>
            </a:fld>
            <a:endParaRPr lang="en-US">
              <a:solidFill>
                <a:schemeClr val="bg1"/>
              </a:solidFill>
            </a:endParaRPr>
          </a:p>
        </p:txBody>
      </p:sp>
      <p:sp>
        <p:nvSpPr>
          <p:cNvPr id="16" name="TextBox 15"/>
          <p:cNvSpPr txBox="1"/>
          <p:nvPr/>
        </p:nvSpPr>
        <p:spPr>
          <a:xfrm>
            <a:off x="481163" y="5855451"/>
            <a:ext cx="7560178" cy="359916"/>
          </a:xfrm>
          <a:prstGeom prst="rect">
            <a:avLst/>
          </a:prstGeom>
          <a:noFill/>
        </p:spPr>
        <p:txBody>
          <a:bodyPr wrap="square" lIns="0" tIns="0" rIns="0" bIns="0" rtlCol="0" anchor="b">
            <a:noAutofit/>
          </a:bodyPr>
          <a:lstStyle/>
          <a:p>
            <a:pPr>
              <a:lnSpc>
                <a:spcPts val="5000"/>
              </a:lnSpc>
            </a:pPr>
            <a:r>
              <a:rPr lang="en-US" sz="6000" b="1" cap="all" dirty="0">
                <a:solidFill>
                  <a:schemeClr val="bg1"/>
                </a:solidFill>
                <a:latin typeface="+mj-lt"/>
                <a:cs typeface="Gotham Bold"/>
              </a:rPr>
              <a:t>WHAT ARE </a:t>
            </a:r>
            <a:br>
              <a:rPr lang="en-US" sz="6000" b="1" cap="all" dirty="0">
                <a:solidFill>
                  <a:schemeClr val="bg1"/>
                </a:solidFill>
                <a:latin typeface="+mj-lt"/>
                <a:cs typeface="Gotham Bold"/>
              </a:rPr>
            </a:br>
            <a:r>
              <a:rPr lang="en-US" sz="6000" b="1" cap="all" dirty="0">
                <a:solidFill>
                  <a:srgbClr val="00FF00"/>
                </a:solidFill>
                <a:latin typeface="+mj-lt"/>
                <a:cs typeface="Gotham Bold"/>
              </a:rPr>
              <a:t>COMMON CONCERNS </a:t>
            </a:r>
            <a:br>
              <a:rPr lang="en-US" sz="6000" b="1" cap="all" dirty="0">
                <a:solidFill>
                  <a:schemeClr val="bg1"/>
                </a:solidFill>
                <a:latin typeface="+mj-lt"/>
                <a:cs typeface="Gotham Bold"/>
              </a:rPr>
            </a:br>
            <a:r>
              <a:rPr lang="en-US" sz="6000" b="1" cap="all" dirty="0">
                <a:solidFill>
                  <a:schemeClr val="bg1"/>
                </a:solidFill>
                <a:latin typeface="+mj-lt"/>
                <a:cs typeface="Gotham Bold"/>
              </a:rPr>
              <a:t>ABOUT AI?</a:t>
            </a:r>
          </a:p>
        </p:txBody>
      </p:sp>
    </p:spTree>
    <p:extLst>
      <p:ext uri="{BB962C8B-B14F-4D97-AF65-F5344CB8AC3E}">
        <p14:creationId xmlns:p14="http://schemas.microsoft.com/office/powerpoint/2010/main" val="1859265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flipV="1">
            <a:off x="5102832" y="4463716"/>
            <a:ext cx="2411289" cy="1359568"/>
            <a:chOff x="5102832" y="2169695"/>
            <a:chExt cx="2411289" cy="1299410"/>
          </a:xfrm>
        </p:grpSpPr>
        <p:cxnSp>
          <p:nvCxnSpPr>
            <p:cNvPr id="30" name="Straight Connector 29"/>
            <p:cNvCxnSpPr/>
            <p:nvPr/>
          </p:nvCxnSpPr>
          <p:spPr>
            <a:xfrm rot="-2700000">
              <a:off x="6214711" y="2819400"/>
              <a:ext cx="1299410" cy="0"/>
            </a:xfrm>
            <a:prstGeom prst="line">
              <a:avLst/>
            </a:prstGeom>
            <a:ln w="76200">
              <a:solidFill>
                <a:srgbClr val="FFB600"/>
              </a:solidFil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3620000">
              <a:off x="4453127" y="2819400"/>
              <a:ext cx="1299410" cy="0"/>
            </a:xfrm>
            <a:prstGeom prst="line">
              <a:avLst/>
            </a:prstGeom>
            <a:ln w="76200">
              <a:solidFill>
                <a:srgbClr val="FFB600"/>
              </a:solidFill>
              <a:tailEnd type="oval"/>
            </a:ln>
          </p:spPr>
          <p:style>
            <a:lnRef idx="1">
              <a:schemeClr val="accent1"/>
            </a:lnRef>
            <a:fillRef idx="0">
              <a:schemeClr val="accent1"/>
            </a:fillRef>
            <a:effectRef idx="0">
              <a:schemeClr val="accent1"/>
            </a:effectRef>
            <a:fontRef idx="minor">
              <a:schemeClr val="tx1"/>
            </a:fontRef>
          </p:style>
        </p:cxnSp>
      </p:grpSp>
      <p:sp>
        <p:nvSpPr>
          <p:cNvPr id="3" name="Title 2"/>
          <p:cNvSpPr>
            <a:spLocks noGrp="1"/>
          </p:cNvSpPr>
          <p:nvPr>
            <p:ph type="title"/>
          </p:nvPr>
        </p:nvSpPr>
        <p:spPr/>
        <p:txBody>
          <a:bodyPr>
            <a:normAutofit/>
          </a:bodyPr>
          <a:lstStyle/>
          <a:p>
            <a:r>
              <a:rPr lang="en-US" dirty="0">
                <a:latin typeface="Arial Black" panose="020B0A04020102020204" pitchFamily="34" charset="0"/>
              </a:rPr>
              <a:t>COMMON ETHICAL ISSUES </a:t>
            </a:r>
            <a:br>
              <a:rPr lang="en-US" dirty="0">
                <a:latin typeface="Arial Black" panose="020B0A04020102020204" pitchFamily="34" charset="0"/>
              </a:rPr>
            </a:br>
            <a:r>
              <a:rPr lang="en-US" dirty="0">
                <a:latin typeface="Arial Black" panose="020B0A04020102020204" pitchFamily="34" charset="0"/>
              </a:rPr>
              <a:t>RAISED BY AI</a:t>
            </a:r>
            <a:endParaRPr lang="en-US" dirty="0">
              <a:solidFill>
                <a:srgbClr val="FFD42E"/>
              </a:solidFill>
            </a:endParaRPr>
          </a:p>
        </p:txBody>
      </p:sp>
      <p:sp>
        <p:nvSpPr>
          <p:cNvPr id="4" name="Footer Placeholder 3"/>
          <p:cNvSpPr>
            <a:spLocks noGrp="1"/>
          </p:cNvSpPr>
          <p:nvPr>
            <p:ph type="ftr" sz="quarter" idx="20"/>
          </p:nvPr>
        </p:nvSpPr>
        <p:spPr/>
        <p:txBody>
          <a:bodyPr/>
          <a:lstStyle/>
          <a:p>
            <a:r>
              <a:rPr lang="en-US" dirty="0"/>
              <a:t>Copyright © 2017 Accenture. All rights reserved.</a:t>
            </a:r>
          </a:p>
        </p:txBody>
      </p:sp>
      <p:sp>
        <p:nvSpPr>
          <p:cNvPr id="5" name="Slide Number Placeholder 4"/>
          <p:cNvSpPr>
            <a:spLocks noGrp="1"/>
          </p:cNvSpPr>
          <p:nvPr>
            <p:ph type="sldNum" sz="quarter" idx="21"/>
          </p:nvPr>
        </p:nvSpPr>
        <p:spPr/>
        <p:txBody>
          <a:bodyPr/>
          <a:lstStyle/>
          <a:p>
            <a:fld id="{4F9AC08D-23A9-440E-BCB9-AA1E9877CC38}" type="slidenum">
              <a:rPr lang="en-US" smtClean="0"/>
              <a:pPr/>
              <a:t>5</a:t>
            </a:fld>
            <a:endParaRPr lang="en-US" dirty="0"/>
          </a:p>
        </p:txBody>
      </p:sp>
      <p:sp>
        <p:nvSpPr>
          <p:cNvPr id="7" name="TextBox 6"/>
          <p:cNvSpPr txBox="1"/>
          <p:nvPr/>
        </p:nvSpPr>
        <p:spPr>
          <a:xfrm>
            <a:off x="1263813" y="2090535"/>
            <a:ext cx="3681165" cy="1154162"/>
          </a:xfrm>
          <a:prstGeom prst="rect">
            <a:avLst/>
          </a:prstGeom>
          <a:noFill/>
        </p:spPr>
        <p:txBody>
          <a:bodyPr wrap="square" lIns="0" tIns="0" rIns="0" bIns="45720" rtlCol="0">
            <a:spAutoFit/>
          </a:bodyPr>
          <a:lstStyle/>
          <a:p>
            <a:r>
              <a:rPr lang="en-US" sz="2400" dirty="0">
                <a:solidFill>
                  <a:srgbClr val="FFB600"/>
                </a:solidFill>
                <a:latin typeface="+mj-lt"/>
              </a:rPr>
              <a:t>JOB APOCALYPSE</a:t>
            </a:r>
            <a:br>
              <a:rPr lang="en-US" sz="2400" dirty="0">
                <a:latin typeface="+mj-lt"/>
              </a:rPr>
            </a:br>
            <a:endParaRPr lang="en-US" sz="2400" dirty="0">
              <a:latin typeface="+mj-lt"/>
            </a:endParaRPr>
          </a:p>
          <a:p>
            <a:endParaRPr lang="en-US" sz="2400" dirty="0"/>
          </a:p>
        </p:txBody>
      </p:sp>
      <p:sp>
        <p:nvSpPr>
          <p:cNvPr id="8" name="TextBox 7"/>
          <p:cNvSpPr txBox="1"/>
          <p:nvPr/>
        </p:nvSpPr>
        <p:spPr>
          <a:xfrm>
            <a:off x="7655725" y="2140403"/>
            <a:ext cx="4278229" cy="1154162"/>
          </a:xfrm>
          <a:prstGeom prst="rect">
            <a:avLst/>
          </a:prstGeom>
          <a:noFill/>
        </p:spPr>
        <p:txBody>
          <a:bodyPr wrap="square" lIns="0" tIns="0" rIns="0" bIns="45720" rtlCol="0">
            <a:spAutoFit/>
          </a:bodyPr>
          <a:lstStyle/>
          <a:p>
            <a:r>
              <a:rPr lang="en-US" sz="2400" dirty="0">
                <a:solidFill>
                  <a:srgbClr val="FFB600"/>
                </a:solidFill>
                <a:latin typeface="+mj-lt"/>
              </a:rPr>
              <a:t>INCLUSION &amp; DIVERSITY</a:t>
            </a:r>
            <a:br>
              <a:rPr lang="en-US" sz="2400" dirty="0">
                <a:latin typeface="+mj-lt"/>
              </a:rPr>
            </a:br>
            <a:endParaRPr lang="en-US" sz="2400" dirty="0">
              <a:latin typeface="+mj-lt"/>
            </a:endParaRPr>
          </a:p>
          <a:p>
            <a:endParaRPr lang="en-US" sz="2400" dirty="0"/>
          </a:p>
        </p:txBody>
      </p:sp>
      <p:sp>
        <p:nvSpPr>
          <p:cNvPr id="9" name="TextBox 8"/>
          <p:cNvSpPr txBox="1"/>
          <p:nvPr/>
        </p:nvSpPr>
        <p:spPr>
          <a:xfrm>
            <a:off x="8133955" y="3749658"/>
            <a:ext cx="4058046" cy="784830"/>
          </a:xfrm>
          <a:prstGeom prst="rect">
            <a:avLst/>
          </a:prstGeom>
          <a:noFill/>
        </p:spPr>
        <p:txBody>
          <a:bodyPr wrap="square" lIns="0" tIns="0" rIns="0" bIns="45720" rtlCol="0">
            <a:spAutoFit/>
          </a:bodyPr>
          <a:lstStyle/>
          <a:p>
            <a:r>
              <a:rPr lang="en-US" sz="2400" dirty="0">
                <a:solidFill>
                  <a:srgbClr val="FFB600"/>
                </a:solidFill>
                <a:latin typeface="+mj-lt"/>
              </a:rPr>
              <a:t>ARTIFICIAL STUPIDITY</a:t>
            </a:r>
            <a:endParaRPr lang="en-US" sz="2400" dirty="0">
              <a:latin typeface="+mj-lt"/>
            </a:endParaRPr>
          </a:p>
          <a:p>
            <a:endParaRPr lang="en-US" sz="2400" dirty="0"/>
          </a:p>
        </p:txBody>
      </p:sp>
      <p:sp>
        <p:nvSpPr>
          <p:cNvPr id="10" name="TextBox 9"/>
          <p:cNvSpPr txBox="1"/>
          <p:nvPr/>
        </p:nvSpPr>
        <p:spPr>
          <a:xfrm>
            <a:off x="833437" y="3755883"/>
            <a:ext cx="3305424" cy="415498"/>
          </a:xfrm>
          <a:prstGeom prst="rect">
            <a:avLst/>
          </a:prstGeom>
          <a:noFill/>
        </p:spPr>
        <p:txBody>
          <a:bodyPr wrap="square" lIns="0" tIns="0" rIns="0" bIns="45720" rtlCol="0">
            <a:spAutoFit/>
          </a:bodyPr>
          <a:lstStyle/>
          <a:p>
            <a:r>
              <a:rPr lang="en-US" sz="2400" dirty="0">
                <a:solidFill>
                  <a:srgbClr val="FFB600"/>
                </a:solidFill>
                <a:latin typeface="+mj-lt"/>
              </a:rPr>
              <a:t>THE SINGULARITY</a:t>
            </a:r>
            <a:endParaRPr lang="en-US" sz="2400" dirty="0">
              <a:latin typeface="+mj-lt"/>
            </a:endParaRPr>
          </a:p>
        </p:txBody>
      </p:sp>
      <p:sp>
        <p:nvSpPr>
          <p:cNvPr id="11" name="TextBox 10"/>
          <p:cNvSpPr txBox="1"/>
          <p:nvPr/>
        </p:nvSpPr>
        <p:spPr>
          <a:xfrm>
            <a:off x="645779" y="5672623"/>
            <a:ext cx="5185444" cy="415498"/>
          </a:xfrm>
          <a:prstGeom prst="rect">
            <a:avLst/>
          </a:prstGeom>
          <a:noFill/>
        </p:spPr>
        <p:txBody>
          <a:bodyPr wrap="square" lIns="0" tIns="0" rIns="0" bIns="45720" rtlCol="0">
            <a:spAutoFit/>
          </a:bodyPr>
          <a:lstStyle/>
          <a:p>
            <a:r>
              <a:rPr lang="en-US" sz="2400" dirty="0">
                <a:solidFill>
                  <a:srgbClr val="FFB600"/>
                </a:solidFill>
                <a:latin typeface="+mj-lt"/>
              </a:rPr>
              <a:t>LACK OF TRANSPARENCY</a:t>
            </a:r>
            <a:endParaRPr lang="en-US" sz="2400" dirty="0"/>
          </a:p>
        </p:txBody>
      </p:sp>
      <p:sp>
        <p:nvSpPr>
          <p:cNvPr id="12" name="TextBox 11"/>
          <p:cNvSpPr txBox="1"/>
          <p:nvPr/>
        </p:nvSpPr>
        <p:spPr>
          <a:xfrm>
            <a:off x="7672137" y="5672623"/>
            <a:ext cx="3240741" cy="1154162"/>
          </a:xfrm>
          <a:prstGeom prst="rect">
            <a:avLst/>
          </a:prstGeom>
          <a:noFill/>
        </p:spPr>
        <p:txBody>
          <a:bodyPr wrap="square" lIns="0" tIns="0" rIns="0" bIns="45720" rtlCol="0">
            <a:spAutoFit/>
          </a:bodyPr>
          <a:lstStyle/>
          <a:p>
            <a:r>
              <a:rPr lang="en-US" sz="2400" dirty="0">
                <a:solidFill>
                  <a:srgbClr val="FFB600"/>
                </a:solidFill>
                <a:latin typeface="+mj-lt"/>
              </a:rPr>
              <a:t>PRIVACY</a:t>
            </a:r>
          </a:p>
          <a:p>
            <a:endParaRPr lang="en-US" sz="2400" dirty="0">
              <a:latin typeface="+mj-lt"/>
            </a:endParaRPr>
          </a:p>
          <a:p>
            <a:endParaRPr lang="en-US" sz="2400" dirty="0"/>
          </a:p>
        </p:txBody>
      </p:sp>
      <p:cxnSp>
        <p:nvCxnSpPr>
          <p:cNvPr id="21" name="Straight Connector 20"/>
          <p:cNvCxnSpPr/>
          <p:nvPr/>
        </p:nvCxnSpPr>
        <p:spPr>
          <a:xfrm>
            <a:off x="6481011" y="3894221"/>
            <a:ext cx="1299410" cy="0"/>
          </a:xfrm>
          <a:prstGeom prst="line">
            <a:avLst/>
          </a:prstGeom>
          <a:ln w="76200">
            <a:solidFill>
              <a:srgbClr val="FFB600"/>
            </a:solidFill>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4219073" y="3894221"/>
            <a:ext cx="1451811" cy="0"/>
          </a:xfrm>
          <a:prstGeom prst="line">
            <a:avLst/>
          </a:prstGeom>
          <a:ln w="76200">
            <a:solidFill>
              <a:srgbClr val="FFB600"/>
            </a:solidFill>
            <a:tailEnd type="oval"/>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5102832" y="2169695"/>
            <a:ext cx="2411289" cy="1299410"/>
            <a:chOff x="5102832" y="2169695"/>
            <a:chExt cx="2411289" cy="1299410"/>
          </a:xfrm>
        </p:grpSpPr>
        <p:cxnSp>
          <p:nvCxnSpPr>
            <p:cNvPr id="25" name="Straight Connector 24"/>
            <p:cNvCxnSpPr/>
            <p:nvPr/>
          </p:nvCxnSpPr>
          <p:spPr>
            <a:xfrm rot="-2700000">
              <a:off x="6214711" y="2819400"/>
              <a:ext cx="1299410" cy="0"/>
            </a:xfrm>
            <a:prstGeom prst="line">
              <a:avLst/>
            </a:prstGeom>
            <a:ln w="76200">
              <a:solidFill>
                <a:srgbClr val="FFB600"/>
              </a:solidFill>
              <a:tailEnd type="ova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3620000">
              <a:off x="4453127" y="2819400"/>
              <a:ext cx="1299410" cy="0"/>
            </a:xfrm>
            <a:prstGeom prst="line">
              <a:avLst/>
            </a:prstGeom>
            <a:ln w="76200">
              <a:solidFill>
                <a:srgbClr val="FFB600"/>
              </a:solidFill>
              <a:tailEnd type="oval"/>
            </a:ln>
          </p:spPr>
          <p:style>
            <a:lnRef idx="1">
              <a:schemeClr val="accent1"/>
            </a:lnRef>
            <a:fillRef idx="0">
              <a:schemeClr val="accent1"/>
            </a:fillRef>
            <a:effectRef idx="0">
              <a:schemeClr val="accent1"/>
            </a:effectRef>
            <a:fontRef idx="minor">
              <a:schemeClr val="tx1"/>
            </a:fontRef>
          </p:style>
        </p:cxnSp>
      </p:grpSp>
      <p:sp>
        <p:nvSpPr>
          <p:cNvPr id="2" name="Oval 1"/>
          <p:cNvSpPr/>
          <p:nvPr/>
        </p:nvSpPr>
        <p:spPr>
          <a:xfrm>
            <a:off x="4716379" y="2598821"/>
            <a:ext cx="2614863" cy="2614863"/>
          </a:xfrm>
          <a:prstGeom prst="ellipse">
            <a:avLst/>
          </a:prstGeom>
          <a:solidFill>
            <a:schemeClr val="bg1"/>
          </a:solidFill>
          <a:ln w="76200">
            <a:solidFill>
              <a:srgbClr val="FFB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7274" y="2546686"/>
            <a:ext cx="1888957" cy="1888957"/>
          </a:xfrm>
          <a:prstGeom prst="rect">
            <a:avLst/>
          </a:prstGeom>
        </p:spPr>
      </p:pic>
      <p:sp>
        <p:nvSpPr>
          <p:cNvPr id="17" name="TextBox 16"/>
          <p:cNvSpPr txBox="1"/>
          <p:nvPr/>
        </p:nvSpPr>
        <p:spPr>
          <a:xfrm>
            <a:off x="5037222" y="4315326"/>
            <a:ext cx="1989221" cy="665823"/>
          </a:xfrm>
          <a:prstGeom prst="rect">
            <a:avLst/>
          </a:prstGeom>
          <a:noFill/>
        </p:spPr>
        <p:txBody>
          <a:bodyPr wrap="square" lIns="0" tIns="0" rIns="0" bIns="45720" rtlCol="0">
            <a:spAutoFit/>
          </a:bodyPr>
          <a:lstStyle/>
          <a:p>
            <a:pPr algn="ctr">
              <a:lnSpc>
                <a:spcPts val="2400"/>
              </a:lnSpc>
            </a:pPr>
            <a:r>
              <a:rPr lang="en-US" sz="2400" b="1" dirty="0">
                <a:solidFill>
                  <a:srgbClr val="FFD42E"/>
                </a:solidFill>
                <a:latin typeface="+mj-lt"/>
              </a:rPr>
              <a:t>ETHICAL</a:t>
            </a:r>
          </a:p>
          <a:p>
            <a:pPr algn="ctr">
              <a:lnSpc>
                <a:spcPts val="2400"/>
              </a:lnSpc>
            </a:pPr>
            <a:r>
              <a:rPr lang="en-US" sz="2400" b="1" dirty="0">
                <a:solidFill>
                  <a:srgbClr val="FFD42E"/>
                </a:solidFill>
                <a:latin typeface="+mj-lt"/>
              </a:rPr>
              <a:t>ISSUES</a:t>
            </a:r>
          </a:p>
        </p:txBody>
      </p:sp>
    </p:spTree>
    <p:extLst>
      <p:ext uri="{BB962C8B-B14F-4D97-AF65-F5344CB8AC3E}">
        <p14:creationId xmlns:p14="http://schemas.microsoft.com/office/powerpoint/2010/main" val="280700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latin typeface="Arial Black" panose="020B0A04020102020204" pitchFamily="34" charset="0"/>
              </a:rPr>
              <a:t>Erosion of trust</a:t>
            </a:r>
            <a:endParaRPr lang="en-US" dirty="0">
              <a:solidFill>
                <a:srgbClr val="FFD42E"/>
              </a:solidFill>
            </a:endParaRPr>
          </a:p>
        </p:txBody>
      </p:sp>
      <p:sp>
        <p:nvSpPr>
          <p:cNvPr id="4" name="Footer Placeholder 3"/>
          <p:cNvSpPr>
            <a:spLocks noGrp="1"/>
          </p:cNvSpPr>
          <p:nvPr>
            <p:ph type="ftr" sz="quarter" idx="20"/>
          </p:nvPr>
        </p:nvSpPr>
        <p:spPr/>
        <p:txBody>
          <a:bodyPr/>
          <a:lstStyle/>
          <a:p>
            <a:r>
              <a:rPr lang="en-US" dirty="0"/>
              <a:t>Copyright © 2017 Accenture. All rights reserved.</a:t>
            </a:r>
          </a:p>
        </p:txBody>
      </p:sp>
      <p:sp>
        <p:nvSpPr>
          <p:cNvPr id="5" name="Slide Number Placeholder 4"/>
          <p:cNvSpPr>
            <a:spLocks noGrp="1"/>
          </p:cNvSpPr>
          <p:nvPr>
            <p:ph type="sldNum" sz="quarter" idx="21"/>
          </p:nvPr>
        </p:nvSpPr>
        <p:spPr/>
        <p:txBody>
          <a:bodyPr/>
          <a:lstStyle/>
          <a:p>
            <a:fld id="{4F9AC08D-23A9-440E-BCB9-AA1E9877CC38}" type="slidenum">
              <a:rPr lang="en-US" smtClean="0"/>
              <a:pPr/>
              <a:t>6</a:t>
            </a:fld>
            <a:endParaRPr lang="en-US" dirty="0"/>
          </a:p>
        </p:txBody>
      </p:sp>
      <p:pic>
        <p:nvPicPr>
          <p:cNvPr id="18" name="Picture 17" descr="C:\Users\deborah.santiago\AppData\Local\Microsoft\Windows\INetCache\Content.Outlook\5F5NE6GX\Screenshot_2017-10-23-10-18-48.png"/>
          <p:cNvPicPr/>
          <p:nvPr/>
        </p:nvPicPr>
        <p:blipFill rotWithShape="1">
          <a:blip r:embed="rId3" cstate="email">
            <a:extLst>
              <a:ext uri="{28A0092B-C50C-407E-A947-70E740481C1C}">
                <a14:useLocalDpi xmlns:a14="http://schemas.microsoft.com/office/drawing/2010/main"/>
              </a:ext>
            </a:extLst>
          </a:blip>
          <a:srcRect/>
          <a:stretch/>
        </p:blipFill>
        <p:spPr bwMode="auto">
          <a:xfrm>
            <a:off x="405162" y="986166"/>
            <a:ext cx="3474720" cy="5373169"/>
          </a:xfrm>
          <a:prstGeom prst="rect">
            <a:avLst/>
          </a:prstGeom>
          <a:noFill/>
          <a:ln>
            <a:solidFill>
              <a:schemeClr val="bg2"/>
            </a:solidFill>
          </a:ln>
          <a:extLst>
            <a:ext uri="{53640926-AAD7-44D8-BBD7-CCE9431645EC}">
              <a14:shadowObscured xmlns:a14="http://schemas.microsoft.com/office/drawing/2010/main"/>
            </a:ext>
          </a:extLst>
        </p:spPr>
      </p:pic>
      <p:pic>
        <p:nvPicPr>
          <p:cNvPr id="19" name="Picture 18" descr="C:\Users\deborah.santiago\AppData\Local\Microsoft\Windows\INetCache\Content.Outlook\5F5NE6GX\Screenshot_2017-10-23-10-19-36.png"/>
          <p:cNvPicPr/>
          <p:nvPr/>
        </p:nvPicPr>
        <p:blipFill rotWithShape="1">
          <a:blip r:embed="rId4" cstate="email">
            <a:extLst>
              <a:ext uri="{28A0092B-C50C-407E-A947-70E740481C1C}">
                <a14:useLocalDpi xmlns:a14="http://schemas.microsoft.com/office/drawing/2010/main"/>
              </a:ext>
            </a:extLst>
          </a:blip>
          <a:srcRect/>
          <a:stretch/>
        </p:blipFill>
        <p:spPr bwMode="auto">
          <a:xfrm>
            <a:off x="4372556" y="986166"/>
            <a:ext cx="3474720" cy="5373169"/>
          </a:xfrm>
          <a:prstGeom prst="rect">
            <a:avLst/>
          </a:prstGeom>
          <a:noFill/>
          <a:ln>
            <a:solidFill>
              <a:schemeClr val="bg2"/>
            </a:solidFill>
          </a:ln>
          <a:extLst>
            <a:ext uri="{53640926-AAD7-44D8-BBD7-CCE9431645EC}">
              <a14:shadowObscured xmlns:a14="http://schemas.microsoft.com/office/drawing/2010/main"/>
            </a:ext>
          </a:extLst>
        </p:spPr>
      </p:pic>
      <p:pic>
        <p:nvPicPr>
          <p:cNvPr id="20" name="Picture 19" descr="C:\Users\deborah.santiago\AppData\Local\Microsoft\Windows\INetCache\Content.Outlook\5F5NE6GX\Screenshot_2017-10-23-10-20-18.png"/>
          <p:cNvPicPr/>
          <p:nvPr/>
        </p:nvPicPr>
        <p:blipFill rotWithShape="1">
          <a:blip r:embed="rId5" cstate="email">
            <a:extLst>
              <a:ext uri="{28A0092B-C50C-407E-A947-70E740481C1C}">
                <a14:useLocalDpi xmlns:a14="http://schemas.microsoft.com/office/drawing/2010/main"/>
              </a:ext>
            </a:extLst>
          </a:blip>
          <a:srcRect/>
          <a:stretch/>
        </p:blipFill>
        <p:spPr bwMode="auto">
          <a:xfrm>
            <a:off x="8299608" y="982663"/>
            <a:ext cx="3474720" cy="5376672"/>
          </a:xfrm>
          <a:prstGeom prst="rect">
            <a:avLst/>
          </a:prstGeom>
          <a:noFill/>
          <a:ln>
            <a:solidFill>
              <a:schemeClr val="bg2"/>
            </a:solidFill>
          </a:ln>
          <a:extLst>
            <a:ext uri="{53640926-AAD7-44D8-BBD7-CCE9431645EC}">
              <a14:shadowObscured xmlns:a14="http://schemas.microsoft.com/office/drawing/2010/main"/>
            </a:ext>
          </a:extLst>
        </p:spPr>
      </p:pic>
      <p:sp>
        <p:nvSpPr>
          <p:cNvPr id="21" name="Rectangle 20"/>
          <p:cNvSpPr/>
          <p:nvPr/>
        </p:nvSpPr>
        <p:spPr>
          <a:xfrm>
            <a:off x="405162" y="3163449"/>
            <a:ext cx="3474720" cy="8293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rial Black" panose="020B0A04020102020204" pitchFamily="34" charset="0"/>
              </a:rPr>
              <a:t>IMMEDIATE</a:t>
            </a:r>
          </a:p>
        </p:txBody>
      </p:sp>
      <p:sp>
        <p:nvSpPr>
          <p:cNvPr id="22" name="Rectangle 21"/>
          <p:cNvSpPr/>
          <p:nvPr/>
        </p:nvSpPr>
        <p:spPr>
          <a:xfrm>
            <a:off x="4372556" y="3163450"/>
            <a:ext cx="3474720" cy="829340"/>
          </a:xfrm>
          <a:prstGeom prst="rect">
            <a:avLst/>
          </a:prstGeom>
          <a:solidFill>
            <a:srgbClr val="F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rial Black" panose="020B0A04020102020204" pitchFamily="34" charset="0"/>
              </a:rPr>
              <a:t>IMPACTFUL</a:t>
            </a:r>
          </a:p>
        </p:txBody>
      </p:sp>
      <p:sp>
        <p:nvSpPr>
          <p:cNvPr id="23" name="Rectangle 22"/>
          <p:cNvSpPr/>
          <p:nvPr/>
        </p:nvSpPr>
        <p:spPr>
          <a:xfrm>
            <a:off x="8299608" y="3163450"/>
            <a:ext cx="3474720" cy="829340"/>
          </a:xfrm>
          <a:prstGeom prst="rect">
            <a:avLst/>
          </a:prstGeom>
          <a:solidFill>
            <a:srgbClr val="FFD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rial Black" panose="020B0A04020102020204" pitchFamily="34" charset="0"/>
              </a:rPr>
              <a:t>INVISIBLE</a:t>
            </a:r>
          </a:p>
        </p:txBody>
      </p:sp>
    </p:spTree>
    <p:extLst>
      <p:ext uri="{BB962C8B-B14F-4D97-AF65-F5344CB8AC3E}">
        <p14:creationId xmlns:p14="http://schemas.microsoft.com/office/powerpoint/2010/main" val="109392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latin typeface="Arial Black" panose="020B0A04020102020204" pitchFamily="34" charset="0"/>
              </a:rPr>
              <a:t>What are clients asking?</a:t>
            </a:r>
            <a:endParaRPr lang="en-US" dirty="0">
              <a:solidFill>
                <a:srgbClr val="FFD42E"/>
              </a:solidFill>
            </a:endParaRPr>
          </a:p>
        </p:txBody>
      </p:sp>
      <p:sp>
        <p:nvSpPr>
          <p:cNvPr id="4" name="Footer Placeholder 3"/>
          <p:cNvSpPr>
            <a:spLocks noGrp="1"/>
          </p:cNvSpPr>
          <p:nvPr>
            <p:ph type="ftr" sz="quarter" idx="20"/>
          </p:nvPr>
        </p:nvSpPr>
        <p:spPr/>
        <p:txBody>
          <a:bodyPr/>
          <a:lstStyle/>
          <a:p>
            <a:r>
              <a:rPr lang="en-US" dirty="0"/>
              <a:t>Copyright © 2017 Accenture. All rights reserved.</a:t>
            </a:r>
          </a:p>
        </p:txBody>
      </p:sp>
      <p:sp>
        <p:nvSpPr>
          <p:cNvPr id="5" name="Slide Number Placeholder 4"/>
          <p:cNvSpPr>
            <a:spLocks noGrp="1"/>
          </p:cNvSpPr>
          <p:nvPr>
            <p:ph type="sldNum" sz="quarter" idx="21"/>
          </p:nvPr>
        </p:nvSpPr>
        <p:spPr/>
        <p:txBody>
          <a:bodyPr/>
          <a:lstStyle/>
          <a:p>
            <a:fld id="{4F9AC08D-23A9-440E-BCB9-AA1E9877CC38}" type="slidenum">
              <a:rPr lang="en-US" smtClean="0"/>
              <a:pPr/>
              <a:t>7</a:t>
            </a:fld>
            <a:endParaRPr lang="en-US" dirty="0"/>
          </a:p>
        </p:txBody>
      </p:sp>
      <p:sp>
        <p:nvSpPr>
          <p:cNvPr id="11" name="TextBox 10"/>
          <p:cNvSpPr txBox="1"/>
          <p:nvPr/>
        </p:nvSpPr>
        <p:spPr>
          <a:xfrm>
            <a:off x="371201" y="2844521"/>
            <a:ext cx="3300687" cy="4231928"/>
          </a:xfrm>
          <a:prstGeom prst="rect">
            <a:avLst/>
          </a:prstGeom>
          <a:noFill/>
        </p:spPr>
        <p:txBody>
          <a:bodyPr wrap="square" lIns="0" tIns="0" rIns="0" bIns="45720" rtlCol="0">
            <a:spAutoFit/>
          </a:bodyPr>
          <a:lstStyle/>
          <a:p>
            <a:r>
              <a:rPr lang="en-US" sz="1600" dirty="0">
                <a:solidFill>
                  <a:srgbClr val="000000"/>
                </a:solidFill>
              </a:rPr>
              <a:t>How do I guard against data breaches and hacking?</a:t>
            </a:r>
          </a:p>
          <a:p>
            <a:br>
              <a:rPr lang="en-US" sz="1600" dirty="0">
                <a:solidFill>
                  <a:srgbClr val="000000"/>
                </a:solidFill>
              </a:rPr>
            </a:br>
            <a:r>
              <a:rPr lang="en-US" sz="1600" dirty="0">
                <a:solidFill>
                  <a:srgbClr val="000000"/>
                </a:solidFill>
              </a:rPr>
              <a:t>What architecture or internal frameworks do I have to build to be in compliance with GDPR and other regulations?</a:t>
            </a:r>
          </a:p>
          <a:p>
            <a:br>
              <a:rPr lang="en-US" sz="1600" dirty="0">
                <a:solidFill>
                  <a:srgbClr val="000000"/>
                </a:solidFill>
              </a:rPr>
            </a:br>
            <a:r>
              <a:rPr lang="en-US" sz="1600" dirty="0">
                <a:solidFill>
                  <a:srgbClr val="000000"/>
                </a:solidFill>
              </a:rPr>
              <a:t>How can I institute ethical design practices at all levels of the AI project lifecycle?</a:t>
            </a:r>
          </a:p>
          <a:p>
            <a:br>
              <a:rPr lang="en-US" sz="1600" dirty="0">
                <a:solidFill>
                  <a:srgbClr val="000000"/>
                </a:solidFill>
              </a:rPr>
            </a:br>
            <a:r>
              <a:rPr lang="en-US" sz="1600" dirty="0">
                <a:solidFill>
                  <a:srgbClr val="000000"/>
                </a:solidFill>
              </a:rPr>
              <a:t>How do I  maintain and monitor my AI solutions to understand how my AI evolves over time?</a:t>
            </a:r>
          </a:p>
          <a:p>
            <a:endParaRPr lang="en-US" sz="1600" dirty="0">
              <a:latin typeface="+mj-lt"/>
            </a:endParaRPr>
          </a:p>
          <a:p>
            <a:endParaRPr lang="en-US" sz="1600" dirty="0"/>
          </a:p>
        </p:txBody>
      </p:sp>
      <p:sp>
        <p:nvSpPr>
          <p:cNvPr id="12" name="TextBox 11"/>
          <p:cNvSpPr txBox="1"/>
          <p:nvPr/>
        </p:nvSpPr>
        <p:spPr>
          <a:xfrm>
            <a:off x="4282231" y="2817892"/>
            <a:ext cx="3012142" cy="3000821"/>
          </a:xfrm>
          <a:prstGeom prst="rect">
            <a:avLst/>
          </a:prstGeom>
          <a:noFill/>
        </p:spPr>
        <p:txBody>
          <a:bodyPr wrap="square" lIns="0" tIns="0" rIns="0" bIns="45720" rtlCol="0">
            <a:spAutoFit/>
          </a:bodyPr>
          <a:lstStyle/>
          <a:p>
            <a:r>
              <a:rPr lang="en-US" sz="1600" dirty="0">
                <a:solidFill>
                  <a:srgbClr val="000000"/>
                </a:solidFill>
              </a:rPr>
              <a:t>How do I create a personalized consumer experience without violating a customer’s sense of privacy?</a:t>
            </a:r>
          </a:p>
          <a:p>
            <a:br>
              <a:rPr lang="en-US" sz="1600" dirty="0">
                <a:solidFill>
                  <a:srgbClr val="000000"/>
                </a:solidFill>
              </a:rPr>
            </a:br>
            <a:r>
              <a:rPr lang="en-US" sz="1600" dirty="0">
                <a:solidFill>
                  <a:srgbClr val="000000"/>
                </a:solidFill>
              </a:rPr>
              <a:t>How do I create AI solutions that enable good decision-making by my employees and keep the human in the loop?</a:t>
            </a:r>
          </a:p>
          <a:p>
            <a:br>
              <a:rPr lang="en-US" sz="1600" dirty="0">
                <a:solidFill>
                  <a:srgbClr val="000000"/>
                </a:solidFill>
              </a:rPr>
            </a:br>
            <a:r>
              <a:rPr lang="en-US" sz="1600" dirty="0">
                <a:solidFill>
                  <a:srgbClr val="000000"/>
                </a:solidFill>
              </a:rPr>
              <a:t>How can I be transparent about my AI solutions to build trust? </a:t>
            </a:r>
          </a:p>
        </p:txBody>
      </p:sp>
      <p:sp>
        <p:nvSpPr>
          <p:cNvPr id="13" name="TextBox 12"/>
          <p:cNvSpPr txBox="1"/>
          <p:nvPr/>
        </p:nvSpPr>
        <p:spPr>
          <a:xfrm>
            <a:off x="8271927" y="2833934"/>
            <a:ext cx="3288234" cy="3739485"/>
          </a:xfrm>
          <a:prstGeom prst="rect">
            <a:avLst/>
          </a:prstGeom>
          <a:noFill/>
        </p:spPr>
        <p:txBody>
          <a:bodyPr wrap="square" lIns="0" tIns="0" rIns="0" bIns="45720" rtlCol="0">
            <a:spAutoFit/>
          </a:bodyPr>
          <a:lstStyle/>
          <a:p>
            <a:r>
              <a:rPr lang="en-US" sz="1600" dirty="0">
                <a:solidFill>
                  <a:srgbClr val="000000"/>
                </a:solidFill>
              </a:rPr>
              <a:t>How do I address a situation where a significant number of my employees lose their jobs due to automation?</a:t>
            </a:r>
          </a:p>
          <a:p>
            <a:br>
              <a:rPr lang="en-US" sz="1600" dirty="0">
                <a:solidFill>
                  <a:srgbClr val="000000"/>
                </a:solidFill>
              </a:rPr>
            </a:br>
            <a:r>
              <a:rPr lang="en-US" sz="1600" dirty="0">
                <a:solidFill>
                  <a:srgbClr val="000000"/>
                </a:solidFill>
              </a:rPr>
              <a:t>How do I transition my employees to an AI workforce?</a:t>
            </a:r>
          </a:p>
          <a:p>
            <a:br>
              <a:rPr lang="en-US" sz="1600" dirty="0">
                <a:solidFill>
                  <a:srgbClr val="000000"/>
                </a:solidFill>
              </a:rPr>
            </a:br>
            <a:r>
              <a:rPr lang="en-US" sz="1600" dirty="0">
                <a:solidFill>
                  <a:srgbClr val="000000"/>
                </a:solidFill>
              </a:rPr>
              <a:t>What are the skills needed for the future of work? How can I identify them?</a:t>
            </a:r>
          </a:p>
          <a:p>
            <a:br>
              <a:rPr lang="en-US" sz="1600" dirty="0">
                <a:solidFill>
                  <a:srgbClr val="000000"/>
                </a:solidFill>
              </a:rPr>
            </a:br>
            <a:r>
              <a:rPr lang="en-US" sz="1600" dirty="0">
                <a:solidFill>
                  <a:srgbClr val="000000"/>
                </a:solidFill>
              </a:rPr>
              <a:t>How does leadership need to change or evolve in the AI economy?</a:t>
            </a:r>
          </a:p>
        </p:txBody>
      </p:sp>
      <p:grpSp>
        <p:nvGrpSpPr>
          <p:cNvPr id="10" name="Group 9"/>
          <p:cNvGrpSpPr/>
          <p:nvPr/>
        </p:nvGrpSpPr>
        <p:grpSpPr>
          <a:xfrm>
            <a:off x="256186" y="841845"/>
            <a:ext cx="2877671" cy="1976047"/>
            <a:chOff x="416858" y="1078832"/>
            <a:chExt cx="2877671" cy="1976047"/>
          </a:xfrm>
        </p:grpSpPr>
        <p:sp>
          <p:nvSpPr>
            <p:cNvPr id="7" name="TextBox 6"/>
            <p:cNvSpPr txBox="1"/>
            <p:nvPr/>
          </p:nvSpPr>
          <p:spPr>
            <a:xfrm>
              <a:off x="416858" y="2577825"/>
              <a:ext cx="2877671" cy="477054"/>
            </a:xfrm>
            <a:prstGeom prst="rect">
              <a:avLst/>
            </a:prstGeom>
            <a:noFill/>
          </p:spPr>
          <p:txBody>
            <a:bodyPr wrap="square" lIns="0" tIns="0" rIns="0" bIns="45720" rtlCol="0">
              <a:spAutoFit/>
            </a:bodyPr>
            <a:lstStyle/>
            <a:p>
              <a:r>
                <a:rPr lang="en-US" sz="2800" dirty="0">
                  <a:solidFill>
                    <a:srgbClr val="FFD42E"/>
                  </a:solidFill>
                  <a:latin typeface="+mj-lt"/>
                </a:rPr>
                <a:t>OPERATIONS</a:t>
              </a:r>
              <a:endParaRPr lang="en-US" dirty="0">
                <a:solidFill>
                  <a:srgbClr val="FFD42E"/>
                </a:solidFill>
                <a:latin typeface="+mj-lt"/>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117" y="1078832"/>
              <a:ext cx="1632283" cy="1632283"/>
            </a:xfrm>
            <a:prstGeom prst="rect">
              <a:avLst/>
            </a:prstGeom>
          </p:spPr>
        </p:pic>
      </p:grpSp>
      <p:grpSp>
        <p:nvGrpSpPr>
          <p:cNvPr id="19" name="Group 18"/>
          <p:cNvGrpSpPr/>
          <p:nvPr/>
        </p:nvGrpSpPr>
        <p:grpSpPr>
          <a:xfrm>
            <a:off x="4243355" y="889971"/>
            <a:ext cx="3384649" cy="1943963"/>
            <a:chOff x="4371943" y="1078832"/>
            <a:chExt cx="3384649" cy="1943963"/>
          </a:xfrm>
        </p:grpSpPr>
        <p:sp>
          <p:nvSpPr>
            <p:cNvPr id="8" name="TextBox 7"/>
            <p:cNvSpPr txBox="1"/>
            <p:nvPr/>
          </p:nvSpPr>
          <p:spPr>
            <a:xfrm>
              <a:off x="4371943" y="2545741"/>
              <a:ext cx="3384649" cy="477054"/>
            </a:xfrm>
            <a:prstGeom prst="rect">
              <a:avLst/>
            </a:prstGeom>
            <a:noFill/>
          </p:spPr>
          <p:txBody>
            <a:bodyPr wrap="square" lIns="0" tIns="0" rIns="0" bIns="45720" rtlCol="0">
              <a:spAutoFit/>
            </a:bodyPr>
            <a:lstStyle/>
            <a:p>
              <a:r>
                <a:rPr lang="en-US" sz="2800" dirty="0">
                  <a:solidFill>
                    <a:srgbClr val="FFD42E"/>
                  </a:solidFill>
                  <a:latin typeface="+mj-lt"/>
                </a:rPr>
                <a:t>HUMAN AGENCY</a:t>
              </a:r>
              <a:endParaRPr lang="en-US" dirty="0">
                <a:solidFill>
                  <a:srgbClr val="FFD42E"/>
                </a:solidFill>
              </a:endParaRPr>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0812" y="1078832"/>
              <a:ext cx="1632283" cy="1632283"/>
            </a:xfrm>
            <a:prstGeom prst="rect">
              <a:avLst/>
            </a:prstGeom>
          </p:spPr>
        </p:pic>
      </p:grpSp>
      <p:grpSp>
        <p:nvGrpSpPr>
          <p:cNvPr id="20" name="Group 19"/>
          <p:cNvGrpSpPr/>
          <p:nvPr/>
        </p:nvGrpSpPr>
        <p:grpSpPr>
          <a:xfrm>
            <a:off x="8198915" y="889971"/>
            <a:ext cx="3687575" cy="1943963"/>
            <a:chOff x="8327503" y="1078832"/>
            <a:chExt cx="3687575" cy="1943963"/>
          </a:xfrm>
        </p:grpSpPr>
        <p:sp>
          <p:nvSpPr>
            <p:cNvPr id="9" name="TextBox 8"/>
            <p:cNvSpPr txBox="1"/>
            <p:nvPr/>
          </p:nvSpPr>
          <p:spPr>
            <a:xfrm>
              <a:off x="8327503" y="2545741"/>
              <a:ext cx="3687575" cy="477054"/>
            </a:xfrm>
            <a:prstGeom prst="rect">
              <a:avLst/>
            </a:prstGeom>
            <a:noFill/>
          </p:spPr>
          <p:txBody>
            <a:bodyPr wrap="square" lIns="0" tIns="0" rIns="0" bIns="45720" rtlCol="0">
              <a:spAutoFit/>
            </a:bodyPr>
            <a:lstStyle/>
            <a:p>
              <a:r>
                <a:rPr lang="en-US" sz="2800" dirty="0">
                  <a:solidFill>
                    <a:srgbClr val="FFD42E"/>
                  </a:solidFill>
                  <a:latin typeface="+mj-lt"/>
                </a:rPr>
                <a:t>FUTURE OF WORK</a:t>
              </a:r>
            </a:p>
          </p:txBody>
        </p:sp>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55507" y="1078832"/>
              <a:ext cx="1632283" cy="1632283"/>
            </a:xfrm>
            <a:prstGeom prst="rect">
              <a:avLst/>
            </a:prstGeom>
          </p:spPr>
        </p:pic>
      </p:grpSp>
      <p:cxnSp>
        <p:nvCxnSpPr>
          <p:cNvPr id="26" name="Straight Connector 25"/>
          <p:cNvCxnSpPr/>
          <p:nvPr/>
        </p:nvCxnSpPr>
        <p:spPr>
          <a:xfrm>
            <a:off x="3833355" y="1438835"/>
            <a:ext cx="0" cy="4652683"/>
          </a:xfrm>
          <a:prstGeom prst="line">
            <a:avLst/>
          </a:prstGeom>
          <a:ln w="12700">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859923" y="1438835"/>
            <a:ext cx="0" cy="4652683"/>
          </a:xfrm>
          <a:prstGeom prst="line">
            <a:avLst/>
          </a:prstGeom>
          <a:ln w="12700">
            <a:solidFill>
              <a:schemeClr val="bg2"/>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959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nodeType="clickEffect">
                                  <p:stCondLst>
                                    <p:cond delay="0"/>
                                  </p:stCondLst>
                                  <p:childTnLst>
                                    <p:animMotion origin="layout" path="M 8.33333E-7 -2.22222E-6 L 8.33333E-7 -0.2243 " pathEditMode="relative" rAng="0" ptsTypes="AA">
                                      <p:cBhvr>
                                        <p:cTn id="27" dur="2000" fill="hold"/>
                                        <p:tgtEl>
                                          <p:spTgt spid="10"/>
                                        </p:tgtEl>
                                        <p:attrNameLst>
                                          <p:attrName>ppt_x</p:attrName>
                                          <p:attrName>ppt_y</p:attrName>
                                        </p:attrNameLst>
                                      </p:cBhvr>
                                      <p:rCtr x="0" y="-11227"/>
                                    </p:animMotion>
                                  </p:childTnLst>
                                </p:cTn>
                              </p:par>
                              <p:par>
                                <p:cTn id="28" presetID="42" presetClass="path" presetSubtype="0" accel="50000" decel="50000" fill="hold" nodeType="withEffect">
                                  <p:stCondLst>
                                    <p:cond delay="0"/>
                                  </p:stCondLst>
                                  <p:childTnLst>
                                    <p:animMotion origin="layout" path="M -1.25E-6 -1.85185E-6 L -1.25E-6 -0.22893 " pathEditMode="relative" rAng="0" ptsTypes="AA">
                                      <p:cBhvr>
                                        <p:cTn id="29" dur="2000" fill="hold"/>
                                        <p:tgtEl>
                                          <p:spTgt spid="19"/>
                                        </p:tgtEl>
                                        <p:attrNameLst>
                                          <p:attrName>ppt_x</p:attrName>
                                          <p:attrName>ppt_y</p:attrName>
                                        </p:attrNameLst>
                                      </p:cBhvr>
                                      <p:rCtr x="0" y="-11458"/>
                                    </p:animMotion>
                                  </p:childTnLst>
                                </p:cTn>
                              </p:par>
                              <p:par>
                                <p:cTn id="30" presetID="42" presetClass="path" presetSubtype="0" accel="50000" decel="50000" fill="hold" nodeType="withEffect">
                                  <p:stCondLst>
                                    <p:cond delay="0"/>
                                  </p:stCondLst>
                                  <p:childTnLst>
                                    <p:animMotion origin="layout" path="M 6.25E-7 -1.85185E-6 L 6.25E-7 -0.22893 " pathEditMode="relative" rAng="0" ptsTypes="AA">
                                      <p:cBhvr>
                                        <p:cTn id="31" dur="2000" fill="hold"/>
                                        <p:tgtEl>
                                          <p:spTgt spid="20"/>
                                        </p:tgtEl>
                                        <p:attrNameLst>
                                          <p:attrName>ppt_x</p:attrName>
                                          <p:attrName>ppt_y</p:attrName>
                                        </p:attrNameLst>
                                      </p:cBhvr>
                                      <p:rCtr x="0" y="-11458"/>
                                    </p:animMotion>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Arial"/>
                <a:ea typeface="+mn-ea"/>
                <a:cs typeface="+mn-cs"/>
              </a:rPr>
              <a:t>Copyright © 2017 Accenture. </a:t>
            </a:r>
            <a:r>
              <a:rPr kumimoji="0" lang="en-US" sz="1000" b="0" i="0" u="none" strike="noStrike" kern="1200" cap="none" spc="0" normalizeH="0" baseline="0" noProof="0" dirty="0">
                <a:ln>
                  <a:noFill/>
                </a:ln>
                <a:solidFill>
                  <a:prstClr val="white"/>
                </a:solidFill>
                <a:effectLst/>
                <a:uLnTx/>
                <a:uFillTx/>
                <a:latin typeface="Arial"/>
                <a:ea typeface="+mn-ea"/>
                <a:cs typeface="+mn-cs"/>
              </a:rPr>
              <a:t>All rights reserved.</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smtClean="0">
                <a:ln>
                  <a:noFill/>
                </a:ln>
                <a:solidFill>
                  <a:prstClr val="white"/>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00" b="0" i="0" u="none" strike="noStrike" kern="1200" cap="none" spc="0" normalizeH="0" baseline="0" noProof="0">
              <a:ln>
                <a:noFill/>
              </a:ln>
              <a:solidFill>
                <a:prstClr val="white"/>
              </a:solidFill>
              <a:effectLst/>
              <a:uLnTx/>
              <a:uFillTx/>
              <a:latin typeface="Arial"/>
              <a:ea typeface="+mn-ea"/>
              <a:cs typeface="+mn-cs"/>
            </a:endParaRPr>
          </a:p>
        </p:txBody>
      </p:sp>
      <p:sp>
        <p:nvSpPr>
          <p:cNvPr id="16" name="TextBox 15"/>
          <p:cNvSpPr txBox="1"/>
          <p:nvPr/>
        </p:nvSpPr>
        <p:spPr>
          <a:xfrm>
            <a:off x="481163" y="3757710"/>
            <a:ext cx="8662837" cy="359916"/>
          </a:xfrm>
          <a:prstGeom prst="rect">
            <a:avLst/>
          </a:prstGeom>
          <a:noFill/>
        </p:spPr>
        <p:txBody>
          <a:bodyPr wrap="square" lIns="0" tIns="0" rIns="0" bIns="0" rtlCol="0" anchor="b">
            <a:noAutofit/>
          </a:bodyPr>
          <a:lstStyle/>
          <a:p>
            <a:pPr marL="0" marR="0" lvl="0" indent="0" algn="l" defTabSz="914400" rtl="0" eaLnBrk="1" fontAlgn="auto" latinLnBrk="0" hangingPunct="1">
              <a:lnSpc>
                <a:spcPts val="5000"/>
              </a:lnSpc>
              <a:spcBef>
                <a:spcPts val="0"/>
              </a:spcBef>
              <a:spcAft>
                <a:spcPts val="0"/>
              </a:spcAft>
              <a:buClrTx/>
              <a:buSzTx/>
              <a:buFontTx/>
              <a:buNone/>
              <a:tabLst/>
              <a:defRPr/>
            </a:pPr>
            <a:r>
              <a:rPr kumimoji="0" lang="en-US" sz="6000" b="1" i="0" u="none" strike="noStrike" kern="1200" cap="all" spc="0" normalizeH="0" baseline="0" noProof="0" dirty="0">
                <a:ln>
                  <a:noFill/>
                </a:ln>
                <a:solidFill>
                  <a:srgbClr val="00FF00"/>
                </a:solidFill>
                <a:effectLst/>
                <a:uLnTx/>
                <a:uFillTx/>
                <a:latin typeface="Arial Black"/>
                <a:ea typeface="+mn-ea"/>
                <a:cs typeface="Gotham Bold"/>
              </a:rPr>
              <a:t>responsible</a:t>
            </a:r>
            <a:br>
              <a:rPr kumimoji="0" lang="en-US" sz="6000" b="1" i="0" u="none" strike="noStrike" kern="1200" cap="all" spc="0" normalizeH="0" baseline="0" noProof="0" dirty="0">
                <a:ln>
                  <a:noFill/>
                </a:ln>
                <a:solidFill>
                  <a:prstClr val="white"/>
                </a:solidFill>
                <a:effectLst/>
                <a:uLnTx/>
                <a:uFillTx/>
                <a:latin typeface="Arial Black"/>
                <a:ea typeface="+mn-ea"/>
                <a:cs typeface="Gotham Bold"/>
              </a:rPr>
            </a:br>
            <a:r>
              <a:rPr kumimoji="0" lang="en-US" sz="6000" b="1" i="0" u="none" strike="noStrike" kern="1200" cap="all" spc="0" normalizeH="0" baseline="0" noProof="0" dirty="0">
                <a:ln>
                  <a:noFill/>
                </a:ln>
                <a:solidFill>
                  <a:prstClr val="white"/>
                </a:solidFill>
                <a:effectLst/>
                <a:uLnTx/>
                <a:uFillTx/>
                <a:latin typeface="Arial Black"/>
                <a:ea typeface="+mn-ea"/>
                <a:cs typeface="Gotham Bold"/>
              </a:rPr>
              <a:t>operations</a:t>
            </a:r>
            <a:endParaRPr kumimoji="0" lang="en-US" sz="6000" b="1" i="0" u="none" strike="noStrike" kern="1200" cap="all" spc="0" normalizeH="0" baseline="0" noProof="0" dirty="0">
              <a:ln>
                <a:noFill/>
              </a:ln>
              <a:solidFill>
                <a:srgbClr val="00FF00"/>
              </a:solidFill>
              <a:effectLst/>
              <a:uLnTx/>
              <a:uFillTx/>
              <a:latin typeface="Arial Black"/>
              <a:ea typeface="+mn-ea"/>
              <a:cs typeface="Gotham Bold"/>
            </a:endParaRPr>
          </a:p>
        </p:txBody>
      </p:sp>
    </p:spTree>
    <p:extLst>
      <p:ext uri="{BB962C8B-B14F-4D97-AF65-F5344CB8AC3E}">
        <p14:creationId xmlns:p14="http://schemas.microsoft.com/office/powerpoint/2010/main" val="3318073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latin typeface="Arial Black" panose="020B0A04020102020204" pitchFamily="34" charset="0"/>
              </a:rPr>
              <a:t>Responsible project design </a:t>
            </a:r>
            <a:br>
              <a:rPr lang="en-US" dirty="0">
                <a:latin typeface="Arial Black" panose="020B0A04020102020204" pitchFamily="34" charset="0"/>
              </a:rPr>
            </a:br>
            <a:r>
              <a:rPr lang="en-US" dirty="0">
                <a:latin typeface="Arial Black" panose="020B0A04020102020204" pitchFamily="34" charset="0"/>
              </a:rPr>
              <a:t>and deployment</a:t>
            </a:r>
            <a:endParaRPr lang="en-US" dirty="0">
              <a:solidFill>
                <a:srgbClr val="FFD42E"/>
              </a:solidFill>
            </a:endParaRPr>
          </a:p>
        </p:txBody>
      </p:sp>
      <p:sp>
        <p:nvSpPr>
          <p:cNvPr id="4" name="Footer Placeholder 3"/>
          <p:cNvSpPr>
            <a:spLocks noGrp="1"/>
          </p:cNvSpPr>
          <p:nvPr>
            <p:ph type="ftr" sz="quarter" idx="2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lumMod val="65000"/>
                  </a:prstClr>
                </a:solidFill>
                <a:effectLst/>
                <a:uLnTx/>
                <a:uFillTx/>
                <a:latin typeface="Arial"/>
                <a:ea typeface="+mn-ea"/>
                <a:cs typeface="+mn-cs"/>
              </a:rPr>
              <a:t>Copyright © 2017 Accenture. All rights reserved.</a:t>
            </a:r>
          </a:p>
        </p:txBody>
      </p:sp>
      <p:sp>
        <p:nvSpPr>
          <p:cNvPr id="5" name="Slide Number Placeholder 4"/>
          <p:cNvSpPr>
            <a:spLocks noGrp="1"/>
          </p:cNvSpPr>
          <p:nvPr>
            <p:ph type="sldNum" sz="quarter" idx="2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smtClean="0">
                <a:ln>
                  <a:noFill/>
                </a:ln>
                <a:solidFill>
                  <a:prstClr val="white">
                    <a:lumMod val="65000"/>
                  </a:prst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000" b="0" i="0" u="none" strike="noStrike" kern="1200" cap="none" spc="0" normalizeH="0" baseline="0" noProof="0" dirty="0">
              <a:ln>
                <a:noFill/>
              </a:ln>
              <a:solidFill>
                <a:prstClr val="white">
                  <a:lumMod val="65000"/>
                </a:prstClr>
              </a:solidFill>
              <a:effectLst/>
              <a:uLnTx/>
              <a:uFillTx/>
              <a:latin typeface="Arial"/>
              <a:ea typeface="+mn-ea"/>
              <a:cs typeface="+mn-cs"/>
            </a:endParaRPr>
          </a:p>
        </p:txBody>
      </p:sp>
      <p:grpSp>
        <p:nvGrpSpPr>
          <p:cNvPr id="2" name="Group 1"/>
          <p:cNvGrpSpPr/>
          <p:nvPr/>
        </p:nvGrpSpPr>
        <p:grpSpPr>
          <a:xfrm>
            <a:off x="593322" y="1413489"/>
            <a:ext cx="2053626" cy="2282609"/>
            <a:chOff x="593322" y="1090862"/>
            <a:chExt cx="2053626" cy="2282609"/>
          </a:xfrm>
        </p:grpSpPr>
        <p:sp>
          <p:nvSpPr>
            <p:cNvPr id="7" name="TextBox 6"/>
            <p:cNvSpPr txBox="1"/>
            <p:nvPr/>
          </p:nvSpPr>
          <p:spPr>
            <a:xfrm>
              <a:off x="593322" y="2465530"/>
              <a:ext cx="2053626" cy="907941"/>
            </a:xfrm>
            <a:prstGeom prst="rect">
              <a:avLst/>
            </a:prstGeom>
            <a:noFill/>
          </p:spPr>
          <p:txBody>
            <a:bodyPr wrap="square" lIns="0" tIns="0" rIns="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B600"/>
                  </a:solidFill>
                  <a:effectLst/>
                  <a:uLnTx/>
                  <a:uFillTx/>
                  <a:latin typeface="Arial Black"/>
                  <a:ea typeface="+mn-ea"/>
                  <a:cs typeface="+mn-cs"/>
                </a:rPr>
                <a:t>TEAM </a:t>
              </a:r>
              <a:br>
                <a:rPr kumimoji="0" lang="en-US" sz="2000" b="0" i="0" u="none" strike="noStrike" kern="1200" cap="none" spc="0" normalizeH="0" baseline="0" noProof="0" dirty="0">
                  <a:ln>
                    <a:noFill/>
                  </a:ln>
                  <a:solidFill>
                    <a:srgbClr val="FFB600"/>
                  </a:solidFill>
                  <a:effectLst/>
                  <a:uLnTx/>
                  <a:uFillTx/>
                  <a:latin typeface="Arial Black"/>
                  <a:ea typeface="+mn-ea"/>
                  <a:cs typeface="+mn-cs"/>
                </a:rPr>
              </a:br>
              <a:r>
                <a:rPr kumimoji="0" lang="en-US" sz="2000" b="0" i="0" u="none" strike="noStrike" kern="1200" cap="none" spc="0" normalizeH="0" baseline="0" noProof="0" dirty="0">
                  <a:ln>
                    <a:noFill/>
                  </a:ln>
                  <a:solidFill>
                    <a:srgbClr val="FFB600"/>
                  </a:solidFill>
                  <a:effectLst/>
                  <a:uLnTx/>
                  <a:uFillTx/>
                  <a:latin typeface="Arial Black"/>
                  <a:ea typeface="+mn-ea"/>
                  <a:cs typeface="+mn-cs"/>
                </a:rPr>
                <a:t>EFFORT</a:t>
              </a:r>
              <a:endParaRPr kumimoji="0" lang="en-US" sz="1600" b="0" i="0" u="none" strike="noStrike" kern="1200" cap="none" spc="0" normalizeH="0" baseline="0" noProof="0" dirty="0">
                <a:ln>
                  <a:noFill/>
                </a:ln>
                <a:solidFill>
                  <a:prstClr val="black"/>
                </a:solidFill>
                <a:effectLst/>
                <a:uLnTx/>
                <a:uFillTx/>
                <a:latin typeface="Arial Black"/>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mn-cs"/>
              </a:endParaRPr>
            </a:p>
          </p:txBody>
        </p:sp>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92079" y="1090862"/>
              <a:ext cx="1128963" cy="1128963"/>
            </a:xfrm>
            <a:prstGeom prst="rect">
              <a:avLst/>
            </a:prstGeom>
          </p:spPr>
        </p:pic>
      </p:grpSp>
      <p:grpSp>
        <p:nvGrpSpPr>
          <p:cNvPr id="8" name="Group 7"/>
          <p:cNvGrpSpPr/>
          <p:nvPr/>
        </p:nvGrpSpPr>
        <p:grpSpPr>
          <a:xfrm>
            <a:off x="3307975" y="1413489"/>
            <a:ext cx="2467183" cy="2282609"/>
            <a:chOff x="3307975" y="1090862"/>
            <a:chExt cx="2467183" cy="2282609"/>
          </a:xfrm>
        </p:grpSpPr>
        <p:sp>
          <p:nvSpPr>
            <p:cNvPr id="19" name="TextBox 18"/>
            <p:cNvSpPr txBox="1"/>
            <p:nvPr/>
          </p:nvSpPr>
          <p:spPr>
            <a:xfrm>
              <a:off x="3307975" y="2465530"/>
              <a:ext cx="2467183" cy="907941"/>
            </a:xfrm>
            <a:prstGeom prst="rect">
              <a:avLst/>
            </a:prstGeom>
            <a:noFill/>
          </p:spPr>
          <p:txBody>
            <a:bodyPr wrap="square" lIns="0" tIns="0" rIns="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B600"/>
                  </a:solidFill>
                  <a:effectLst/>
                  <a:uLnTx/>
                  <a:uFillTx/>
                  <a:latin typeface="Arial Black"/>
                  <a:ea typeface="+mn-ea"/>
                  <a:cs typeface="+mn-cs"/>
                </a:rPr>
                <a:t>DATA</a:t>
              </a:r>
              <a:br>
                <a:rPr kumimoji="0" lang="en-US" sz="2000" b="0" i="0" u="none" strike="noStrike" kern="1200" cap="none" spc="0" normalizeH="0" baseline="0" noProof="0" dirty="0">
                  <a:ln>
                    <a:noFill/>
                  </a:ln>
                  <a:solidFill>
                    <a:srgbClr val="FFB600"/>
                  </a:solidFill>
                  <a:effectLst/>
                  <a:uLnTx/>
                  <a:uFillTx/>
                  <a:latin typeface="Arial Black"/>
                  <a:ea typeface="+mn-ea"/>
                  <a:cs typeface="+mn-cs"/>
                </a:rPr>
              </a:br>
              <a:r>
                <a:rPr kumimoji="0" lang="en-US" sz="2000" b="0" i="0" u="none" strike="noStrike" kern="1200" cap="none" spc="0" normalizeH="0" baseline="0" noProof="0" dirty="0">
                  <a:ln>
                    <a:noFill/>
                  </a:ln>
                  <a:solidFill>
                    <a:srgbClr val="FFB600"/>
                  </a:solidFill>
                  <a:effectLst/>
                  <a:uLnTx/>
                  <a:uFillTx/>
                  <a:latin typeface="Arial Black"/>
                  <a:ea typeface="+mn-ea"/>
                  <a:cs typeface="+mn-cs"/>
                </a:rPr>
                <a:t>INVESTIGATION</a:t>
              </a:r>
              <a:endParaRPr kumimoji="0" lang="en-US" sz="1600" b="0" i="0" u="none" strike="noStrike" kern="1200" cap="none" spc="0" normalizeH="0" baseline="0" noProof="0" dirty="0">
                <a:ln>
                  <a:noFill/>
                </a:ln>
                <a:solidFill>
                  <a:prstClr val="black"/>
                </a:solidFill>
                <a:effectLst/>
                <a:uLnTx/>
                <a:uFillTx/>
                <a:latin typeface="Arial Black"/>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mn-cs"/>
              </a:endParaRPr>
            </a:p>
          </p:txBody>
        </p:sp>
        <p:pic>
          <p:nvPicPr>
            <p:cNvPr id="18" name="Picture 1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711742" y="1090862"/>
              <a:ext cx="1128963" cy="1128963"/>
            </a:xfrm>
            <a:prstGeom prst="rect">
              <a:avLst/>
            </a:prstGeom>
          </p:spPr>
        </p:pic>
      </p:grpSp>
      <p:grpSp>
        <p:nvGrpSpPr>
          <p:cNvPr id="9" name="Group 8"/>
          <p:cNvGrpSpPr/>
          <p:nvPr/>
        </p:nvGrpSpPr>
        <p:grpSpPr>
          <a:xfrm>
            <a:off x="6164887" y="1317237"/>
            <a:ext cx="2449723" cy="2686637"/>
            <a:chOff x="6164887" y="994610"/>
            <a:chExt cx="2449723" cy="2686637"/>
          </a:xfrm>
        </p:grpSpPr>
        <p:sp>
          <p:nvSpPr>
            <p:cNvPr id="23" name="TextBox 22"/>
            <p:cNvSpPr txBox="1"/>
            <p:nvPr/>
          </p:nvSpPr>
          <p:spPr>
            <a:xfrm>
              <a:off x="6164887" y="2465530"/>
              <a:ext cx="2449723" cy="1215717"/>
            </a:xfrm>
            <a:prstGeom prst="rect">
              <a:avLst/>
            </a:prstGeom>
            <a:noFill/>
          </p:spPr>
          <p:txBody>
            <a:bodyPr wrap="square" lIns="0" tIns="0" rIns="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B600"/>
                  </a:solidFill>
                  <a:effectLst/>
                  <a:uLnTx/>
                  <a:uFillTx/>
                  <a:latin typeface="Arial Black"/>
                  <a:ea typeface="+mn-ea"/>
                  <a:cs typeface="+mn-cs"/>
                </a:rPr>
                <a:t>CREATING A CULTURE OF RESPONSIBILITY</a:t>
              </a:r>
              <a:endParaRPr kumimoji="0" lang="en-US" sz="1600" b="0" i="0" u="none" strike="noStrike" kern="1200" cap="none" spc="0" normalizeH="0" baseline="0" noProof="0" dirty="0">
                <a:ln>
                  <a:noFill/>
                </a:ln>
                <a:solidFill>
                  <a:prstClr val="black"/>
                </a:solidFill>
                <a:effectLst/>
                <a:uLnTx/>
                <a:uFillTx/>
                <a:latin typeface="Arial Black"/>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mn-cs"/>
              </a:endParaRPr>
            </a:p>
          </p:txBody>
        </p:sp>
        <p:pic>
          <p:nvPicPr>
            <p:cNvPr id="20" name="Picture 1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326606" y="994610"/>
              <a:ext cx="1315454" cy="1315454"/>
            </a:xfrm>
            <a:prstGeom prst="rect">
              <a:avLst/>
            </a:prstGeom>
          </p:spPr>
        </p:pic>
      </p:grpSp>
      <p:grpSp>
        <p:nvGrpSpPr>
          <p:cNvPr id="10" name="Group 9"/>
          <p:cNvGrpSpPr/>
          <p:nvPr/>
        </p:nvGrpSpPr>
        <p:grpSpPr>
          <a:xfrm>
            <a:off x="9103657" y="1413489"/>
            <a:ext cx="2649073" cy="2282609"/>
            <a:chOff x="9103657" y="1090862"/>
            <a:chExt cx="2649073" cy="2282609"/>
          </a:xfrm>
        </p:grpSpPr>
        <p:sp>
          <p:nvSpPr>
            <p:cNvPr id="25" name="TextBox 24"/>
            <p:cNvSpPr txBox="1"/>
            <p:nvPr/>
          </p:nvSpPr>
          <p:spPr>
            <a:xfrm>
              <a:off x="9103657" y="2465530"/>
              <a:ext cx="2649073" cy="907941"/>
            </a:xfrm>
            <a:prstGeom prst="rect">
              <a:avLst/>
            </a:prstGeom>
            <a:noFill/>
          </p:spPr>
          <p:txBody>
            <a:bodyPr wrap="square" lIns="0" tIns="0" rIns="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B600"/>
                  </a:solidFill>
                  <a:effectLst/>
                  <a:uLnTx/>
                  <a:uFillTx/>
                  <a:latin typeface="Arial Black"/>
                  <a:ea typeface="+mn-ea"/>
                  <a:cs typeface="+mn-cs"/>
                </a:rPr>
                <a:t>MAINTENANCE AND MONITORING</a:t>
              </a:r>
              <a:endParaRPr kumimoji="0" lang="en-US" sz="1600" b="0" i="0" u="none" strike="noStrike" kern="1200" cap="none" spc="0" normalizeH="0" baseline="0" noProof="0" dirty="0">
                <a:ln>
                  <a:noFill/>
                </a:ln>
                <a:solidFill>
                  <a:prstClr val="black"/>
                </a:solidFill>
                <a:effectLst/>
                <a:uLnTx/>
                <a:uFillTx/>
                <a:latin typeface="Arial Black"/>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mn-cs"/>
              </a:endParaRPr>
            </a:p>
          </p:txBody>
        </p:sp>
        <p:pic>
          <p:nvPicPr>
            <p:cNvPr id="21" name="Picture 2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342522" y="1090862"/>
              <a:ext cx="1128963" cy="1128963"/>
            </a:xfrm>
            <a:prstGeom prst="rect">
              <a:avLst/>
            </a:prstGeom>
          </p:spPr>
        </p:pic>
      </p:grpSp>
      <p:grpSp>
        <p:nvGrpSpPr>
          <p:cNvPr id="11" name="Group 10"/>
          <p:cNvGrpSpPr/>
          <p:nvPr/>
        </p:nvGrpSpPr>
        <p:grpSpPr>
          <a:xfrm>
            <a:off x="3014029" y="1371600"/>
            <a:ext cx="5761003" cy="4679576"/>
            <a:chOff x="3014029" y="1371600"/>
            <a:chExt cx="5761003" cy="4679576"/>
          </a:xfrm>
        </p:grpSpPr>
        <p:cxnSp>
          <p:nvCxnSpPr>
            <p:cNvPr id="30" name="Straight Connector 29"/>
            <p:cNvCxnSpPr/>
            <p:nvPr/>
          </p:nvCxnSpPr>
          <p:spPr>
            <a:xfrm flipH="1">
              <a:off x="3014029" y="1371600"/>
              <a:ext cx="17929" cy="4679576"/>
            </a:xfrm>
            <a:prstGeom prst="line">
              <a:avLst/>
            </a:prstGeom>
            <a:ln w="12700">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5885566" y="1371600"/>
              <a:ext cx="17929" cy="4679576"/>
            </a:xfrm>
            <a:prstGeom prst="line">
              <a:avLst/>
            </a:prstGeom>
            <a:ln w="12700">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8757103" y="1371600"/>
              <a:ext cx="17929" cy="4679576"/>
            </a:xfrm>
            <a:prstGeom prst="line">
              <a:avLst/>
            </a:prstGeom>
            <a:ln w="12700">
              <a:solidFill>
                <a:schemeClr val="bg2"/>
              </a:solidFill>
              <a:prstDash val="dash"/>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444461" y="3580179"/>
            <a:ext cx="2386028" cy="3308598"/>
          </a:xfrm>
          <a:prstGeom prst="rect">
            <a:avLst/>
          </a:prstGeom>
          <a:noFill/>
        </p:spPr>
        <p:txBody>
          <a:bodyPr wrap="square" lIns="0" tIns="0" rIns="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a:ea typeface="+mn-ea"/>
                <a:cs typeface="+mn-cs"/>
              </a:rPr>
              <a:t>Designing AI solutions to be ‘understandable’ by non-technical users</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600" b="0" i="0" u="none" strike="noStrike" kern="1200" cap="none" spc="0" normalizeH="0" baseline="0" noProof="0" dirty="0">
                <a:ln>
                  <a:noFill/>
                </a:ln>
                <a:solidFill>
                  <a:prstClr val="black"/>
                </a:solidFill>
                <a:effectLst/>
                <a:uLnTx/>
                <a:uFillTx/>
                <a:latin typeface="Arial"/>
                <a:ea typeface="+mn-ea"/>
                <a:cs typeface="+mn-cs"/>
              </a:rPr>
            </a:br>
            <a:r>
              <a:rPr kumimoji="0" lang="en-US" sz="1600" b="0" i="0" u="none" strike="noStrike" kern="1200" cap="none" spc="0" normalizeH="0" baseline="0" noProof="0" dirty="0">
                <a:ln>
                  <a:noFill/>
                </a:ln>
                <a:solidFill>
                  <a:prstClr val="black"/>
                </a:solidFill>
                <a:effectLst/>
                <a:uLnTx/>
                <a:uFillTx/>
                <a:latin typeface="Arial"/>
                <a:ea typeface="+mn-ea"/>
                <a:cs typeface="+mn-cs"/>
              </a:rPr>
              <a:t>Identifying roles and responsibilities for data and model investigation</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600" b="0" i="0" u="none" strike="noStrike" kern="1200" cap="none" spc="0" normalizeH="0" baseline="0" noProof="0" dirty="0">
                <a:ln>
                  <a:noFill/>
                </a:ln>
                <a:solidFill>
                  <a:prstClr val="black"/>
                </a:solidFill>
                <a:effectLst/>
                <a:uLnTx/>
                <a:uFillTx/>
                <a:latin typeface="Arial"/>
                <a:ea typeface="+mn-ea"/>
                <a:cs typeface="+mn-cs"/>
              </a:rPr>
            </a:br>
            <a:r>
              <a:rPr kumimoji="0" lang="en-US" sz="1600" b="0" i="0" u="none" strike="noStrike" kern="1200" cap="none" spc="0" normalizeH="0" baseline="0" noProof="0" dirty="0">
                <a:ln>
                  <a:noFill/>
                </a:ln>
                <a:solidFill>
                  <a:prstClr val="black"/>
                </a:solidFill>
                <a:effectLst/>
                <a:uLnTx/>
                <a:uFillTx/>
                <a:latin typeface="Arial"/>
                <a:ea typeface="+mn-ea"/>
                <a:cs typeface="+mn-cs"/>
              </a:rPr>
              <a:t>Enabling leadership to make critical decisions on the questions that arise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Arial Black"/>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24" name="TextBox 23"/>
          <p:cNvSpPr txBox="1"/>
          <p:nvPr/>
        </p:nvSpPr>
        <p:spPr>
          <a:xfrm>
            <a:off x="3264658" y="3696098"/>
            <a:ext cx="2467183" cy="2323713"/>
          </a:xfrm>
          <a:prstGeom prst="rect">
            <a:avLst/>
          </a:prstGeom>
          <a:noFill/>
        </p:spPr>
        <p:txBody>
          <a:bodyPr wrap="square" lIns="0" tIns="0" rIns="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a:ea typeface="+mn-ea"/>
                <a:cs typeface="+mn-cs"/>
              </a:rPr>
              <a:t>Standardized procedures for data exploration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a:ea typeface="+mn-ea"/>
                <a:cs typeface="+mn-cs"/>
              </a:rPr>
              <a:t>Critical thinking framework for exploring the unknown</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600" b="0" i="0" u="none" strike="noStrike" kern="1200" cap="none" spc="0" normalizeH="0" baseline="0" noProof="0" dirty="0">
                <a:ln>
                  <a:noFill/>
                </a:ln>
                <a:solidFill>
                  <a:prstClr val="black"/>
                </a:solidFill>
                <a:effectLst/>
                <a:uLnTx/>
                <a:uFillTx/>
                <a:latin typeface="Arial"/>
                <a:ea typeface="+mn-ea"/>
                <a:cs typeface="+mn-cs"/>
              </a:rPr>
            </a:br>
            <a:r>
              <a:rPr kumimoji="0" lang="en-US" sz="1600" b="0" i="0" u="none" strike="noStrike" kern="1200" cap="none" spc="0" normalizeH="0" baseline="0" noProof="0" dirty="0">
                <a:ln>
                  <a:noFill/>
                </a:ln>
                <a:solidFill>
                  <a:prstClr val="black"/>
                </a:solidFill>
                <a:effectLst/>
                <a:uLnTx/>
                <a:uFillTx/>
                <a:latin typeface="Arial"/>
                <a:ea typeface="+mn-ea"/>
                <a:cs typeface="+mn-cs"/>
              </a:rPr>
              <a:t>Edge case testing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Arial Black"/>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26" name="TextBox 25"/>
          <p:cNvSpPr txBox="1"/>
          <p:nvPr/>
        </p:nvSpPr>
        <p:spPr>
          <a:xfrm>
            <a:off x="6182346" y="3819208"/>
            <a:ext cx="2449723" cy="2077492"/>
          </a:xfrm>
          <a:prstGeom prst="rect">
            <a:avLst/>
          </a:prstGeom>
          <a:noFill/>
        </p:spPr>
        <p:txBody>
          <a:bodyPr wrap="square" lIns="0" tIns="0" rIns="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a:ea typeface="+mn-ea"/>
                <a:cs typeface="+mn-cs"/>
              </a:rPr>
              <a:t>Assigning a chain of command to escalate and address concerns</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600" b="0" i="0" u="none" strike="noStrike" kern="1200" cap="none" spc="0" normalizeH="0" baseline="0" noProof="0" dirty="0">
                <a:ln>
                  <a:noFill/>
                </a:ln>
                <a:solidFill>
                  <a:prstClr val="black"/>
                </a:solidFill>
                <a:effectLst/>
                <a:uLnTx/>
                <a:uFillTx/>
                <a:latin typeface="Arial"/>
                <a:ea typeface="+mn-ea"/>
                <a:cs typeface="+mn-cs"/>
              </a:rPr>
            </a:br>
            <a:r>
              <a:rPr kumimoji="0" lang="en-US" sz="1600" b="0" i="0" u="none" strike="noStrike" kern="1200" cap="none" spc="0" normalizeH="0" baseline="0" noProof="0" dirty="0">
                <a:ln>
                  <a:noFill/>
                </a:ln>
                <a:solidFill>
                  <a:prstClr val="black"/>
                </a:solidFill>
                <a:effectLst/>
                <a:uLnTx/>
                <a:uFillTx/>
                <a:latin typeface="Arial"/>
                <a:ea typeface="+mn-ea"/>
                <a:cs typeface="+mn-cs"/>
              </a:rPr>
              <a:t>Prioritizing Responsible AI efforts in project workflows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Arial Black"/>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27" name="TextBox 26"/>
          <p:cNvSpPr txBox="1"/>
          <p:nvPr/>
        </p:nvSpPr>
        <p:spPr>
          <a:xfrm>
            <a:off x="9103657" y="3827688"/>
            <a:ext cx="2649073" cy="2569934"/>
          </a:xfrm>
          <a:prstGeom prst="rect">
            <a:avLst/>
          </a:prstGeom>
          <a:noFill/>
        </p:spPr>
        <p:txBody>
          <a:bodyPr wrap="square" lIns="0" tIns="0" rIns="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a:ea typeface="+mn-ea"/>
                <a:cs typeface="+mn-cs"/>
              </a:rPr>
              <a:t>Testing models to ensure they are still accurate post-launch</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600" b="0" i="0" u="none" strike="noStrike" kern="1200" cap="none" spc="0" normalizeH="0" baseline="0" noProof="0" dirty="0">
                <a:ln>
                  <a:noFill/>
                </a:ln>
                <a:solidFill>
                  <a:prstClr val="black"/>
                </a:solidFill>
                <a:effectLst/>
                <a:uLnTx/>
                <a:uFillTx/>
                <a:latin typeface="Arial"/>
                <a:ea typeface="+mn-ea"/>
                <a:cs typeface="+mn-cs"/>
              </a:rPr>
            </a:br>
            <a:r>
              <a:rPr kumimoji="0" lang="en-US" sz="1600" b="0" i="0" u="none" strike="noStrike" kern="1200" cap="none" spc="0" normalizeH="0" baseline="0" noProof="0" dirty="0">
                <a:ln>
                  <a:noFill/>
                </a:ln>
                <a:solidFill>
                  <a:prstClr val="black"/>
                </a:solidFill>
                <a:effectLst/>
                <a:uLnTx/>
                <a:uFillTx/>
                <a:latin typeface="Arial"/>
                <a:ea typeface="+mn-ea"/>
                <a:cs typeface="+mn-cs"/>
              </a:rPr>
              <a:t>Exploring new methods as AI capabilities evolve</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600" b="0" i="0" u="none" strike="noStrike" kern="1200" cap="none" spc="0" normalizeH="0" baseline="0" noProof="0" dirty="0">
                <a:ln>
                  <a:noFill/>
                </a:ln>
                <a:solidFill>
                  <a:prstClr val="black"/>
                </a:solidFill>
                <a:effectLst/>
                <a:uLnTx/>
                <a:uFillTx/>
                <a:latin typeface="Arial"/>
                <a:ea typeface="+mn-ea"/>
                <a:cs typeface="+mn-cs"/>
              </a:rPr>
            </a:br>
            <a:r>
              <a:rPr kumimoji="0" lang="en-US" sz="1600" b="0" i="0" u="none" strike="noStrike" kern="1200" cap="none" spc="0" normalizeH="0" baseline="0" noProof="0" dirty="0">
                <a:ln>
                  <a:noFill/>
                </a:ln>
                <a:solidFill>
                  <a:prstClr val="black"/>
                </a:solidFill>
                <a:effectLst/>
                <a:uLnTx/>
                <a:uFillTx/>
                <a:latin typeface="Arial"/>
                <a:ea typeface="+mn-ea"/>
                <a:cs typeface="+mn-cs"/>
              </a:rPr>
              <a:t>Agile maintenance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Arial Black"/>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00187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nodeType="clickEffect">
                                  <p:stCondLst>
                                    <p:cond delay="0"/>
                                  </p:stCondLst>
                                  <p:childTnLst>
                                    <p:animMotion origin="layout" path="M -2.5E-6 2.96296E-6 L -2.5E-6 -0.1206 " pathEditMode="relative" rAng="0" ptsTypes="AA">
                                      <p:cBhvr>
                                        <p:cTn id="26" dur="2000" fill="hold"/>
                                        <p:tgtEl>
                                          <p:spTgt spid="2"/>
                                        </p:tgtEl>
                                        <p:attrNameLst>
                                          <p:attrName>ppt_x</p:attrName>
                                          <p:attrName>ppt_y</p:attrName>
                                        </p:attrNameLst>
                                      </p:cBhvr>
                                      <p:rCtr x="0" y="-6042"/>
                                    </p:animMotion>
                                  </p:childTnLst>
                                </p:cTn>
                              </p:par>
                              <p:par>
                                <p:cTn id="27" presetID="42" presetClass="path" presetSubtype="0" accel="50000" decel="50000" fill="hold" nodeType="withEffect">
                                  <p:stCondLst>
                                    <p:cond delay="0"/>
                                  </p:stCondLst>
                                  <p:childTnLst>
                                    <p:animMotion origin="layout" path="M 3.95833E-6 2.96296E-6 L 3.95833E-6 -0.1206 " pathEditMode="relative" rAng="0" ptsTypes="AA">
                                      <p:cBhvr>
                                        <p:cTn id="28" dur="2000" fill="hold"/>
                                        <p:tgtEl>
                                          <p:spTgt spid="8"/>
                                        </p:tgtEl>
                                        <p:attrNameLst>
                                          <p:attrName>ppt_x</p:attrName>
                                          <p:attrName>ppt_y</p:attrName>
                                        </p:attrNameLst>
                                      </p:cBhvr>
                                      <p:rCtr x="0" y="-6042"/>
                                    </p:animMotion>
                                  </p:childTnLst>
                                </p:cTn>
                              </p:par>
                              <p:par>
                                <p:cTn id="29" presetID="42" presetClass="path" presetSubtype="0" accel="50000" decel="50000" fill="hold" nodeType="withEffect">
                                  <p:stCondLst>
                                    <p:cond delay="0"/>
                                  </p:stCondLst>
                                  <p:childTnLst>
                                    <p:animMotion origin="layout" path="M 2.08333E-7 3.7037E-6 L 2.08333E-7 -0.11968 " pathEditMode="relative" rAng="0" ptsTypes="AA">
                                      <p:cBhvr>
                                        <p:cTn id="30" dur="2000" fill="hold"/>
                                        <p:tgtEl>
                                          <p:spTgt spid="9"/>
                                        </p:tgtEl>
                                        <p:attrNameLst>
                                          <p:attrName>ppt_x</p:attrName>
                                          <p:attrName>ppt_y</p:attrName>
                                        </p:attrNameLst>
                                      </p:cBhvr>
                                      <p:rCtr x="0" y="-5995"/>
                                    </p:animMotion>
                                  </p:childTnLst>
                                </p:cTn>
                              </p:par>
                              <p:par>
                                <p:cTn id="31" presetID="42" presetClass="path" presetSubtype="0" accel="50000" decel="50000" fill="hold" nodeType="withEffect">
                                  <p:stCondLst>
                                    <p:cond delay="0"/>
                                  </p:stCondLst>
                                  <p:childTnLst>
                                    <p:animMotion origin="layout" path="M 1.45833E-6 2.96296E-6 L 1.45833E-6 -0.11829 " pathEditMode="relative" rAng="0" ptsTypes="AA">
                                      <p:cBhvr>
                                        <p:cTn id="32" dur="2000" fill="hold"/>
                                        <p:tgtEl>
                                          <p:spTgt spid="10"/>
                                        </p:tgtEl>
                                        <p:attrNameLst>
                                          <p:attrName>ppt_x</p:attrName>
                                          <p:attrName>ppt_y</p:attrName>
                                        </p:attrNameLst>
                                      </p:cBhvr>
                                      <p:rCtr x="0" y="-5926"/>
                                    </p:animMotion>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par>
                          <p:cTn id="46" fill="hold">
                            <p:stCondLst>
                              <p:cond delay="2500"/>
                            </p:stCondLst>
                            <p:childTnLst>
                              <p:par>
                                <p:cTn id="47" presetID="10" presetClass="entr" presetSubtype="0" fill="hold"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26" grpId="0"/>
      <p:bldP spid="27" grpId="0"/>
    </p:bldLst>
  </p:timing>
</p:sld>
</file>

<file path=ppt/theme/theme1.xml><?xml version="1.0" encoding="utf-8"?>
<a:theme xmlns:a="http://schemas.openxmlformats.org/drawingml/2006/main" name="Title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Acc_Digital_Template_Arial_v2" id="{7E5354B8-16CC-4CCD-93BC-DE42E38B4FEF}" vid="{3E17E4EC-38AB-4BA1-A249-CAA23088CD13}"/>
    </a:ext>
  </a:extLst>
</a:theme>
</file>

<file path=ppt/theme/theme2.xml><?xml version="1.0" encoding="utf-8"?>
<a:theme xmlns:a="http://schemas.openxmlformats.org/drawingml/2006/main" name="Content Layout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Acc_Digital_Template_Arial_v2" id="{7E5354B8-16CC-4CCD-93BC-DE42E38B4FEF}" vid="{1682475A-40B7-4EB4-B93E-6DA18235D2B4}"/>
    </a:ext>
  </a:extLst>
</a:theme>
</file>

<file path=ppt/theme/theme3.xml><?xml version="1.0" encoding="utf-8"?>
<a:theme xmlns:a="http://schemas.openxmlformats.org/drawingml/2006/main" name="Specialty Slide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Acc_Digital_Template_Arial_v2" id="{7E5354B8-16CC-4CCD-93BC-DE42E38B4FEF}" vid="{D10D6C5F-80FC-4644-90F1-36FDA155A6C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20632FA75335945A63FF531EB43A3D0" ma:contentTypeVersion="3" ma:contentTypeDescription="Create a new document." ma:contentTypeScope="" ma:versionID="9424afbcba80fcb69b47908d3741ccc8">
  <xsd:schema xmlns:xsd="http://www.w3.org/2001/XMLSchema" xmlns:xs="http://www.w3.org/2001/XMLSchema" xmlns:p="http://schemas.microsoft.com/office/2006/metadata/properties" xmlns:ns3="70a18374-f0c7-4129-82cb-48f358959f5f" targetNamespace="http://schemas.microsoft.com/office/2006/metadata/properties" ma:root="true" ma:fieldsID="093ab92e370e01158a7cd4574c205a3d" ns3:_="">
    <xsd:import namespace="70a18374-f0c7-4129-82cb-48f358959f5f"/>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a18374-f0c7-4129-82cb-48f358959f5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D98951-15CB-46B2-9CA6-A5DF5D79E6CE}">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70a18374-f0c7-4129-82cb-48f358959f5f"/>
    <ds:schemaRef ds:uri="http://www.w3.org/XML/1998/namespace"/>
    <ds:schemaRef ds:uri="http://purl.org/dc/dcmitype/"/>
  </ds:schemaRefs>
</ds:datastoreItem>
</file>

<file path=customXml/itemProps2.xml><?xml version="1.0" encoding="utf-8"?>
<ds:datastoreItem xmlns:ds="http://schemas.openxmlformats.org/officeDocument/2006/customXml" ds:itemID="{99B474F7-C147-4DED-B087-6FEEB2927E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a18374-f0c7-4129-82cb-48f358959f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47B4D9-E5B9-4EA5-966A-E6E2D43C7EE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Acc_Digital_Template_Arial_v2</Template>
  <TotalTime>1135</TotalTime>
  <Words>2450</Words>
  <Application>Microsoft Office PowerPoint</Application>
  <PresentationFormat>Widescreen</PresentationFormat>
  <Paragraphs>401</Paragraphs>
  <Slides>26</Slides>
  <Notes>14</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26</vt:i4>
      </vt:variant>
    </vt:vector>
  </HeadingPairs>
  <TitlesOfParts>
    <vt:vector size="37" baseType="lpstr">
      <vt:lpstr>ＭＳ Ｐゴシック</vt:lpstr>
      <vt:lpstr>Arial</vt:lpstr>
      <vt:lpstr>Arial Black</vt:lpstr>
      <vt:lpstr>Arial Bold</vt:lpstr>
      <vt:lpstr>Gotham Bold</vt:lpstr>
      <vt:lpstr>Graphik</vt:lpstr>
      <vt:lpstr>Helvetica Neue Light</vt:lpstr>
      <vt:lpstr>Roboto Light</vt:lpstr>
      <vt:lpstr>Titles</vt:lpstr>
      <vt:lpstr>Content Layouts</vt:lpstr>
      <vt:lpstr>Specialty Slides</vt:lpstr>
      <vt:lpstr>Responsible ai</vt:lpstr>
      <vt:lpstr>PowerPoint Presentation</vt:lpstr>
      <vt:lpstr>The next few years are critical for AI investment…</vt:lpstr>
      <vt:lpstr>PowerPoint Presentation</vt:lpstr>
      <vt:lpstr>COMMON ETHICAL ISSUES  RAISED BY AI</vt:lpstr>
      <vt:lpstr>Erosion of trust</vt:lpstr>
      <vt:lpstr>What are clients asking?</vt:lpstr>
      <vt:lpstr>PowerPoint Presentation</vt:lpstr>
      <vt:lpstr>Responsible project design  and deployment</vt:lpstr>
      <vt:lpstr>PowerPoint Presentation</vt:lpstr>
      <vt:lpstr>PowerPoint Presentation</vt:lpstr>
      <vt:lpstr>trends reshaping work</vt:lpstr>
      <vt:lpstr>where enterprises expect to be in  five years (ACCENTURE RESEARCH STUDY)</vt:lpstr>
      <vt:lpstr>And recasting the skilled  needed in 2020</vt:lpstr>
      <vt:lpstr>TALENT Strategy Implications</vt:lpstr>
      <vt:lpstr>With RAPID ADOPTION  OF ROBOTS across Asia - ANZ</vt:lpstr>
      <vt:lpstr>What is Accenture doing to address governance?</vt:lpstr>
      <vt:lpstr>PowerPoint Presentation</vt:lpstr>
      <vt:lpstr>PowerPoint Presentation</vt:lpstr>
      <vt:lpstr>Why the workshop</vt:lpstr>
      <vt:lpstr>PowerPoint Presentation</vt:lpstr>
      <vt:lpstr>Looking ahead</vt:lpstr>
      <vt:lpstr>PowerPoint Presentation</vt:lpstr>
      <vt:lpstr>TEN COMMANDMENTS OF AI Microsoft’s proposed Commandments for AI</vt:lpstr>
      <vt:lpstr>Yves behar’s principles for design  in the age of ai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powerpoint template</dc:title>
  <dc:creator>Robert Kerr</dc:creator>
  <cp:lastModifiedBy>Vivian, Laura M.</cp:lastModifiedBy>
  <cp:revision>84</cp:revision>
  <dcterms:created xsi:type="dcterms:W3CDTF">2017-11-29T17:44:56Z</dcterms:created>
  <dcterms:modified xsi:type="dcterms:W3CDTF">2018-02-23T05:00:21Z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0x010100720632FA75335945A63FF531EB43A3D0</vt:lpwstr>
  </property>
</Properties>
</file>