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2ce3f52a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82ce3f52a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2ce3f52a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82ce3f52a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2ce3f52a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82ce3f52a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2ce3f52a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82ce3f52a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2ce3f52a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82ce3f52a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2ce3f52a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82ce3f52a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2ce3f52a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82ce3f52a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2ce3f52a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2ce3f52a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2ce3f52a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2ce3f52a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2ce3f52a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82ce3f52a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2ce3f52a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82ce3f52a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2ce3f52a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2ce3f52a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2ce3f52a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82ce3f52a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2ce3f52a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82ce3f52a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90275" y="1323025"/>
            <a:ext cx="6331500" cy="16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Fitness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Women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75" y="2848850"/>
            <a:ext cx="6331500" cy="80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Presented by:</a:t>
            </a:r>
            <a:r>
              <a:rPr lang="es-419"/>
              <a:t> Eduardo López Lozano</a:t>
            </a:r>
            <a:r>
              <a:rPr lang="es-419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Last Update:</a:t>
            </a:r>
            <a:r>
              <a:rPr lang="es-419"/>
              <a:t> September 23rd,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442975" y="575950"/>
            <a:ext cx="8278800" cy="6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2"/>
                </a:solidFill>
              </a:rPr>
              <a:t>Conclusions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442976" y="1618625"/>
            <a:ext cx="2424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solidFill>
                  <a:schemeClr val="dk1"/>
                </a:solidFill>
              </a:rPr>
              <a:t>1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200"/>
              </a:spcAft>
              <a:buNone/>
            </a:pPr>
            <a:r>
              <a:rPr lang="es-419"/>
              <a:t>Focusing the efforts on a marketing campaign for </a:t>
            </a:r>
            <a:r>
              <a:rPr lang="es-419">
                <a:solidFill>
                  <a:schemeClr val="dk1"/>
                </a:solidFill>
              </a:rPr>
              <a:t>women of 40 years or above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271951" y="1618625"/>
            <a:ext cx="2424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solidFill>
                  <a:schemeClr val="dk1"/>
                </a:solidFill>
              </a:rPr>
              <a:t>2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200"/>
              </a:spcAft>
              <a:buNone/>
            </a:pPr>
            <a:r>
              <a:rPr lang="es-419"/>
              <a:t>Develop a product focusing on </a:t>
            </a:r>
            <a:r>
              <a:rPr lang="es-419">
                <a:solidFill>
                  <a:schemeClr val="dk1"/>
                </a:solidFill>
              </a:rPr>
              <a:t>walking or jogging</a:t>
            </a:r>
            <a:r>
              <a:rPr lang="es-419"/>
              <a:t> for that audience 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6296876" y="1618625"/>
            <a:ext cx="2424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solidFill>
                  <a:schemeClr val="dk1"/>
                </a:solidFill>
              </a:rPr>
              <a:t>3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200"/>
              </a:spcAft>
              <a:buNone/>
            </a:pPr>
            <a:r>
              <a:rPr lang="es-419"/>
              <a:t>The product shall be </a:t>
            </a:r>
            <a:r>
              <a:rPr lang="es-419">
                <a:solidFill>
                  <a:schemeClr val="dk1"/>
                </a:solidFill>
              </a:rPr>
              <a:t>easy to use </a:t>
            </a:r>
            <a:r>
              <a:rPr lang="es-419"/>
              <a:t>for that audience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Appendix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Query SQL - New frame average activities by day</a:t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4325"/>
            <a:ext cx="8839198" cy="3679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Query SQL - New frame calories vs steps</a:t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7450"/>
            <a:ext cx="8839199" cy="1149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 script - filtering frame by </a:t>
            </a:r>
            <a:r>
              <a:rPr lang="es-419"/>
              <a:t>percentage purchase and graphic </a:t>
            </a:r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5575"/>
            <a:ext cx="8839200" cy="1917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 script - filtering frame by prefer exercise and graphic</a:t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5200"/>
            <a:ext cx="8839198" cy="2956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Table of Contents 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Fitness Women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/>
              <a:t>Purpose </a:t>
            </a:r>
            <a:r>
              <a:rPr lang="es-419" sz="1500"/>
              <a:t>Statement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/>
              <a:t>Data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/>
              <a:t>Conclusions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1600"/>
              </a:spcAft>
              <a:buSzPts val="1500"/>
              <a:buChar char="●"/>
            </a:pPr>
            <a:r>
              <a:rPr lang="es-419" sz="1500"/>
              <a:t>Appendix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About what is it?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Objective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410325" y="1595775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000"/>
              <a:t>Identify the </a:t>
            </a:r>
            <a:r>
              <a:rPr lang="es-419" sz="2000">
                <a:solidFill>
                  <a:schemeClr val="dk1"/>
                </a:solidFill>
              </a:rPr>
              <a:t>trends</a:t>
            </a:r>
            <a:r>
              <a:rPr lang="es-419" sz="2000"/>
              <a:t> in the use of </a:t>
            </a:r>
            <a:r>
              <a:rPr lang="es-419" sz="2000">
                <a:solidFill>
                  <a:schemeClr val="dk1"/>
                </a:solidFill>
              </a:rPr>
              <a:t>smart devices</a:t>
            </a:r>
            <a:r>
              <a:rPr lang="es-419" sz="2000"/>
              <a:t> and apply that in the product for </a:t>
            </a:r>
            <a:r>
              <a:rPr lang="es-419" sz="2000">
                <a:solidFill>
                  <a:schemeClr val="dk1"/>
                </a:solidFill>
              </a:rPr>
              <a:t>woman</a:t>
            </a:r>
            <a:r>
              <a:rPr lang="es-419" sz="2000"/>
              <a:t> of Bellabeat 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What is there into data?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Daily Activities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704725" y="1595775"/>
            <a:ext cx="4027200" cy="10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Sedentary and sleeping</a:t>
            </a:r>
            <a:r>
              <a:rPr lang="es-419">
                <a:solidFill>
                  <a:schemeClr val="dk1"/>
                </a:solidFill>
              </a:rPr>
              <a:t> </a:t>
            </a:r>
            <a:r>
              <a:rPr lang="es-419"/>
              <a:t>activities take more minutes for volunteers in average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75" y="1681100"/>
            <a:ext cx="3859524" cy="28317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8"/>
          <p:cNvCxnSpPr/>
          <p:nvPr/>
        </p:nvCxnSpPr>
        <p:spPr>
          <a:xfrm flipH="1">
            <a:off x="3056650" y="1589225"/>
            <a:ext cx="210000" cy="567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8"/>
          <p:cNvSpPr txBox="1"/>
          <p:nvPr/>
        </p:nvSpPr>
        <p:spPr>
          <a:xfrm>
            <a:off x="2783750" y="1211350"/>
            <a:ext cx="1354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Volunteers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704725" y="2519275"/>
            <a:ext cx="4027200" cy="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The volunteers prefer to do </a:t>
            </a:r>
            <a:r>
              <a:rPr lang="es-419">
                <a:solidFill>
                  <a:schemeClr val="dk1"/>
                </a:solidFill>
              </a:rPr>
              <a:t>light activity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Calories and Steps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4704725" y="1595775"/>
            <a:ext cx="4027200" cy="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Correlations between steps and calories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913" y="1619000"/>
            <a:ext cx="3828925" cy="263104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/>
          <p:nvPr/>
        </p:nvSpPr>
        <p:spPr>
          <a:xfrm>
            <a:off x="627925" y="4114575"/>
            <a:ext cx="3149100" cy="16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627925" y="2756025"/>
            <a:ext cx="157500" cy="35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2400250" y="3953550"/>
            <a:ext cx="493500" cy="11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355850" y="4114575"/>
            <a:ext cx="11010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400">
                <a:solidFill>
                  <a:schemeClr val="dk1"/>
                </a:solidFill>
              </a:rPr>
              <a:t>More steps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0" y="1877550"/>
            <a:ext cx="807600" cy="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400">
                <a:solidFill>
                  <a:schemeClr val="dk1"/>
                </a:solidFill>
              </a:rPr>
              <a:t>More calories</a:t>
            </a:r>
            <a:endParaRPr sz="1400">
              <a:solidFill>
                <a:schemeClr val="dk1"/>
              </a:solidFill>
            </a:endParaRPr>
          </a:p>
        </p:txBody>
      </p:sp>
      <p:cxnSp>
        <p:nvCxnSpPr>
          <p:cNvPr id="118" name="Google Shape;118;p19"/>
          <p:cNvCxnSpPr/>
          <p:nvPr/>
        </p:nvCxnSpPr>
        <p:spPr>
          <a:xfrm rot="10800000">
            <a:off x="715900" y="2009175"/>
            <a:ext cx="0" cy="18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9"/>
          <p:cNvCxnSpPr/>
          <p:nvPr/>
        </p:nvCxnSpPr>
        <p:spPr>
          <a:xfrm flipH="1" rot="10800000">
            <a:off x="978325" y="4098000"/>
            <a:ext cx="33381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9"/>
          <p:cNvCxnSpPr/>
          <p:nvPr/>
        </p:nvCxnSpPr>
        <p:spPr>
          <a:xfrm flipH="1">
            <a:off x="1450650" y="2313525"/>
            <a:ext cx="84000" cy="619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704725" y="2524875"/>
            <a:ext cx="4027200" cy="11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Steps</a:t>
            </a:r>
            <a:r>
              <a:rPr lang="es-419"/>
              <a:t> before 20 k, concordance</a:t>
            </a:r>
            <a:r>
              <a:rPr lang="es-419">
                <a:solidFill>
                  <a:schemeClr val="dk1"/>
                </a:solidFill>
              </a:rPr>
              <a:t> </a:t>
            </a:r>
            <a:r>
              <a:rPr lang="es-419"/>
              <a:t>with </a:t>
            </a:r>
            <a:r>
              <a:rPr lang="es-419">
                <a:solidFill>
                  <a:schemeClr val="dk1"/>
                </a:solidFill>
              </a:rPr>
              <a:t>light activity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Age of women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620750" y="1976775"/>
            <a:ext cx="4111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Women above 40 years</a:t>
            </a:r>
            <a:r>
              <a:rPr lang="es-419"/>
              <a:t> is the main group in purchase equipment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Sample of 258 women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1350"/>
            <a:ext cx="4163526" cy="3122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0"/>
          <p:cNvCxnSpPr/>
          <p:nvPr/>
        </p:nvCxnSpPr>
        <p:spPr>
          <a:xfrm rot="10800000">
            <a:off x="3445175" y="3399925"/>
            <a:ext cx="776700" cy="45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Exercise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4704725" y="2281575"/>
            <a:ext cx="4027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>
                <a:solidFill>
                  <a:schemeClr val="dk1"/>
                </a:solidFill>
              </a:rPr>
              <a:t>Walking</a:t>
            </a:r>
            <a:r>
              <a:rPr lang="es-419"/>
              <a:t> is the exercise </a:t>
            </a:r>
            <a:r>
              <a:rPr lang="es-419"/>
              <a:t>preferred</a:t>
            </a:r>
            <a:r>
              <a:rPr lang="es-419"/>
              <a:t> by women in all the range of age 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13185" l="0" r="0" t="10594"/>
          <a:stretch/>
        </p:blipFill>
        <p:spPr>
          <a:xfrm>
            <a:off x="561800" y="1181250"/>
            <a:ext cx="3627349" cy="2764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1"/>
          <p:cNvCxnSpPr/>
          <p:nvPr/>
        </p:nvCxnSpPr>
        <p:spPr>
          <a:xfrm rot="10800000">
            <a:off x="2038500" y="3302225"/>
            <a:ext cx="31500" cy="87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