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>
        <p:scale>
          <a:sx n="200" d="100"/>
          <a:sy n="200" d="100"/>
        </p:scale>
        <p:origin x="-37494" y="-9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3900"/>
            <a:ext cx="38404800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34026"/>
            <a:ext cx="38404800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7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0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9161"/>
            <a:ext cx="11041380" cy="1860999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9161"/>
            <a:ext cx="32484060" cy="186099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3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00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4725"/>
            <a:ext cx="44165520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95845"/>
            <a:ext cx="44165520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>
                    <a:tint val="82000"/>
                  </a:schemeClr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82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82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6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5804"/>
            <a:ext cx="21762720" cy="1393334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9162"/>
            <a:ext cx="44165520" cy="4244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83224"/>
            <a:ext cx="21662705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21459"/>
            <a:ext cx="21662705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83224"/>
            <a:ext cx="21769390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21459"/>
            <a:ext cx="21769390" cy="1179835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0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9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0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61819"/>
            <a:ext cx="25923240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9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992"/>
            <a:ext cx="16515395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61819"/>
            <a:ext cx="25923240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7966"/>
            <a:ext cx="16515395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54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9162"/>
            <a:ext cx="44165520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5804"/>
            <a:ext cx="44165520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6F7C4-AD64-4671-948E-5D20A1C484C6}" type="datetimeFigureOut">
              <a:rPr lang="pt-PT" smtClean="0"/>
              <a:t>18/07/2024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53564"/>
            <a:ext cx="1728216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53564"/>
            <a:ext cx="11521440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9B0FD-7B95-4337-8158-84E4CFA41E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18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mapa, atlas, texto&#10;&#10;Descrição gerada automaticamente">
            <a:extLst>
              <a:ext uri="{FF2B5EF4-FFF2-40B4-BE49-F238E27FC236}">
                <a16:creationId xmlns:a16="http://schemas.microsoft.com/office/drawing/2014/main" id="{EE1D9CCC-C50E-24EE-40AF-65AA704F4C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559"/>
            <a:ext cx="51206400" cy="19694770"/>
          </a:xfrm>
          <a:prstGeom prst="rect">
            <a:avLst/>
          </a:prstGeom>
        </p:spPr>
      </p:pic>
      <p:pic>
        <p:nvPicPr>
          <p:cNvPr id="17" name="Imagem 16" descr="Uma imagem com Tipo de letra, file, captura de ecrã, texto&#10;&#10;Descrição gerada automaticamente">
            <a:extLst>
              <a:ext uri="{FF2B5EF4-FFF2-40B4-BE49-F238E27FC236}">
                <a16:creationId xmlns:a16="http://schemas.microsoft.com/office/drawing/2014/main" id="{15630099-76B4-3F67-584D-80958577E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020" y="8380095"/>
            <a:ext cx="217805" cy="145203"/>
          </a:xfrm>
          <a:prstGeom prst="rect">
            <a:avLst/>
          </a:prstGeom>
        </p:spPr>
      </p:pic>
      <p:pic>
        <p:nvPicPr>
          <p:cNvPr id="19" name="Imagem 1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6D0BD7C8-C3CB-DFC2-5DAB-CD4AB300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760" y="8080164"/>
            <a:ext cx="217805" cy="145203"/>
          </a:xfrm>
          <a:prstGeom prst="rect">
            <a:avLst/>
          </a:prstGeom>
        </p:spPr>
      </p:pic>
      <p:pic>
        <p:nvPicPr>
          <p:cNvPr id="21" name="Imagem 20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30E99095-0D54-A74B-F5E8-EF268233EB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660" y="8303896"/>
            <a:ext cx="217805" cy="145203"/>
          </a:xfrm>
          <a:prstGeom prst="rect">
            <a:avLst/>
          </a:prstGeom>
        </p:spPr>
      </p:pic>
      <p:pic>
        <p:nvPicPr>
          <p:cNvPr id="23" name="Imagem 22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50B62B0C-2164-0BF0-772B-F20C86EDE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30" y="8723366"/>
            <a:ext cx="217805" cy="145203"/>
          </a:xfrm>
          <a:prstGeom prst="rect">
            <a:avLst/>
          </a:prstGeom>
        </p:spPr>
      </p:pic>
      <p:pic>
        <p:nvPicPr>
          <p:cNvPr id="25" name="Imagem 24" descr="Uma imagem com Tipo de letra, texto, file, captura de ecrã&#10;&#10;Descrição gerada automaticamente">
            <a:extLst>
              <a:ext uri="{FF2B5EF4-FFF2-40B4-BE49-F238E27FC236}">
                <a16:creationId xmlns:a16="http://schemas.microsoft.com/office/drawing/2014/main" id="{0547F702-AA1B-31E9-CEDC-008062575F3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0" y="9036368"/>
            <a:ext cx="217805" cy="145203"/>
          </a:xfrm>
          <a:prstGeom prst="rect">
            <a:avLst/>
          </a:prstGeom>
        </p:spPr>
      </p:pic>
      <p:pic>
        <p:nvPicPr>
          <p:cNvPr id="27" name="Imagem 26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366C1FE4-1C5D-2891-47C8-CE3B8D499EE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780" y="8138160"/>
            <a:ext cx="217805" cy="145203"/>
          </a:xfrm>
          <a:prstGeom prst="rect">
            <a:avLst/>
          </a:prstGeom>
        </p:spPr>
      </p:pic>
      <p:pic>
        <p:nvPicPr>
          <p:cNvPr id="29" name="Imagem 2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4078F2CA-24B8-E718-8D4C-57B3E8BB6C3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350" y="9932247"/>
            <a:ext cx="217805" cy="145203"/>
          </a:xfrm>
          <a:prstGeom prst="rect">
            <a:avLst/>
          </a:prstGeom>
        </p:spPr>
      </p:pic>
      <p:pic>
        <p:nvPicPr>
          <p:cNvPr id="31" name="Imagem 30" descr="Uma imagem com Tipo de letra, texto, captura de ecrã, file&#10;&#10;Descrição gerada automaticamente">
            <a:extLst>
              <a:ext uri="{FF2B5EF4-FFF2-40B4-BE49-F238E27FC236}">
                <a16:creationId xmlns:a16="http://schemas.microsoft.com/office/drawing/2014/main" id="{AED6FC09-97BC-3D02-FF90-654D2F089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040" y="9445043"/>
            <a:ext cx="217805" cy="145203"/>
          </a:xfrm>
          <a:prstGeom prst="rect">
            <a:avLst/>
          </a:prstGeom>
        </p:spPr>
      </p:pic>
      <p:pic>
        <p:nvPicPr>
          <p:cNvPr id="33" name="Imagem 32" descr="Uma imagem com file, Saturação de cores, Gráficos, símbolo&#10;&#10;Descrição gerada automaticamente">
            <a:extLst>
              <a:ext uri="{FF2B5EF4-FFF2-40B4-BE49-F238E27FC236}">
                <a16:creationId xmlns:a16="http://schemas.microsoft.com/office/drawing/2014/main" id="{F7D21E8C-816A-A5EE-B699-3C18FFCE7A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167" y="9698355"/>
            <a:ext cx="169333" cy="169333"/>
          </a:xfrm>
          <a:prstGeom prst="rect">
            <a:avLst/>
          </a:prstGeom>
        </p:spPr>
      </p:pic>
      <p:pic>
        <p:nvPicPr>
          <p:cNvPr id="35" name="Imagem 34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9D2E972A-2A45-298C-A5BD-EFEBF57CBD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070" y="8567107"/>
            <a:ext cx="185147" cy="185147"/>
          </a:xfrm>
          <a:prstGeom prst="rect">
            <a:avLst/>
          </a:prstGeom>
        </p:spPr>
      </p:pic>
      <p:pic>
        <p:nvPicPr>
          <p:cNvPr id="36" name="Imagem 35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F5571F61-DC3F-FA47-9601-EC91026282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30" y="9176707"/>
            <a:ext cx="185147" cy="185147"/>
          </a:xfrm>
          <a:prstGeom prst="rect">
            <a:avLst/>
          </a:prstGeom>
        </p:spPr>
      </p:pic>
      <p:pic>
        <p:nvPicPr>
          <p:cNvPr id="37" name="Imagem 36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5400D444-7217-0386-0312-762A12876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640" y="8898577"/>
            <a:ext cx="185147" cy="185147"/>
          </a:xfrm>
          <a:prstGeom prst="rect">
            <a:avLst/>
          </a:prstGeom>
        </p:spPr>
      </p:pic>
      <p:pic>
        <p:nvPicPr>
          <p:cNvPr id="38" name="Imagem 37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3DB24186-2A19-80C9-021A-3C098170C8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550" y="8475667"/>
            <a:ext cx="185147" cy="185147"/>
          </a:xfrm>
          <a:prstGeom prst="rect">
            <a:avLst/>
          </a:prstGeom>
        </p:spPr>
      </p:pic>
      <p:pic>
        <p:nvPicPr>
          <p:cNvPr id="39" name="Imagem 38" descr="Uma imagem com círculo, Gráficos, clipart&#10;&#10;Descrição gerada automaticamente">
            <a:extLst>
              <a:ext uri="{FF2B5EF4-FFF2-40B4-BE49-F238E27FC236}">
                <a16:creationId xmlns:a16="http://schemas.microsoft.com/office/drawing/2014/main" id="{E9307250-BB9E-7139-EFB9-12A4F6E618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430" y="8445187"/>
            <a:ext cx="185147" cy="1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8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0</Words>
  <Application>Microsoft Office PowerPoint</Application>
  <PresentationFormat>Personalizados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Ratko Mladic</dc:creator>
  <cp:lastModifiedBy>Eduardo Lousinha</cp:lastModifiedBy>
  <cp:revision>1</cp:revision>
  <dcterms:created xsi:type="dcterms:W3CDTF">2024-07-16T18:40:29Z</dcterms:created>
  <dcterms:modified xsi:type="dcterms:W3CDTF">2024-07-18T12:46:40Z</dcterms:modified>
</cp:coreProperties>
</file>