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1206400" cy="219598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97" autoAdjust="0"/>
  </p:normalViewPr>
  <p:slideViewPr>
    <p:cSldViewPr snapToGrid="0">
      <p:cViewPr>
        <p:scale>
          <a:sx n="200" d="100"/>
          <a:sy n="200" d="100"/>
        </p:scale>
        <p:origin x="-38688" y="-9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9T09:35:23.128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0,'3692'1344,"-3687"-1342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9T09:32:24.286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0 244,'1142'-243,"-1145"244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9T09:33:04.841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0,'2291'121,"-2286"-121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9T09:33:46.810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1,'2037'864,"-2032"-862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3593900"/>
            <a:ext cx="38404800" cy="7645294"/>
          </a:xfrm>
        </p:spPr>
        <p:txBody>
          <a:bodyPr anchor="b"/>
          <a:lstStyle>
            <a:lvl1pPr algn="ctr">
              <a:defRPr sz="19213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1534026"/>
            <a:ext cx="38404800" cy="5301888"/>
          </a:xfrm>
        </p:spPr>
        <p:txBody>
          <a:bodyPr/>
          <a:lstStyle>
            <a:lvl1pPr marL="0" indent="0" algn="ctr">
              <a:buNone/>
              <a:defRPr sz="7685"/>
            </a:lvl1pPr>
            <a:lvl2pPr marL="1464000" indent="0" algn="ctr">
              <a:buNone/>
              <a:defRPr sz="6404"/>
            </a:lvl2pPr>
            <a:lvl3pPr marL="2928000" indent="0" algn="ctr">
              <a:buNone/>
              <a:defRPr sz="5764"/>
            </a:lvl3pPr>
            <a:lvl4pPr marL="4392000" indent="0" algn="ctr">
              <a:buNone/>
              <a:defRPr sz="5123"/>
            </a:lvl4pPr>
            <a:lvl5pPr marL="5856000" indent="0" algn="ctr">
              <a:buNone/>
              <a:defRPr sz="5123"/>
            </a:lvl5pPr>
            <a:lvl6pPr marL="7320001" indent="0" algn="ctr">
              <a:buNone/>
              <a:defRPr sz="5123"/>
            </a:lvl6pPr>
            <a:lvl7pPr marL="8784001" indent="0" algn="ctr">
              <a:buNone/>
              <a:defRPr sz="5123"/>
            </a:lvl7pPr>
            <a:lvl8pPr marL="10248001" indent="0" algn="ctr">
              <a:buNone/>
              <a:defRPr sz="5123"/>
            </a:lvl8pPr>
            <a:lvl9pPr marL="11712001" indent="0" algn="ctr">
              <a:buNone/>
              <a:defRPr sz="5123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29/07/2024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672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29/07/2024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055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169161"/>
            <a:ext cx="11041380" cy="1860999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169161"/>
            <a:ext cx="32484060" cy="1860999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29/07/2024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739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29/07/2024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500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5474725"/>
            <a:ext cx="44165520" cy="9134702"/>
          </a:xfrm>
        </p:spPr>
        <p:txBody>
          <a:bodyPr anchor="b"/>
          <a:lstStyle>
            <a:lvl1pPr>
              <a:defRPr sz="19213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4695845"/>
            <a:ext cx="44165520" cy="4803724"/>
          </a:xfrm>
        </p:spPr>
        <p:txBody>
          <a:bodyPr/>
          <a:lstStyle>
            <a:lvl1pPr marL="0" indent="0">
              <a:buNone/>
              <a:defRPr sz="7685">
                <a:solidFill>
                  <a:schemeClr val="tx1">
                    <a:tint val="82000"/>
                  </a:schemeClr>
                </a:solidFill>
              </a:defRPr>
            </a:lvl1pPr>
            <a:lvl2pPr marL="1464000" indent="0">
              <a:buNone/>
              <a:defRPr sz="6404">
                <a:solidFill>
                  <a:schemeClr val="tx1">
                    <a:tint val="82000"/>
                  </a:schemeClr>
                </a:solidFill>
              </a:defRPr>
            </a:lvl2pPr>
            <a:lvl3pPr marL="2928000" indent="0">
              <a:buNone/>
              <a:defRPr sz="5764">
                <a:solidFill>
                  <a:schemeClr val="tx1">
                    <a:tint val="82000"/>
                  </a:schemeClr>
                </a:solidFill>
              </a:defRPr>
            </a:lvl3pPr>
            <a:lvl4pPr marL="4392000" indent="0">
              <a:buNone/>
              <a:defRPr sz="5123">
                <a:solidFill>
                  <a:schemeClr val="tx1">
                    <a:tint val="82000"/>
                  </a:schemeClr>
                </a:solidFill>
              </a:defRPr>
            </a:lvl4pPr>
            <a:lvl5pPr marL="5856000" indent="0">
              <a:buNone/>
              <a:defRPr sz="5123">
                <a:solidFill>
                  <a:schemeClr val="tx1">
                    <a:tint val="82000"/>
                  </a:schemeClr>
                </a:solidFill>
              </a:defRPr>
            </a:lvl5pPr>
            <a:lvl6pPr marL="7320001" indent="0">
              <a:buNone/>
              <a:defRPr sz="5123">
                <a:solidFill>
                  <a:schemeClr val="tx1">
                    <a:tint val="82000"/>
                  </a:schemeClr>
                </a:solidFill>
              </a:defRPr>
            </a:lvl6pPr>
            <a:lvl7pPr marL="8784001" indent="0">
              <a:buNone/>
              <a:defRPr sz="5123">
                <a:solidFill>
                  <a:schemeClr val="tx1">
                    <a:tint val="82000"/>
                  </a:schemeClr>
                </a:solidFill>
              </a:defRPr>
            </a:lvl7pPr>
            <a:lvl8pPr marL="10248001" indent="0">
              <a:buNone/>
              <a:defRPr sz="5123">
                <a:solidFill>
                  <a:schemeClr val="tx1">
                    <a:tint val="82000"/>
                  </a:schemeClr>
                </a:solidFill>
              </a:defRPr>
            </a:lvl8pPr>
            <a:lvl9pPr marL="11712001" indent="0">
              <a:buNone/>
              <a:defRPr sz="512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29/07/2024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36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5845804"/>
            <a:ext cx="21762720" cy="1393334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5845804"/>
            <a:ext cx="21762720" cy="1393334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29/07/2024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98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169162"/>
            <a:ext cx="44165520" cy="4244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5383224"/>
            <a:ext cx="21662705" cy="2638235"/>
          </a:xfrm>
        </p:spPr>
        <p:txBody>
          <a:bodyPr anchor="b"/>
          <a:lstStyle>
            <a:lvl1pPr marL="0" indent="0">
              <a:buNone/>
              <a:defRPr sz="7685" b="1"/>
            </a:lvl1pPr>
            <a:lvl2pPr marL="1464000" indent="0">
              <a:buNone/>
              <a:defRPr sz="6404" b="1"/>
            </a:lvl2pPr>
            <a:lvl3pPr marL="2928000" indent="0">
              <a:buNone/>
              <a:defRPr sz="5764" b="1"/>
            </a:lvl3pPr>
            <a:lvl4pPr marL="4392000" indent="0">
              <a:buNone/>
              <a:defRPr sz="5123" b="1"/>
            </a:lvl4pPr>
            <a:lvl5pPr marL="5856000" indent="0">
              <a:buNone/>
              <a:defRPr sz="5123" b="1"/>
            </a:lvl5pPr>
            <a:lvl6pPr marL="7320001" indent="0">
              <a:buNone/>
              <a:defRPr sz="5123" b="1"/>
            </a:lvl6pPr>
            <a:lvl7pPr marL="8784001" indent="0">
              <a:buNone/>
              <a:defRPr sz="5123" b="1"/>
            </a:lvl7pPr>
            <a:lvl8pPr marL="10248001" indent="0">
              <a:buNone/>
              <a:defRPr sz="5123" b="1"/>
            </a:lvl8pPr>
            <a:lvl9pPr marL="11712001" indent="0">
              <a:buNone/>
              <a:defRPr sz="5123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8021459"/>
            <a:ext cx="21662705" cy="1179835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5383224"/>
            <a:ext cx="21769390" cy="2638235"/>
          </a:xfrm>
        </p:spPr>
        <p:txBody>
          <a:bodyPr anchor="b"/>
          <a:lstStyle>
            <a:lvl1pPr marL="0" indent="0">
              <a:buNone/>
              <a:defRPr sz="7685" b="1"/>
            </a:lvl1pPr>
            <a:lvl2pPr marL="1464000" indent="0">
              <a:buNone/>
              <a:defRPr sz="6404" b="1"/>
            </a:lvl2pPr>
            <a:lvl3pPr marL="2928000" indent="0">
              <a:buNone/>
              <a:defRPr sz="5764" b="1"/>
            </a:lvl3pPr>
            <a:lvl4pPr marL="4392000" indent="0">
              <a:buNone/>
              <a:defRPr sz="5123" b="1"/>
            </a:lvl4pPr>
            <a:lvl5pPr marL="5856000" indent="0">
              <a:buNone/>
              <a:defRPr sz="5123" b="1"/>
            </a:lvl5pPr>
            <a:lvl6pPr marL="7320001" indent="0">
              <a:buNone/>
              <a:defRPr sz="5123" b="1"/>
            </a:lvl6pPr>
            <a:lvl7pPr marL="8784001" indent="0">
              <a:buNone/>
              <a:defRPr sz="5123" b="1"/>
            </a:lvl7pPr>
            <a:lvl8pPr marL="10248001" indent="0">
              <a:buNone/>
              <a:defRPr sz="5123" b="1"/>
            </a:lvl8pPr>
            <a:lvl9pPr marL="11712001" indent="0">
              <a:buNone/>
              <a:defRPr sz="5123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8021459"/>
            <a:ext cx="21769390" cy="1179835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29/07/2024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700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29/07/2024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099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29/07/2024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602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463992"/>
            <a:ext cx="16515395" cy="5123974"/>
          </a:xfrm>
        </p:spPr>
        <p:txBody>
          <a:bodyPr anchor="b"/>
          <a:lstStyle>
            <a:lvl1pPr>
              <a:defRPr sz="10247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3161819"/>
            <a:ext cx="25923240" cy="15605754"/>
          </a:xfrm>
        </p:spPr>
        <p:txBody>
          <a:bodyPr/>
          <a:lstStyle>
            <a:lvl1pPr>
              <a:defRPr sz="10247"/>
            </a:lvl1pPr>
            <a:lvl2pPr>
              <a:defRPr sz="8966"/>
            </a:lvl2pPr>
            <a:lvl3pPr>
              <a:defRPr sz="7685"/>
            </a:lvl3pPr>
            <a:lvl4pPr>
              <a:defRPr sz="6404"/>
            </a:lvl4pPr>
            <a:lvl5pPr>
              <a:defRPr sz="6404"/>
            </a:lvl5pPr>
            <a:lvl6pPr>
              <a:defRPr sz="6404"/>
            </a:lvl6pPr>
            <a:lvl7pPr>
              <a:defRPr sz="6404"/>
            </a:lvl7pPr>
            <a:lvl8pPr>
              <a:defRPr sz="6404"/>
            </a:lvl8pPr>
            <a:lvl9pPr>
              <a:defRPr sz="6404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6587966"/>
            <a:ext cx="16515395" cy="12205023"/>
          </a:xfrm>
        </p:spPr>
        <p:txBody>
          <a:bodyPr/>
          <a:lstStyle>
            <a:lvl1pPr marL="0" indent="0">
              <a:buNone/>
              <a:defRPr sz="5123"/>
            </a:lvl1pPr>
            <a:lvl2pPr marL="1464000" indent="0">
              <a:buNone/>
              <a:defRPr sz="4483"/>
            </a:lvl2pPr>
            <a:lvl3pPr marL="2928000" indent="0">
              <a:buNone/>
              <a:defRPr sz="3843"/>
            </a:lvl3pPr>
            <a:lvl4pPr marL="4392000" indent="0">
              <a:buNone/>
              <a:defRPr sz="3202"/>
            </a:lvl4pPr>
            <a:lvl5pPr marL="5856000" indent="0">
              <a:buNone/>
              <a:defRPr sz="3202"/>
            </a:lvl5pPr>
            <a:lvl6pPr marL="7320001" indent="0">
              <a:buNone/>
              <a:defRPr sz="3202"/>
            </a:lvl6pPr>
            <a:lvl7pPr marL="8784001" indent="0">
              <a:buNone/>
              <a:defRPr sz="3202"/>
            </a:lvl7pPr>
            <a:lvl8pPr marL="10248001" indent="0">
              <a:buNone/>
              <a:defRPr sz="3202"/>
            </a:lvl8pPr>
            <a:lvl9pPr marL="11712001" indent="0">
              <a:buNone/>
              <a:defRPr sz="3202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29/07/2024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956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463992"/>
            <a:ext cx="16515395" cy="5123974"/>
          </a:xfrm>
        </p:spPr>
        <p:txBody>
          <a:bodyPr anchor="b"/>
          <a:lstStyle>
            <a:lvl1pPr>
              <a:defRPr sz="10247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3161819"/>
            <a:ext cx="25923240" cy="15605754"/>
          </a:xfrm>
        </p:spPr>
        <p:txBody>
          <a:bodyPr anchor="t"/>
          <a:lstStyle>
            <a:lvl1pPr marL="0" indent="0">
              <a:buNone/>
              <a:defRPr sz="10247"/>
            </a:lvl1pPr>
            <a:lvl2pPr marL="1464000" indent="0">
              <a:buNone/>
              <a:defRPr sz="8966"/>
            </a:lvl2pPr>
            <a:lvl3pPr marL="2928000" indent="0">
              <a:buNone/>
              <a:defRPr sz="7685"/>
            </a:lvl3pPr>
            <a:lvl4pPr marL="4392000" indent="0">
              <a:buNone/>
              <a:defRPr sz="6404"/>
            </a:lvl4pPr>
            <a:lvl5pPr marL="5856000" indent="0">
              <a:buNone/>
              <a:defRPr sz="6404"/>
            </a:lvl5pPr>
            <a:lvl6pPr marL="7320001" indent="0">
              <a:buNone/>
              <a:defRPr sz="6404"/>
            </a:lvl6pPr>
            <a:lvl7pPr marL="8784001" indent="0">
              <a:buNone/>
              <a:defRPr sz="6404"/>
            </a:lvl7pPr>
            <a:lvl8pPr marL="10248001" indent="0">
              <a:buNone/>
              <a:defRPr sz="6404"/>
            </a:lvl8pPr>
            <a:lvl9pPr marL="11712001" indent="0">
              <a:buNone/>
              <a:defRPr sz="6404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6587966"/>
            <a:ext cx="16515395" cy="12205023"/>
          </a:xfrm>
        </p:spPr>
        <p:txBody>
          <a:bodyPr/>
          <a:lstStyle>
            <a:lvl1pPr marL="0" indent="0">
              <a:buNone/>
              <a:defRPr sz="5123"/>
            </a:lvl1pPr>
            <a:lvl2pPr marL="1464000" indent="0">
              <a:buNone/>
              <a:defRPr sz="4483"/>
            </a:lvl2pPr>
            <a:lvl3pPr marL="2928000" indent="0">
              <a:buNone/>
              <a:defRPr sz="3843"/>
            </a:lvl3pPr>
            <a:lvl4pPr marL="4392000" indent="0">
              <a:buNone/>
              <a:defRPr sz="3202"/>
            </a:lvl4pPr>
            <a:lvl5pPr marL="5856000" indent="0">
              <a:buNone/>
              <a:defRPr sz="3202"/>
            </a:lvl5pPr>
            <a:lvl6pPr marL="7320001" indent="0">
              <a:buNone/>
              <a:defRPr sz="3202"/>
            </a:lvl6pPr>
            <a:lvl7pPr marL="8784001" indent="0">
              <a:buNone/>
              <a:defRPr sz="3202"/>
            </a:lvl7pPr>
            <a:lvl8pPr marL="10248001" indent="0">
              <a:buNone/>
              <a:defRPr sz="3202"/>
            </a:lvl8pPr>
            <a:lvl9pPr marL="11712001" indent="0">
              <a:buNone/>
              <a:defRPr sz="3202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29/07/2024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554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169162"/>
            <a:ext cx="44165520" cy="4244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5845804"/>
            <a:ext cx="44165520" cy="1393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0353564"/>
            <a:ext cx="11521440" cy="1169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B6F7C4-AD64-4671-948E-5D20A1C484C6}" type="datetimeFigureOut">
              <a:rPr lang="pt-PT" smtClean="0"/>
              <a:t>29/07/2024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0353564"/>
            <a:ext cx="17282160" cy="1169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0353564"/>
            <a:ext cx="11521440" cy="1169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018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8000" rtl="0" eaLnBrk="1" latinLnBrk="0" hangingPunct="1">
        <a:lnSpc>
          <a:spcPct val="90000"/>
        </a:lnSpc>
        <a:spcBef>
          <a:spcPct val="0"/>
        </a:spcBef>
        <a:buNone/>
        <a:defRPr sz="140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2000" indent="-732000" algn="l" defTabSz="2928000" rtl="0" eaLnBrk="1" latinLnBrk="0" hangingPunct="1">
        <a:lnSpc>
          <a:spcPct val="90000"/>
        </a:lnSpc>
        <a:spcBef>
          <a:spcPts val="3202"/>
        </a:spcBef>
        <a:buFont typeface="Arial" panose="020B0604020202020204" pitchFamily="34" charset="0"/>
        <a:buChar char="•"/>
        <a:defRPr sz="8966" kern="1200">
          <a:solidFill>
            <a:schemeClr val="tx1"/>
          </a:solidFill>
          <a:latin typeface="+mn-lt"/>
          <a:ea typeface="+mn-ea"/>
          <a:cs typeface="+mn-cs"/>
        </a:defRPr>
      </a:lvl1pPr>
      <a:lvl2pPr marL="2196000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7685" kern="1200">
          <a:solidFill>
            <a:schemeClr val="tx1"/>
          </a:solidFill>
          <a:latin typeface="+mn-lt"/>
          <a:ea typeface="+mn-ea"/>
          <a:cs typeface="+mn-cs"/>
        </a:defRPr>
      </a:lvl2pPr>
      <a:lvl3pPr marL="3660000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6404" kern="1200">
          <a:solidFill>
            <a:schemeClr val="tx1"/>
          </a:solidFill>
          <a:latin typeface="+mn-lt"/>
          <a:ea typeface="+mn-ea"/>
          <a:cs typeface="+mn-cs"/>
        </a:defRPr>
      </a:lvl3pPr>
      <a:lvl4pPr marL="5124000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4pPr>
      <a:lvl5pPr marL="6588001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5pPr>
      <a:lvl6pPr marL="8052001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6pPr>
      <a:lvl7pPr marL="9516001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7pPr>
      <a:lvl8pPr marL="10980001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8pPr>
      <a:lvl9pPr marL="12444001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1pPr>
      <a:lvl2pPr marL="1464000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2pPr>
      <a:lvl3pPr marL="2928000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3pPr>
      <a:lvl4pPr marL="4392000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4pPr>
      <a:lvl5pPr marL="5856000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5pPr>
      <a:lvl6pPr marL="7320001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6pPr>
      <a:lvl7pPr marL="8784001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7pPr>
      <a:lvl8pPr marL="10248001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8pPr>
      <a:lvl9pPr marL="11712001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customXml" Target="../ink/ink1.xml"/><Relationship Id="rId21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customXml" Target="../ink/ink3.xml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18.png"/><Relationship Id="rId10" Type="http://schemas.openxmlformats.org/officeDocument/2006/relationships/image" Target="../media/image8.png"/><Relationship Id="rId19" Type="http://schemas.openxmlformats.org/officeDocument/2006/relationships/customXml" Target="../ink/ink4.xm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customXml" Target="../ink/ink2.xml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Uma imagem com mapa, atlas, texto&#10;&#10;Descrição gerada automaticamente">
            <a:extLst>
              <a:ext uri="{FF2B5EF4-FFF2-40B4-BE49-F238E27FC236}">
                <a16:creationId xmlns:a16="http://schemas.microsoft.com/office/drawing/2014/main" id="{EE1D9CCC-C50E-24EE-40AF-65AA704F4C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2559"/>
            <a:ext cx="51206400" cy="196947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615BB12F-32A9-E871-6859-B6E441A60999}"/>
                  </a:ext>
                </a:extLst>
              </p14:cNvPr>
              <p14:cNvContentPartPr/>
              <p14:nvPr/>
            </p14:nvContentPartPr>
            <p14:xfrm>
              <a:off x="33320021" y="8401024"/>
              <a:ext cx="1331280" cy="484920"/>
            </p14:xfrm>
          </p:contentPart>
        </mc:Choice>
        <mc:Fallback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615BB12F-32A9-E871-6859-B6E441A609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13901" y="8394904"/>
                <a:ext cx="1343520" cy="49716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Imagem 18" descr="Uma imagem com texto, Tipo de letra, file, captura de ecrã&#10;&#10;Descrição gerada automaticamente">
            <a:extLst>
              <a:ext uri="{FF2B5EF4-FFF2-40B4-BE49-F238E27FC236}">
                <a16:creationId xmlns:a16="http://schemas.microsoft.com/office/drawing/2014/main" id="{6D0BD7C8-C3CB-DFC2-5DAB-CD4AB300A99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760" y="8080164"/>
            <a:ext cx="217805" cy="145203"/>
          </a:xfrm>
          <a:prstGeom prst="rect">
            <a:avLst/>
          </a:prstGeom>
        </p:spPr>
      </p:pic>
      <p:pic>
        <p:nvPicPr>
          <p:cNvPr id="21" name="Imagem 20" descr="Uma imagem com texto, Tipo de letra, file, captura de ecrã&#10;&#10;Descrição gerada automaticamente">
            <a:extLst>
              <a:ext uri="{FF2B5EF4-FFF2-40B4-BE49-F238E27FC236}">
                <a16:creationId xmlns:a16="http://schemas.microsoft.com/office/drawing/2014/main" id="{30E99095-0D54-A74B-F5E8-EF268233EBE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1660" y="8303896"/>
            <a:ext cx="217805" cy="145203"/>
          </a:xfrm>
          <a:prstGeom prst="rect">
            <a:avLst/>
          </a:prstGeom>
        </p:spPr>
      </p:pic>
      <p:pic>
        <p:nvPicPr>
          <p:cNvPr id="23" name="Imagem 22" descr="Uma imagem com Tipo de letra, texto, captura de ecrã, file&#10;&#10;Descrição gerada automaticamente">
            <a:extLst>
              <a:ext uri="{FF2B5EF4-FFF2-40B4-BE49-F238E27FC236}">
                <a16:creationId xmlns:a16="http://schemas.microsoft.com/office/drawing/2014/main" id="{50B62B0C-2164-0BF0-772B-F20C86EDE8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5230" y="8723366"/>
            <a:ext cx="217805" cy="145203"/>
          </a:xfrm>
          <a:prstGeom prst="rect">
            <a:avLst/>
          </a:prstGeom>
        </p:spPr>
      </p:pic>
      <p:pic>
        <p:nvPicPr>
          <p:cNvPr id="25" name="Imagem 24" descr="Uma imagem com Tipo de letra, texto, file, captura de ecrã&#10;&#10;Descrição gerada automaticamente">
            <a:extLst>
              <a:ext uri="{FF2B5EF4-FFF2-40B4-BE49-F238E27FC236}">
                <a16:creationId xmlns:a16="http://schemas.microsoft.com/office/drawing/2014/main" id="{0547F702-AA1B-31E9-CEDC-008062575F3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3350" y="9036368"/>
            <a:ext cx="217805" cy="145203"/>
          </a:xfrm>
          <a:prstGeom prst="rect">
            <a:avLst/>
          </a:prstGeom>
        </p:spPr>
      </p:pic>
      <p:pic>
        <p:nvPicPr>
          <p:cNvPr id="27" name="Imagem 26" descr="Uma imagem com Tipo de letra, texto, captura de ecrã, file&#10;&#10;Descrição gerada automaticamente">
            <a:extLst>
              <a:ext uri="{FF2B5EF4-FFF2-40B4-BE49-F238E27FC236}">
                <a16:creationId xmlns:a16="http://schemas.microsoft.com/office/drawing/2014/main" id="{366C1FE4-1C5D-2891-47C8-CE3B8D499EED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780" y="8138160"/>
            <a:ext cx="217805" cy="145203"/>
          </a:xfrm>
          <a:prstGeom prst="rect">
            <a:avLst/>
          </a:prstGeom>
        </p:spPr>
      </p:pic>
      <p:pic>
        <p:nvPicPr>
          <p:cNvPr id="29" name="Imagem 28" descr="Uma imagem com texto, Tipo de letra, file, captura de ecrã&#10;&#10;Descrição gerada automaticamente">
            <a:extLst>
              <a:ext uri="{FF2B5EF4-FFF2-40B4-BE49-F238E27FC236}">
                <a16:creationId xmlns:a16="http://schemas.microsoft.com/office/drawing/2014/main" id="{4078F2CA-24B8-E718-8D4C-57B3E8BB6C3B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2350" y="9932247"/>
            <a:ext cx="217805" cy="145203"/>
          </a:xfrm>
          <a:prstGeom prst="rect">
            <a:avLst/>
          </a:prstGeom>
        </p:spPr>
      </p:pic>
      <p:pic>
        <p:nvPicPr>
          <p:cNvPr id="31" name="Imagem 30" descr="Uma imagem com Tipo de letra, texto, captura de ecrã, file&#10;&#10;Descrição gerada automaticamente">
            <a:extLst>
              <a:ext uri="{FF2B5EF4-FFF2-40B4-BE49-F238E27FC236}">
                <a16:creationId xmlns:a16="http://schemas.microsoft.com/office/drawing/2014/main" id="{AED6FC09-97BC-3D02-FF90-654D2F089690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4040" y="9445043"/>
            <a:ext cx="217805" cy="145203"/>
          </a:xfrm>
          <a:prstGeom prst="rect">
            <a:avLst/>
          </a:prstGeom>
        </p:spPr>
      </p:pic>
      <p:pic>
        <p:nvPicPr>
          <p:cNvPr id="33" name="Imagem 32" descr="Uma imagem com file, Saturação de cores, Gráficos, símbolo&#10;&#10;Descrição gerada automaticamente">
            <a:extLst>
              <a:ext uri="{FF2B5EF4-FFF2-40B4-BE49-F238E27FC236}">
                <a16:creationId xmlns:a16="http://schemas.microsoft.com/office/drawing/2014/main" id="{F7D21E8C-816A-A5EE-B699-3C18FFCE7A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4167" y="9698355"/>
            <a:ext cx="169333" cy="169333"/>
          </a:xfrm>
          <a:prstGeom prst="rect">
            <a:avLst/>
          </a:prstGeom>
        </p:spPr>
      </p:pic>
      <p:pic>
        <p:nvPicPr>
          <p:cNvPr id="35" name="Imagem 34" descr="Uma imagem com círculo, Gráficos, clipart&#10;&#10;Descrição gerada automaticamente">
            <a:extLst>
              <a:ext uri="{FF2B5EF4-FFF2-40B4-BE49-F238E27FC236}">
                <a16:creationId xmlns:a16="http://schemas.microsoft.com/office/drawing/2014/main" id="{9D2E972A-2A45-298C-A5BD-EFEBF57CBD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3835" y="8557787"/>
            <a:ext cx="185147" cy="185147"/>
          </a:xfrm>
          <a:prstGeom prst="rect">
            <a:avLst/>
          </a:prstGeom>
        </p:spPr>
      </p:pic>
      <p:pic>
        <p:nvPicPr>
          <p:cNvPr id="36" name="Imagem 35" descr="Uma imagem com círculo, Gráficos, clipart&#10;&#10;Descrição gerada automaticamente">
            <a:extLst>
              <a:ext uri="{FF2B5EF4-FFF2-40B4-BE49-F238E27FC236}">
                <a16:creationId xmlns:a16="http://schemas.microsoft.com/office/drawing/2014/main" id="{F5571F61-DC3F-FA47-9601-EC91026282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6730" y="9176707"/>
            <a:ext cx="185147" cy="185147"/>
          </a:xfrm>
          <a:prstGeom prst="rect">
            <a:avLst/>
          </a:prstGeom>
        </p:spPr>
      </p:pic>
      <p:pic>
        <p:nvPicPr>
          <p:cNvPr id="37" name="Imagem 36" descr="Uma imagem com círculo, Gráficos, clipart&#10;&#10;Descrição gerada automaticamente">
            <a:extLst>
              <a:ext uri="{FF2B5EF4-FFF2-40B4-BE49-F238E27FC236}">
                <a16:creationId xmlns:a16="http://schemas.microsoft.com/office/drawing/2014/main" id="{5400D444-7217-0386-0312-762A128760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9640" y="8898577"/>
            <a:ext cx="185147" cy="185147"/>
          </a:xfrm>
          <a:prstGeom prst="rect">
            <a:avLst/>
          </a:prstGeom>
        </p:spPr>
      </p:pic>
      <p:pic>
        <p:nvPicPr>
          <p:cNvPr id="38" name="Imagem 37" descr="Uma imagem com círculo, Gráficos, clipart&#10;&#10;Descrição gerada automaticamente">
            <a:extLst>
              <a:ext uri="{FF2B5EF4-FFF2-40B4-BE49-F238E27FC236}">
                <a16:creationId xmlns:a16="http://schemas.microsoft.com/office/drawing/2014/main" id="{3DB24186-2A19-80C9-021A-3C098170C8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0550" y="8475667"/>
            <a:ext cx="185147" cy="185147"/>
          </a:xfrm>
          <a:prstGeom prst="rect">
            <a:avLst/>
          </a:prstGeom>
        </p:spPr>
      </p:pic>
      <p:pic>
        <p:nvPicPr>
          <p:cNvPr id="39" name="Imagem 38" descr="Uma imagem com círculo, Gráficos, clipart&#10;&#10;Descrição gerada automaticamente">
            <a:extLst>
              <a:ext uri="{FF2B5EF4-FFF2-40B4-BE49-F238E27FC236}">
                <a16:creationId xmlns:a16="http://schemas.microsoft.com/office/drawing/2014/main" id="{E9307250-BB9E-7139-EFB9-12A4F6E618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4430" y="8445187"/>
            <a:ext cx="185147" cy="18514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850D7D04-8963-742D-B32D-6CC2F97C3AA6}"/>
                  </a:ext>
                </a:extLst>
              </p14:cNvPr>
              <p14:cNvContentPartPr/>
              <p14:nvPr/>
            </p14:nvContentPartPr>
            <p14:xfrm>
              <a:off x="32917433" y="8399363"/>
              <a:ext cx="411480" cy="87840"/>
            </p14:xfrm>
          </p:contentPart>
        </mc:Choice>
        <mc:Fallback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850D7D04-8963-742D-B32D-6CC2F97C3AA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911313" y="8393243"/>
                <a:ext cx="423720" cy="1000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m 4" descr="Uma imagem com Tipo de letra, file, captura de ecrã, símbolo&#10;&#10;Descrição gerada automaticamente">
            <a:extLst>
              <a:ext uri="{FF2B5EF4-FFF2-40B4-BE49-F238E27FC236}">
                <a16:creationId xmlns:a16="http://schemas.microsoft.com/office/drawing/2014/main" id="{AAAE4124-06C5-7CC7-9D04-43D34DB06B9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0321" y="8416347"/>
            <a:ext cx="217805" cy="1452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D0B66D86-54F5-7F0B-9FB8-2FCF9AE8B0E0}"/>
                  </a:ext>
                </a:extLst>
              </p14:cNvPr>
              <p14:cNvContentPartPr/>
              <p14:nvPr/>
            </p14:nvContentPartPr>
            <p14:xfrm>
              <a:off x="33315953" y="8397563"/>
              <a:ext cx="826920" cy="43560"/>
            </p14:xfrm>
          </p:contentPart>
        </mc:Choice>
        <mc:Fallback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D0B66D86-54F5-7F0B-9FB8-2FCF9AE8B0E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309833" y="8391443"/>
                <a:ext cx="83916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21204EAB-6F95-4C59-F832-85844270BEFF}"/>
                  </a:ext>
                </a:extLst>
              </p14:cNvPr>
              <p14:cNvContentPartPr/>
              <p14:nvPr/>
            </p14:nvContentPartPr>
            <p14:xfrm>
              <a:off x="33317033" y="8395403"/>
              <a:ext cx="735480" cy="312480"/>
            </p14:xfrm>
          </p:contentPart>
        </mc:Choice>
        <mc:Fallback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21204EAB-6F95-4C59-F832-85844270BEF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3310913" y="8389283"/>
                <a:ext cx="747720" cy="32472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agem 8" descr="Uma imagem com Tipo de letra, file, captura de ecrã, símbolo&#10;&#10;Descrição gerada automaticamente">
            <a:extLst>
              <a:ext uri="{FF2B5EF4-FFF2-40B4-BE49-F238E27FC236}">
                <a16:creationId xmlns:a16="http://schemas.microsoft.com/office/drawing/2014/main" id="{82539241-08EE-D857-0DE1-322196C6250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7585" y="8372585"/>
            <a:ext cx="217805" cy="145203"/>
          </a:xfrm>
          <a:prstGeom prst="rect">
            <a:avLst/>
          </a:prstGeom>
        </p:spPr>
      </p:pic>
      <p:pic>
        <p:nvPicPr>
          <p:cNvPr id="17" name="Imagem 16" descr="Uma imagem com Tipo de letra, file, captura de ecrã, texto&#10;&#10;Descrição gerada automaticamente">
            <a:extLst>
              <a:ext uri="{FF2B5EF4-FFF2-40B4-BE49-F238E27FC236}">
                <a16:creationId xmlns:a16="http://schemas.microsoft.com/office/drawing/2014/main" id="{15630099-76B4-3F67-584D-80958577ECB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9899" y="8330464"/>
            <a:ext cx="217805" cy="145203"/>
          </a:xfrm>
          <a:prstGeom prst="rect">
            <a:avLst/>
          </a:prstGeom>
        </p:spPr>
      </p:pic>
      <p:pic>
        <p:nvPicPr>
          <p:cNvPr id="7" name="Imagem 6" descr="Uma imagem com Tipo de letra, captura de ecrã, file, texto&#10;&#10;Descrição gerada automaticamente">
            <a:extLst>
              <a:ext uri="{FF2B5EF4-FFF2-40B4-BE49-F238E27FC236}">
                <a16:creationId xmlns:a16="http://schemas.microsoft.com/office/drawing/2014/main" id="{8C412808-89AB-74D1-9C94-D2342ECBC98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1196" y="8801592"/>
            <a:ext cx="217805" cy="145203"/>
          </a:xfrm>
          <a:prstGeom prst="rect">
            <a:avLst/>
          </a:prstGeom>
        </p:spPr>
      </p:pic>
      <p:pic>
        <p:nvPicPr>
          <p:cNvPr id="3" name="Imagem 2" descr="Uma imagem com Tipo de letra, file, captura de ecrã, texto&#10;&#10;Descrição gerada automaticamente">
            <a:extLst>
              <a:ext uri="{FF2B5EF4-FFF2-40B4-BE49-F238E27FC236}">
                <a16:creationId xmlns:a16="http://schemas.microsoft.com/office/drawing/2014/main" id="{9D4C5769-7A92-C8FB-39C7-430D0A86844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490" y="8686421"/>
            <a:ext cx="217805" cy="14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485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</TotalTime>
  <Words>0</Words>
  <Application>Microsoft Office PowerPoint</Application>
  <PresentationFormat>Personalizados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Ratko Mladic</dc:creator>
  <cp:lastModifiedBy>Eduardo Lousinha</cp:lastModifiedBy>
  <cp:revision>2</cp:revision>
  <dcterms:created xsi:type="dcterms:W3CDTF">2024-07-16T18:40:29Z</dcterms:created>
  <dcterms:modified xsi:type="dcterms:W3CDTF">2024-07-29T09:36:28Z</dcterms:modified>
</cp:coreProperties>
</file>