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7559675" cx="106918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03883e7_0_15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38703883e7_0_15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03883e7_0_23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38703883e7_0_23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4"/>
              <a:buFont typeface="Calibri"/>
              <a:buNone/>
              <a:defRPr sz="661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1pPr>
            <a:lvl2pPr lvl="1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sz="2205"/>
            </a:lvl2pPr>
            <a:lvl3pPr lvl="2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3pPr>
            <a:lvl4pPr lvl="3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4pPr>
            <a:lvl5pPr lvl="4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7634" y="-200158"/>
            <a:ext cx="4796544" cy="9221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600802" y="2453010"/>
            <a:ext cx="6406475" cy="2305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923135" y="214411"/>
            <a:ext cx="6406475" cy="6782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 e conteúdo">
  <p:cSld name="2_Título e conteúd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9494" y="1884671"/>
            <a:ext cx="9221689" cy="31446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4"/>
              <a:buFont typeface="Calibri"/>
              <a:buNone/>
              <a:defRPr sz="661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9494" y="5059035"/>
            <a:ext cx="9221689" cy="1653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2205"/>
              <a:buNone/>
              <a:defRPr sz="220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984"/>
              <a:buNone/>
              <a:defRPr sz="198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35062" y="2012414"/>
            <a:ext cx="4544021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5412730" y="2012414"/>
            <a:ext cx="4544021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36455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36456" y="1853171"/>
            <a:ext cx="4523137" cy="9082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b="1" sz="2205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736456" y="2761381"/>
            <a:ext cx="4523137" cy="4061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5412731" y="1853171"/>
            <a:ext cx="4545413" cy="9082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b="1" sz="2205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5412731" y="2761381"/>
            <a:ext cx="4545413" cy="4061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736455" y="503978"/>
            <a:ext cx="3448388" cy="1763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Calibri"/>
              <a:buNone/>
              <a:defRPr sz="352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45413" y="1088455"/>
            <a:ext cx="5412730" cy="5372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2564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527"/>
              <a:buChar char="•"/>
              <a:defRPr sz="3527"/>
            </a:lvl1pPr>
            <a:lvl2pPr indent="-424561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86"/>
              <a:buChar char="•"/>
              <a:defRPr sz="3086"/>
            </a:lvl2pPr>
            <a:lvl3pPr indent="-39662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Char char="•"/>
              <a:defRPr sz="2646"/>
            </a:lvl3pPr>
            <a:lvl4pPr indent="-368617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4pPr>
            <a:lvl5pPr indent="-368617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5pPr>
            <a:lvl6pPr indent="-368617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6pPr>
            <a:lvl7pPr indent="-368617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7pPr>
            <a:lvl8pPr indent="-368617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8pPr>
            <a:lvl9pPr indent="-368617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736455" y="2267902"/>
            <a:ext cx="3448388" cy="420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736455" y="503978"/>
            <a:ext cx="3448388" cy="1763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Calibri"/>
              <a:buNone/>
              <a:defRPr sz="352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4545413" y="1088455"/>
            <a:ext cx="5412730" cy="537226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736455" y="2267902"/>
            <a:ext cx="3448388" cy="420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9A17">
                <a:alpha val="69803"/>
              </a:srgbClr>
            </a:gs>
            <a:gs pos="38000">
              <a:srgbClr val="009A17">
                <a:alpha val="69803"/>
              </a:srgbClr>
            </a:gs>
            <a:gs pos="50000">
              <a:srgbClr val="4A7E58"/>
            </a:gs>
            <a:gs pos="62000">
              <a:srgbClr val="32553B"/>
            </a:gs>
            <a:gs pos="100000">
              <a:srgbClr val="32553B"/>
            </a:gs>
          </a:gsLst>
          <a:lin ang="189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50"/>
              <a:buFont typeface="Calibri"/>
              <a:buNone/>
              <a:defRPr b="0" i="0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4561" lvl="0" marL="457200" marR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086"/>
              <a:buFont typeface="Arial"/>
              <a:buChar char="•"/>
              <a:defRPr b="0" i="0" sz="3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621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Char char="•"/>
              <a:defRPr b="0" i="0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617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4583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4583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83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83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84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84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gIEbsdSTlys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826011" y="1443623"/>
            <a:ext cx="9512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4000"/>
              <a:buFont typeface="Calibri"/>
              <a:buNone/>
            </a:pPr>
            <a:r>
              <a:rPr lang="pt-BR" sz="4000">
                <a:solidFill>
                  <a:srgbClr val="4A7E58"/>
                </a:solidFill>
              </a:rPr>
              <a:t>Trabalho de Criação de Modelos e Cena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2410126" y="3391829"/>
            <a:ext cx="63438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ct val="100000"/>
              <a:buNone/>
            </a:pPr>
            <a:r>
              <a:rPr lang="pt-BR" sz="2600">
                <a:solidFill>
                  <a:srgbClr val="4A7E58"/>
                </a:solidFill>
              </a:rPr>
              <a:t>Discentes: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4A7E58"/>
              </a:buClr>
              <a:buSzPct val="100000"/>
              <a:buNone/>
            </a:pPr>
            <a:r>
              <a:rPr lang="pt-BR" sz="2600">
                <a:solidFill>
                  <a:srgbClr val="4A7E58"/>
                </a:solidFill>
              </a:rPr>
              <a:t> 202040602006 – Breno Wendel Pinheiro de Araujo.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4A7E58"/>
              </a:buClr>
              <a:buSzPct val="100000"/>
              <a:buNone/>
            </a:pPr>
            <a:r>
              <a:rPr lang="pt-BR" sz="2600">
                <a:solidFill>
                  <a:srgbClr val="4A7E58"/>
                </a:solidFill>
              </a:rPr>
              <a:t> 202040602011 – Eduardo de Medeiros Diniz.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4A7E58"/>
              </a:buClr>
              <a:buSzPct val="100000"/>
              <a:buNone/>
            </a:pPr>
            <a:r>
              <a:rPr lang="pt-BR" sz="2600">
                <a:solidFill>
                  <a:srgbClr val="4A7E58"/>
                </a:solidFill>
              </a:rPr>
              <a:t>202040602030 – Samuel Garcia Feitosa Conceição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 flipH="1">
            <a:off x="9381355" y="0"/>
            <a:ext cx="1310457" cy="7559675"/>
          </a:xfrm>
          <a:prstGeom prst="rect">
            <a:avLst/>
          </a:prstGeom>
          <a:solidFill>
            <a:srgbClr val="4DB8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767650" y="413600"/>
            <a:ext cx="715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32553B"/>
                </a:solidFill>
                <a:latin typeface="Calibri"/>
                <a:ea typeface="Calibri"/>
                <a:cs typeface="Calibri"/>
                <a:sym typeface="Calibri"/>
              </a:rPr>
              <a:t>Introdução ao Projeto</a:t>
            </a:r>
            <a:endParaRPr sz="4000">
              <a:solidFill>
                <a:srgbClr val="3255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865875" y="1531900"/>
            <a:ext cx="84489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O Projeto trata-se de uma adaptação 3D do famoso jogo Mobile lançado em agosto de 2012, o Clash of Clans, um tower defense que abriu pavimentou toda a indústria de games mobile que vieram posteriormente.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300" y="2694650"/>
            <a:ext cx="7332045" cy="41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 flipH="1">
            <a:off x="9381412" y="0"/>
            <a:ext cx="1310400" cy="7559700"/>
          </a:xfrm>
          <a:prstGeom prst="rect">
            <a:avLst/>
          </a:prstGeom>
          <a:solidFill>
            <a:srgbClr val="4DB8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767650" y="413600"/>
            <a:ext cx="715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32553B"/>
                </a:solidFill>
                <a:latin typeface="Calibri"/>
                <a:ea typeface="Calibri"/>
                <a:cs typeface="Calibri"/>
                <a:sym typeface="Calibri"/>
              </a:rPr>
              <a:t>Estágio de Desenvolvimento</a:t>
            </a:r>
            <a:endParaRPr sz="4000">
              <a:solidFill>
                <a:srgbClr val="3255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55550" y="1214000"/>
            <a:ext cx="8448900" cy="3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     Durante o estágio de criação dos modelos 3d, fez se uso de praticamente todas as ferramentas clássicas do Modeling, inclusive o uso de modificadores como o booleano e o 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subdivisão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superfícies.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     Houve também o uso da ferramenta Sculpting na modelagem de algumas superfícies mais orgânicas e massivo uso da aba Shading para aplicação e correção de texturas BSDF tanto criadas pelos integrantes do projeto quanto terceirizadas de repositórios gratuitos da internet.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Segue o principal site de texturas usado: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763" y="3857400"/>
            <a:ext cx="6746274" cy="31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 flipH="1">
            <a:off x="9381412" y="0"/>
            <a:ext cx="1310400" cy="7559700"/>
          </a:xfrm>
          <a:prstGeom prst="rect">
            <a:avLst/>
          </a:prstGeom>
          <a:solidFill>
            <a:srgbClr val="4DB8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767650" y="413600"/>
            <a:ext cx="715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32553B"/>
                </a:solidFill>
                <a:latin typeface="Calibri"/>
                <a:ea typeface="Calibri"/>
                <a:cs typeface="Calibri"/>
                <a:sym typeface="Calibri"/>
              </a:rPr>
              <a:t>Vídeo</a:t>
            </a:r>
            <a:endParaRPr sz="4000">
              <a:solidFill>
                <a:srgbClr val="3255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7" title="Projet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850" y="1593925"/>
            <a:ext cx="6766100" cy="50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