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9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C1E2-1296-4D0C-8AD5-332C58334DE4}" type="datetimeFigureOut">
              <a:rPr lang="en-GB" smtClean="0"/>
              <a:pPr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AE0E-6FAD-4E72-93F6-7A5F391E7A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00472" y="4149080"/>
            <a:ext cx="5904656" cy="263691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506992" cy="620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main_lbm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717816" y="0"/>
            <a:ext cx="1506992" cy="620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init_grids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446008" y="0"/>
            <a:ext cx="1506992" cy="6206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ops_lbm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4488" y="692696"/>
            <a:ext cx="700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_</a:t>
            </a:r>
            <a:r>
              <a:rPr lang="en-GB" sz="1400" dirty="0" err="1" smtClean="0"/>
              <a:t>tmain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664" y="692696"/>
            <a:ext cx="11415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LBM_init_vel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1045321" y="846585"/>
            <a:ext cx="883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2"/>
          </p:cNvCxnSpPr>
          <p:nvPr/>
        </p:nvCxnSpPr>
        <p:spPr>
          <a:xfrm rot="5400000">
            <a:off x="1539844" y="237165"/>
            <a:ext cx="196279" cy="1722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8664" y="1268760"/>
            <a:ext cx="118173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LBM_init_rho</a:t>
            </a:r>
            <a:endParaRPr lang="en-GB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6536" y="14127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/>
          <p:nvPr/>
        </p:nvCxnSpPr>
        <p:spPr>
          <a:xfrm rot="5400000">
            <a:off x="1539844" y="865493"/>
            <a:ext cx="196279" cy="1722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6536" y="206084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4848" y="1844824"/>
            <a:ext cx="1120948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LBM_collide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45288" y="0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Description</a:t>
            </a:r>
            <a:endParaRPr lang="en-GB" u="sng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177136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9144" y="638686"/>
            <a:ext cx="27055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Initialise Level 0 grid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Initialise L0 velocity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Initialise L0 density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Initialise L0 f to </a:t>
            </a:r>
            <a:r>
              <a:rPr lang="en-GB" dirty="0" err="1" smtClean="0"/>
              <a:t>feq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Initialise refined grids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Initialise </a:t>
            </a:r>
            <a:r>
              <a:rPr lang="en-GB" dirty="0" err="1" smtClean="0"/>
              <a:t>Lr</a:t>
            </a:r>
            <a:r>
              <a:rPr lang="en-GB" dirty="0" smtClean="0"/>
              <a:t> velocity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Initialise </a:t>
            </a:r>
            <a:r>
              <a:rPr lang="en-GB" dirty="0" err="1" smtClean="0"/>
              <a:t>Lr</a:t>
            </a:r>
            <a:r>
              <a:rPr lang="en-GB" dirty="0" smtClean="0"/>
              <a:t> density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Initialise </a:t>
            </a:r>
            <a:r>
              <a:rPr lang="en-GB" dirty="0" err="1" smtClean="0"/>
              <a:t>Lr</a:t>
            </a:r>
            <a:r>
              <a:rPr lang="en-GB" dirty="0" smtClean="0"/>
              <a:t> f to </a:t>
            </a:r>
            <a:r>
              <a:rPr lang="en-GB" dirty="0" err="1" smtClean="0"/>
              <a:t>feq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Enter main algorithm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Collide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Explode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etc.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Coalesce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Stream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Update Macroscopic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cxnSp>
        <p:nvCxnSpPr>
          <p:cNvPr id="34" name="Shape 33"/>
          <p:cNvCxnSpPr/>
          <p:nvPr/>
        </p:nvCxnSpPr>
        <p:spPr>
          <a:xfrm rot="10800000" flipV="1">
            <a:off x="776537" y="2132856"/>
            <a:ext cx="3307071" cy="216024"/>
          </a:xfrm>
          <a:prstGeom prst="bentConnector3">
            <a:avLst>
              <a:gd name="adj1" fmla="val -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28664" y="2564904"/>
            <a:ext cx="1353256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LBM_init_multi</a:t>
            </a:r>
            <a:endParaRPr lang="en-GB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6536" y="270892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6856" y="4221088"/>
            <a:ext cx="982961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LBM_multi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536" y="4293096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28664" y="2905199"/>
            <a:ext cx="11415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LBM_init_vel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28664" y="3212976"/>
            <a:ext cx="1181734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LBM_init_rho</a:t>
            </a:r>
            <a:endParaRPr lang="en-GB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584848" y="3481263"/>
            <a:ext cx="1120948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LBM_collide</a:t>
            </a:r>
            <a:endParaRPr lang="en-GB" sz="1400" dirty="0"/>
          </a:p>
        </p:txBody>
      </p:sp>
      <p:cxnSp>
        <p:nvCxnSpPr>
          <p:cNvPr id="52" name="Shape 33"/>
          <p:cNvCxnSpPr/>
          <p:nvPr/>
        </p:nvCxnSpPr>
        <p:spPr>
          <a:xfrm rot="10800000" flipV="1">
            <a:off x="776537" y="3789040"/>
            <a:ext cx="3307071" cy="216024"/>
          </a:xfrm>
          <a:prstGeom prst="bentConnector3">
            <a:avLst>
              <a:gd name="adj1" fmla="val -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76736" y="36450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4848" y="4581128"/>
            <a:ext cx="1120948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LBM_collide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4848" y="4941168"/>
            <a:ext cx="118224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LBM_explode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584848" y="5517232"/>
            <a:ext cx="1223540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LBM_coalesce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84848" y="5877272"/>
            <a:ext cx="111004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LBM_stream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584848" y="6237312"/>
            <a:ext cx="106022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LBM_macro</a:t>
            </a:r>
            <a:endParaRPr lang="en-GB" sz="1400" dirty="0"/>
          </a:p>
        </p:txBody>
      </p:sp>
      <p:cxnSp>
        <p:nvCxnSpPr>
          <p:cNvPr id="60" name="Shape 33"/>
          <p:cNvCxnSpPr/>
          <p:nvPr/>
        </p:nvCxnSpPr>
        <p:spPr>
          <a:xfrm rot="10800000" flipV="1">
            <a:off x="776537" y="6497960"/>
            <a:ext cx="3307071" cy="216024"/>
          </a:xfrm>
          <a:prstGeom prst="bentConnector3">
            <a:avLst>
              <a:gd name="adj1" fmla="val -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60912" y="5229200"/>
            <a:ext cx="0" cy="2880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2920" y="5229200"/>
            <a:ext cx="45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etc.</a:t>
            </a:r>
            <a:endParaRPr lang="en-GB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736976" y="4149081"/>
            <a:ext cx="1356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 smtClean="0"/>
              <a:t>Loop for T time steps</a:t>
            </a:r>
            <a:endParaRPr lang="en-GB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232920" cy="6858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/>
              <a:t> </a:t>
            </a:r>
            <a:r>
              <a:rPr lang="en-GB" dirty="0" err="1" smtClean="0"/>
              <a:t>XInd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dirty="0" err="1" smtClean="0"/>
              <a:t>YInd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dirty="0" err="1" smtClean="0"/>
              <a:t>ZInd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std::vector&lt;double&gt; </a:t>
            </a:r>
            <a:r>
              <a:rPr lang="en-GB" dirty="0" err="1" smtClean="0"/>
              <a:t>XPos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std::vector&lt;double&gt;</a:t>
            </a:r>
            <a:r>
              <a:rPr lang="en-GB" dirty="0" smtClean="0"/>
              <a:t> </a:t>
            </a:r>
            <a:r>
              <a:rPr lang="en-GB" dirty="0" err="1" smtClean="0"/>
              <a:t>YPos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std::vector&lt;double&gt;</a:t>
            </a:r>
            <a:r>
              <a:rPr lang="en-GB" dirty="0" smtClean="0"/>
              <a:t> </a:t>
            </a:r>
            <a:r>
              <a:rPr lang="en-GB" dirty="0" err="1" smtClean="0"/>
              <a:t>ZPos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::vector&lt;double&gt;</a:t>
            </a:r>
            <a:r>
              <a:rPr lang="en-GB" dirty="0" smtClean="0"/>
              <a:t> f;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std::vector&lt;double&gt;</a:t>
            </a:r>
            <a:r>
              <a:rPr lang="en-GB" dirty="0" smtClean="0"/>
              <a:t> </a:t>
            </a:r>
            <a:r>
              <a:rPr lang="en-GB" dirty="0" err="1" smtClean="0"/>
              <a:t>feq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std::vector&lt;double&gt;</a:t>
            </a:r>
            <a:r>
              <a:rPr lang="en-GB" dirty="0" smtClean="0"/>
              <a:t> u;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::vector&lt;double&gt;</a:t>
            </a:r>
            <a:r>
              <a:rPr lang="en-GB" dirty="0" smtClean="0"/>
              <a:t> rho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std::vector&lt;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dirty="0" err="1" smtClean="0"/>
              <a:t>LatTyp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dirty="0" smtClean="0"/>
              <a:t> </a:t>
            </a:r>
            <a:r>
              <a:rPr lang="en-GB" dirty="0" smtClean="0"/>
              <a:t>omega;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dirty="0" smtClean="0"/>
              <a:t> </a:t>
            </a:r>
            <a:r>
              <a:rPr lang="en-GB" dirty="0" err="1" smtClean="0"/>
              <a:t>dx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dirty="0" smtClean="0"/>
              <a:t> </a:t>
            </a:r>
            <a:r>
              <a:rPr lang="en-GB" dirty="0" err="1" smtClean="0"/>
              <a:t>dy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dirty="0" smtClean="0"/>
              <a:t> </a:t>
            </a:r>
            <a:r>
              <a:rPr lang="en-GB" dirty="0" err="1" smtClean="0"/>
              <a:t>dz</a:t>
            </a:r>
            <a:r>
              <a:rPr lang="en-GB" dirty="0" smtClean="0"/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GB" dirty="0" smtClean="0"/>
              <a:t> </a:t>
            </a:r>
            <a:r>
              <a:rPr lang="en-GB" dirty="0" err="1" smtClean="0"/>
              <a:t>dt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88704" y="0"/>
            <a:ext cx="19013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 smtClean="0"/>
              <a:t> </a:t>
            </a:r>
            <a:r>
              <a:rPr lang="en-GB" dirty="0" err="1" smtClean="0"/>
              <a:t>GridData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41032" y="148478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Vectors of indices of the lattice sites on the grid. On L0 these vectors identify which of the sites are refined.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92960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Vectors of positions in a global reference frame of the lattice sites on the grid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71703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Arrays of populations, and macroscopic quantities for every lattice site on the grid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457056" y="479715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Array of labels assigned to each lattice site upon initialisation which identifies whether it is to be operated on or passed over by operating subroutines.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48944" y="602128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Relaxation time and lattice site spacing for grid.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376936" y="0"/>
            <a:ext cx="55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structure (public class in C++ speak) is initialised for every grid. At the moment only one grid at each refinement level is allowed. Code stores each instance of this structure in an array called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Grids[ ]</a:t>
            </a:r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3080792" y="1124744"/>
            <a:ext cx="216024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 flipV="1">
            <a:off x="3512840" y="2276872"/>
            <a:ext cx="1080120" cy="74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 flipV="1">
            <a:off x="3296816" y="3501008"/>
            <a:ext cx="1656184" cy="677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3152800" y="4509120"/>
            <a:ext cx="2304256" cy="888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84648" y="5589240"/>
            <a:ext cx="2664296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Office PowerPoint</Application>
  <PresentationFormat>A4 Paper (210x297 mm)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 Harwood</dc:creator>
  <cp:lastModifiedBy>Adrian Harwood</cp:lastModifiedBy>
  <cp:revision>5</cp:revision>
  <dcterms:created xsi:type="dcterms:W3CDTF">2015-04-28T08:28:15Z</dcterms:created>
  <dcterms:modified xsi:type="dcterms:W3CDTF">2015-04-28T09:43:10Z</dcterms:modified>
</cp:coreProperties>
</file>