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7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3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07A926-F7A8-4339-8F52-65F49604CFC2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5E7197-A962-4AB7-94B8-9ED5BB2353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Tratamento de Traces e Estatísticas da movimentação de taxis em Roma</a:t>
            </a:r>
          </a:p>
        </p:txBody>
      </p:sp>
    </p:spTree>
    <p:extLst>
      <p:ext uri="{BB962C8B-B14F-4D97-AF65-F5344CB8AC3E}">
        <p14:creationId xmlns:p14="http://schemas.microsoft.com/office/powerpoint/2010/main" val="162857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Função que ordena a lista de veículos conforme o ID, sendo assim, é possível deixar todos os registros com ID iguais em sequencia.</a:t>
            </a:r>
          </a:p>
          <a:p>
            <a:r>
              <a:rPr lang="pt-BR" dirty="0"/>
              <a:t>Loop para gravar a lista de veículos no arquivo TracesPath.txt.</a:t>
            </a:r>
          </a:p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7033591" y="3108742"/>
            <a:ext cx="400547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lista_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id):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arquivo2.write(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arquivo2.write(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arquivo2.write(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arquivo2.write(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id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 +=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+=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33591" y="2335868"/>
            <a:ext cx="400547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lista_veiculos.sort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a.id)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3673040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lista_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id: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get_horario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horario_local_max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horario_local_max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get_horario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get_horario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get_horario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 +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horario_local_max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arquivo3.write(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id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[i+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horario_local_max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horario_local_min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99999999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+=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+=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904323"/>
          </a:xfrm>
        </p:spPr>
        <p:txBody>
          <a:bodyPr/>
          <a:lstStyle/>
          <a:p>
            <a:r>
              <a:rPr lang="pt-BR" dirty="0"/>
              <a:t>Loop para gravar o arquivo TracesActive.txt.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Loop para criar o arquivo que será usado para as estatísticas em R.</a:t>
            </a:r>
          </a:p>
          <a:p>
            <a:r>
              <a:rPr lang="pt-BR" dirty="0"/>
              <a:t>O arquivo ficou no formato:</a:t>
            </a:r>
            <a:br>
              <a:rPr lang="pt-BR" dirty="0"/>
            </a:br>
            <a:r>
              <a:rPr lang="pt-BR" dirty="0"/>
              <a:t>ID, Tempo, X, Y</a:t>
            </a:r>
          </a:p>
          <a:p>
            <a:r>
              <a:rPr lang="pt-BR" dirty="0"/>
              <a:t>Foi utilizado um header apenas para facilitar.</a:t>
            </a:r>
          </a:p>
          <a:p>
            <a:r>
              <a:rPr lang="pt-BR" dirty="0"/>
              <a:t>Os </a:t>
            </a:r>
            <a:r>
              <a:rPr lang="pt-BR" dirty="0" err="1"/>
              <a:t>IDs</a:t>
            </a:r>
            <a:r>
              <a:rPr lang="pt-BR" dirty="0"/>
              <a:t> estão no mesmo formato dos arquivos do simulador.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85452" y="2943595"/>
            <a:ext cx="502588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lista_veiculos.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lista_veiculos[i].get_id() != id: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id = lista_veiculos[i].get_id()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 +=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conteudo 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 +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lista_veiculos[i].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arquivo4.write(conteudo)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+=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3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0574" y="2286000"/>
            <a:ext cx="5328433" cy="4023360"/>
          </a:xfrm>
        </p:spPr>
        <p:txBody>
          <a:bodyPr/>
          <a:lstStyle/>
          <a:p>
            <a:r>
              <a:rPr lang="pt-BR" dirty="0"/>
              <a:t>O primeiro gráfico montado foi com relação a todas as posições de todos os veículos durante o dia 01/02 em Roma.</a:t>
            </a:r>
          </a:p>
          <a:p>
            <a:endParaRPr lang="pt-BR" dirty="0"/>
          </a:p>
          <a:p>
            <a:r>
              <a:rPr lang="pt-BR" dirty="0"/>
              <a:t>Código utilizado:</a:t>
            </a:r>
          </a:p>
          <a:p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data$X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data$Y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"Y", col="red",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  <a:endParaRPr lang="pt-B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084832"/>
            <a:ext cx="4754562" cy="3800357"/>
          </a:xfrm>
        </p:spPr>
      </p:pic>
    </p:spTree>
    <p:extLst>
      <p:ext uri="{BB962C8B-B14F-4D97-AF65-F5344CB8AC3E}">
        <p14:creationId xmlns:p14="http://schemas.microsoft.com/office/powerpoint/2010/main" val="7149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0574" y="2286000"/>
            <a:ext cx="5328433" cy="4023360"/>
          </a:xfrm>
        </p:spPr>
        <p:txBody>
          <a:bodyPr/>
          <a:lstStyle/>
          <a:p>
            <a:r>
              <a:rPr lang="pt-BR" dirty="0"/>
              <a:t>Foi utilizado o mesmo método para plotar o gráfico da movimentação de apenas um veículo no dia 01/02.</a:t>
            </a:r>
          </a:p>
          <a:p>
            <a:endParaRPr lang="pt-BR" dirty="0"/>
          </a:p>
          <a:p>
            <a:r>
              <a:rPr lang="pt-BR" dirty="0"/>
              <a:t>Código utilizado: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&lt;- data[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&lt;= 0,]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fID$X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fID$Y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"Y", col="red",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084832"/>
            <a:ext cx="4754562" cy="3800357"/>
          </a:xfrm>
        </p:spPr>
      </p:pic>
    </p:spTree>
    <p:extLst>
      <p:ext uri="{BB962C8B-B14F-4D97-AF65-F5344CB8AC3E}">
        <p14:creationId xmlns:p14="http://schemas.microsoft.com/office/powerpoint/2010/main" val="195530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Esse gráfico mostra a variação do valor ponto X do GPS com relação ao tempo, sendo assim, é possível concluir que na parte do tempo aonde não há pontos vermelhos significa que não foram marcados valor pelo GPS.</a:t>
            </a:r>
          </a:p>
          <a:p>
            <a:r>
              <a:rPr lang="pt-BR" dirty="0"/>
              <a:t>Essa afirmação pode ser confirmada analisando o gráfico da variação de Y.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12" y="3604591"/>
            <a:ext cx="4754562" cy="3008244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12" y="585216"/>
            <a:ext cx="4754562" cy="3019374"/>
          </a:xfrm>
        </p:spPr>
      </p:pic>
    </p:spTree>
    <p:extLst>
      <p:ext uri="{BB962C8B-B14F-4D97-AF65-F5344CB8AC3E}">
        <p14:creationId xmlns:p14="http://schemas.microsoft.com/office/powerpoint/2010/main" val="19506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Devido ao grande tamanho do arquivo que continha os traces, foi necessário realizar um Split em 158 arquivos diferentes.</a:t>
            </a:r>
          </a:p>
          <a:p>
            <a:r>
              <a:rPr lang="pt-BR" dirty="0"/>
              <a:t>Com isso, foi possível verificar os dados contidos no arquivo e facilitar o tratamento.</a:t>
            </a:r>
          </a:p>
          <a:p>
            <a:r>
              <a:rPr lang="pt-BR" dirty="0"/>
              <a:t>Utilizei um programa chamado HJSPLIT do </a:t>
            </a:r>
            <a:r>
              <a:rPr lang="pt-BR" dirty="0" err="1"/>
              <a:t>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98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arquivos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2270" cy="4486275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Cria_Arquivo_Auxiliar</a:t>
            </a:r>
            <a:r>
              <a:rPr lang="pt-BR" dirty="0"/>
              <a:t>() é usada para criar um arquivo de texto fazendo o contrário do Split e agrupando os arquivos novamente.</a:t>
            </a:r>
          </a:p>
          <a:p>
            <a:r>
              <a:rPr lang="pt-BR" dirty="0"/>
              <a:t>Esse novo arquivo criado pode ser aberto pelo programa principal sem dar erro de memória.</a:t>
            </a:r>
          </a:p>
        </p:txBody>
      </p:sp>
    </p:spTree>
    <p:extLst>
      <p:ext uri="{BB962C8B-B14F-4D97-AF65-F5344CB8AC3E}">
        <p14:creationId xmlns:p14="http://schemas.microsoft.com/office/powerpoint/2010/main" val="293083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Essa função criada é usada para ler cada </a:t>
            </a:r>
            <a:r>
              <a:rPr lang="pt-BR" dirty="0" err="1"/>
              <a:t>caracter</a:t>
            </a:r>
            <a:r>
              <a:rPr lang="pt-BR" dirty="0"/>
              <a:t> e adicionar a um buffer. </a:t>
            </a:r>
          </a:p>
          <a:p>
            <a:r>
              <a:rPr lang="pt-BR" dirty="0"/>
              <a:t>Há um tratamento caso dê algum erro com a leitura .</a:t>
            </a:r>
          </a:p>
          <a:p>
            <a:r>
              <a:rPr lang="pt-BR" dirty="0"/>
              <a:t>Na linha </a:t>
            </a:r>
            <a:r>
              <a:rPr lang="pt-BR" dirty="0" err="1"/>
              <a:t>buffer.replace</a:t>
            </a:r>
            <a:r>
              <a:rPr lang="pt-BR" dirty="0"/>
              <a:t>(c, “”) é feita uma eliminação do ultimo </a:t>
            </a:r>
            <a:r>
              <a:rPr lang="pt-BR" dirty="0" err="1"/>
              <a:t>caracter</a:t>
            </a:r>
            <a:r>
              <a:rPr lang="pt-BR" dirty="0"/>
              <a:t> do buffer porque a próxima leitura não deve pegar o espaço entre eles.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887" y="2160104"/>
            <a:ext cx="4545496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72200" y="1690688"/>
            <a:ext cx="5181600" cy="4351338"/>
          </a:xfrm>
        </p:spPr>
        <p:txBody>
          <a:bodyPr/>
          <a:lstStyle/>
          <a:p>
            <a:r>
              <a:rPr lang="pt-BR" dirty="0"/>
              <a:t>Foi criado a seguinte classe para a manipulação dos dados.</a:t>
            </a:r>
          </a:p>
          <a:p>
            <a:r>
              <a:rPr lang="pt-BR" dirty="0"/>
              <a:t>É uma classe normal com sets e </a:t>
            </a:r>
            <a:r>
              <a:rPr lang="pt-BR" dirty="0" err="1"/>
              <a:t>gets</a:t>
            </a:r>
            <a:r>
              <a:rPr lang="pt-BR" dirty="0"/>
              <a:t>. A única diferença está no </a:t>
            </a:r>
            <a:r>
              <a:rPr lang="pt-BR" dirty="0" err="1"/>
              <a:t>set_x</a:t>
            </a:r>
            <a:r>
              <a:rPr lang="pt-BR" dirty="0"/>
              <a:t>, </a:t>
            </a:r>
            <a:r>
              <a:rPr lang="pt-BR" dirty="0" err="1"/>
              <a:t>set_y</a:t>
            </a:r>
            <a:r>
              <a:rPr lang="pt-BR" dirty="0"/>
              <a:t> e no </a:t>
            </a:r>
            <a:r>
              <a:rPr lang="pt-BR" dirty="0" err="1"/>
              <a:t>set_horário</a:t>
            </a:r>
            <a:r>
              <a:rPr lang="pt-BR" dirty="0"/>
              <a:t>.</a:t>
            </a:r>
          </a:p>
          <a:p>
            <a:r>
              <a:rPr lang="pt-BR" dirty="0"/>
              <a:t>O método __</a:t>
            </a:r>
            <a:r>
              <a:rPr lang="pt-BR" dirty="0" err="1"/>
              <a:t>str</a:t>
            </a:r>
            <a:r>
              <a:rPr lang="pt-BR" dirty="0"/>
              <a:t>__() é um método padrão do </a:t>
            </a:r>
            <a:r>
              <a:rPr lang="pt-BR" dirty="0" err="1"/>
              <a:t>python</a:t>
            </a:r>
            <a:r>
              <a:rPr lang="pt-BR" dirty="0"/>
              <a:t> que serve para imprimir os atributos do objeto.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09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3992" y="1690688"/>
            <a:ext cx="5181600" cy="127012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pt-BR" dirty="0"/>
              <a:t>Como o tempo deveria ser calculado em segundos, foi necessário fazer a conversão do tempo em horas para segundos. Para isso, foi utilizado a função Split do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r>
              <a:rPr lang="pt-BR" dirty="0"/>
              <a:t>O método __</a:t>
            </a:r>
            <a:r>
              <a:rPr lang="pt-BR" dirty="0" err="1"/>
              <a:t>str</a:t>
            </a:r>
            <a:r>
              <a:rPr lang="pt-BR" dirty="0"/>
              <a:t>__ foi instanciado para retornar uma </a:t>
            </a:r>
            <a:r>
              <a:rPr lang="pt-BR" dirty="0" err="1"/>
              <a:t>string</a:t>
            </a:r>
            <a:r>
              <a:rPr lang="pt-BR" dirty="0"/>
              <a:t> com o horário, x e y apenas.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92" y="3728958"/>
            <a:ext cx="5181600" cy="11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629025" cy="1315140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Tanto no </a:t>
            </a:r>
            <a:r>
              <a:rPr lang="pt-BR" dirty="0" err="1"/>
              <a:t>set_x</a:t>
            </a:r>
            <a:r>
              <a:rPr lang="pt-BR" dirty="0"/>
              <a:t> e </a:t>
            </a:r>
            <a:r>
              <a:rPr lang="pt-BR" dirty="0" err="1"/>
              <a:t>set_y</a:t>
            </a:r>
            <a:r>
              <a:rPr lang="pt-BR" dirty="0"/>
              <a:t> foi utilizada a função </a:t>
            </a:r>
            <a:r>
              <a:rPr lang="pt-BR" dirty="0" err="1"/>
              <a:t>vincenty</a:t>
            </a:r>
            <a:r>
              <a:rPr lang="pt-BR" dirty="0"/>
              <a:t>() da biblioteca </a:t>
            </a:r>
            <a:r>
              <a:rPr lang="pt-BR" dirty="0" err="1"/>
              <a:t>geopy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. Ela calcula a distancia entre dois pontos de GPS.</a:t>
            </a:r>
          </a:p>
          <a:p>
            <a:r>
              <a:rPr lang="pt-BR" dirty="0"/>
              <a:t>Sendo assim, foi utilizado um ponto próximo como origem e calculada a distancia em metros do x e y.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552825" cy="12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Criei a função para ler linha por linha e criar um objeto com os dados obtidos do arquivo.</a:t>
            </a:r>
          </a:p>
          <a:p>
            <a:r>
              <a:rPr lang="pt-BR" dirty="0"/>
              <a:t>Esse objeto é retornado e adicionado a lista de veículos que será mostrado mais a frente.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381" y="2649537"/>
            <a:ext cx="3267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Traces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384997"/>
            <a:ext cx="446267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arquivo.readline():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auxiliar = Le_Linha(arquivo)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auxiliar.get_horario() &gt; tempo_max: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tempo_max = auxiliar.get_horario()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auxiliar.get_horario() &lt; tempo_min: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tempo_min = auxiliar.get_horario()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auxiliar.get_x() &gt; x_max: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x_max = auxiliar.get_x()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auxiliar.get_x() &lt; x_min: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x_min = auxiliar.get_x()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auxiliar.get_y() &gt; y_max: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y_max = auxiliar.get_y()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auxiliar.get_y() &lt; y_min: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y_min = auxiliar.get_y()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auxiliar.get_data() == data: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lista_veiculos += [auxiliar]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auxiliar.get_data() &gt; data: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Foi realizado um loop para ler todo o arquivo e já determinar o tempo máximo, tempo mínimo, x máximo, x mínimo, y máximo e y mínimo.</a:t>
            </a:r>
          </a:p>
        </p:txBody>
      </p:sp>
    </p:spTree>
    <p:extLst>
      <p:ext uri="{BB962C8B-B14F-4D97-AF65-F5344CB8AC3E}">
        <p14:creationId xmlns:p14="http://schemas.microsoft.com/office/powerpoint/2010/main" val="97892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747</TotalTime>
  <Words>645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Tw Cen MT</vt:lpstr>
      <vt:lpstr>Tw Cen MT Condensed</vt:lpstr>
      <vt:lpstr>Wingdings 3</vt:lpstr>
      <vt:lpstr>Integral</vt:lpstr>
      <vt:lpstr>Tratamento de Traces e Estatísticas da movimentação de taxis em Roma</vt:lpstr>
      <vt:lpstr>Arquivos</vt:lpstr>
      <vt:lpstr>Tratamento dos arquivos</vt:lpstr>
      <vt:lpstr>Tratamento dos Arquivos</vt:lpstr>
      <vt:lpstr>Tratamento dos Traces</vt:lpstr>
      <vt:lpstr>Tratamento dos Traces</vt:lpstr>
      <vt:lpstr>Tratamento dos Traces</vt:lpstr>
      <vt:lpstr>Tratamento dos Traces</vt:lpstr>
      <vt:lpstr>Tratamento dos Traces</vt:lpstr>
      <vt:lpstr>Tratamento dos Traces</vt:lpstr>
      <vt:lpstr>Tratamento dos Traces</vt:lpstr>
      <vt:lpstr>Tratamento dos Traces</vt:lpstr>
      <vt:lpstr>Estatísticas em R</vt:lpstr>
      <vt:lpstr>Estatísticas em R</vt:lpstr>
      <vt:lpstr>Estatísticas em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Traces e Estatísticas da movimentação de taxis em Roma</dc:title>
  <dc:creator>Eduardo Noronha</dc:creator>
  <cp:lastModifiedBy>Eduardo Noronha</cp:lastModifiedBy>
  <cp:revision>11</cp:revision>
  <dcterms:created xsi:type="dcterms:W3CDTF">2016-07-21T12:59:36Z</dcterms:created>
  <dcterms:modified xsi:type="dcterms:W3CDTF">2016-07-22T01:34:06Z</dcterms:modified>
</cp:coreProperties>
</file>